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3"/>
  </p:normalViewPr>
  <p:slideViewPr>
    <p:cSldViewPr snapToGrid="0">
      <p:cViewPr>
        <p:scale>
          <a:sx n="100" d="100"/>
          <a:sy n="100" d="100"/>
        </p:scale>
        <p:origin x="2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19248FF-18A5-AD79-9879-7A92650CC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18D4C6C-79C8-DCEE-82A4-1D8B0AFDF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5B4C2D3-B76F-39C2-C6DE-39F2C8F1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64E22CE-A7C6-2410-A3E0-658C584F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57DFF5A-BBE9-DA1E-4A18-218CC671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28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542A7E-11B4-57E8-A3D8-D93B23C7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78749DDF-35C0-9803-C28D-310B5D9D2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BABDED7-9945-8081-471A-5B721105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E4B1756-C5FE-3731-AB6A-9C1312F9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EF3E693-03DC-F92E-41B3-5978B230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5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F2F8A0D3-E0DD-03AE-1A5F-3783DED9A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53E8421-5118-645E-81D6-55B43B20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ADA1543-AEF5-9298-527A-9FFC448B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92911A9-E452-7583-6EA9-7BF43180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B02E6BF-8E98-2FE3-A9F7-A15A797A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04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A9662C8-E0DF-C843-96EF-E4254782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EBA652A-5436-A653-5BFD-4406306B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A319E8E-ABE6-B7E7-BED0-542530F3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EA99729-E9C2-82DE-DE4A-7EDD2D79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4D2F0ED-CBF9-1324-D8E0-70495A03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25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CECD967-4E0A-1ACB-CFED-0FFFC8CF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97C01AC-90F5-EC98-D6D0-297D3D9E8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EE81CA3-FF70-DBEC-A35F-52785027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4C4C74B-313D-C693-11C1-514EA118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FCC89E9-A55A-E167-37BD-5F8D9EB0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0528819-F258-CAE3-3A54-19DF3036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69D22F5-B8A5-1DA8-0BA0-BF10CC41E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31D3E1A6-3532-F3BC-0259-DC53807B6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74C4B56-E712-8EE4-75C2-EABAA9E5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BCA09397-10F7-43FF-354E-79B3BE3A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3A843CD-733C-5229-77EE-3326A62C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15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41CC32-1E31-5F37-FF70-5F2D6450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A644573-9EB9-527E-416E-01FBCA830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4BF919D-8C14-5B22-7113-97BF5E23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ECA28DE1-F72B-E856-0E8B-CEE6209B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4876F04-DFBF-0314-121E-AAC803313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52B44D29-FC74-D345-D735-A0BBED7E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15287EF-BBCA-09FD-7DAA-34ABBA7E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62F39E4E-EB03-EE34-844D-5810643F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86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AE66A9-BA70-C8C0-10EA-59B4CD54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948F871-0DBC-44E6-B8CF-937CFCDA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4B20F5A5-2968-3839-B8B3-199181AD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30F8DAD-D29D-74D3-935A-3D33336C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73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B6B24FAF-E7F8-7906-E9E7-BA94C939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928E5BC-8E12-CC3A-4453-310A2DDB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6380361-B1ED-8500-803C-FD56A0A9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19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FF7B814-2F83-0F27-2C41-EA6D2C35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1CC7760-8C51-0939-2ED6-F7C289D2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96441A2-5CEA-BD5A-E8B8-C424B411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B053FB7-BE39-1389-A4DF-1D729795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E1EC0EA-9503-9AFB-8049-8EA12E61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8A17EC1-798C-D8AD-6A35-6CFF1B97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99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A5DC4AA-ACC2-0D78-A93E-F51456A5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A7E1CBC-5A40-C7E8-5E63-9319F4DE6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2359211-70EF-2F68-A0DA-F525B47C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EAE4A9A-BE5F-2B43-2BE7-77B206D8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A87DFB1-02AA-49C1-C30E-221A2664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F212754-DCA7-3370-B6F9-F38291E4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8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245D77F9-AE31-A89F-1E2F-5F43BC89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4679D2B-E608-33E0-58E4-79EC7ACA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F992B64-7002-85EB-56D0-124A68AB6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4710-430B-4E4F-87D1-A37F5FC269B9}" type="datetimeFigureOut">
              <a:rPr lang="tr-TR" smtClean="0"/>
              <a:t>16.04.2024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7B4AF03-07A8-9A03-E65C-CFF63B818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620DA31-FB8C-2EF3-6131-BBA29DBC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3B6CB-CE57-BE4F-9937-FA9BB0F8A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7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11670" y="4272667"/>
            <a:ext cx="810758" cy="803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4203840"/>
            <a:ext cx="971550" cy="9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099034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7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3573517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2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19700" y="4229101"/>
            <a:ext cx="800100" cy="819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4178031"/>
            <a:ext cx="971550" cy="9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0152" y="6190593"/>
            <a:ext cx="3142593" cy="54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3573517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0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214648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30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3573517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4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277711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37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298730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66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834759" y="6153807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0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351282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8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ğ Ok 1"/>
          <p:cNvSpPr/>
          <p:nvPr/>
        </p:nvSpPr>
        <p:spPr>
          <a:xfrm>
            <a:off x="4351283" y="6190593"/>
            <a:ext cx="3279228" cy="546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27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Özel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 Topkara</dc:creator>
  <cp:lastModifiedBy>ÖĞRETMENLER ODASI</cp:lastModifiedBy>
  <cp:revision>2</cp:revision>
  <dcterms:created xsi:type="dcterms:W3CDTF">2024-03-05T19:31:02Z</dcterms:created>
  <dcterms:modified xsi:type="dcterms:W3CDTF">2024-04-16T07:27:47Z</dcterms:modified>
</cp:coreProperties>
</file>