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02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27984" y="1347614"/>
            <a:ext cx="864096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27872"/>
            <a:ext cx="973106" cy="9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2000" y="1414150"/>
            <a:ext cx="792088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94408"/>
            <a:ext cx="973106" cy="9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9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8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Ekran Gösterisi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ÖĞRETMENLER ODASI</cp:lastModifiedBy>
  <cp:revision>2</cp:revision>
  <dcterms:created xsi:type="dcterms:W3CDTF">2023-10-24T08:57:34Z</dcterms:created>
  <dcterms:modified xsi:type="dcterms:W3CDTF">2024-04-16T07:20:31Z</dcterms:modified>
</cp:coreProperties>
</file>