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1" r:id="rId6"/>
    <p:sldId id="265" r:id="rId7"/>
    <p:sldId id="260" r:id="rId8"/>
    <p:sldId id="266" r:id="rId9"/>
    <p:sldId id="276" r:id="rId10"/>
    <p:sldId id="283" r:id="rId11"/>
    <p:sldId id="264" r:id="rId12"/>
    <p:sldId id="263" r:id="rId13"/>
    <p:sldId id="272" r:id="rId14"/>
    <p:sldId id="273" r:id="rId15"/>
    <p:sldId id="318" r:id="rId16"/>
    <p:sldId id="319" r:id="rId17"/>
    <p:sldId id="320" r:id="rId18"/>
  </p:sldIdLst>
  <p:sldSz cx="9144000" cy="5143500" type="screen16x9"/>
  <p:notesSz cx="6858000" cy="9144000"/>
  <p:embeddedFontLst>
    <p:embeddedFont>
      <p:font typeface="Open Sans" charset="0"/>
      <p:regular r:id="rId20"/>
      <p:bold r:id="rId21"/>
      <p:italic r:id="rId22"/>
      <p:boldItalic r:id="rId23"/>
    </p:embeddedFont>
    <p:embeddedFont>
      <p:font typeface="Patrick Hand" charset="-94"/>
      <p:regular r:id="rId24"/>
    </p:embeddedFont>
    <p:embeddedFont>
      <p:font typeface="Neucha" charset="0"/>
      <p:regular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Cabin" charset="-94"/>
      <p:regular r:id="rId30"/>
      <p:bold r:id="rId31"/>
      <p:italic r:id="rId32"/>
      <p:boldItalic r:id="rId33"/>
    </p:embeddedFont>
    <p:embeddedFont>
      <p:font typeface="Roboto Condensed Light" charset="0"/>
      <p:regular r:id="rId34"/>
      <p:italic r:id="rId35"/>
    </p:embeddedFont>
    <p:embeddedFont>
      <p:font typeface="Lato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DCB9DC2-FD1C-496F-9727-14EFADF6FA70}">
  <a:tblStyle styleId="{CDCB9DC2-FD1C-496F-9727-14EFADF6FA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726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Google Shape;4163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4" name="Google Shape;4164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2" name="Google Shape;2582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43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8" name="Google Shape;2768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5" name="Google Shape;3555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164900" y="1734119"/>
            <a:ext cx="68142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2436450" y="3505351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713100" y="2644650"/>
            <a:ext cx="57891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720000" y="3484525"/>
            <a:ext cx="35013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063650" y="1340775"/>
            <a:ext cx="1332300" cy="9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036600" y="2125088"/>
            <a:ext cx="5070900" cy="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2700825" y="2973528"/>
            <a:ext cx="37425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3800675" y="901663"/>
            <a:ext cx="15426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8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220" name="Google Shape;1220;p2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6" name="Google Shape;1236;p28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237" name="Google Shape;1237;p2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5050150" y="2961800"/>
            <a:ext cx="33738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266" name="Google Shape;1266;p28"/>
          <p:cNvSpPr txBox="1">
            <a:spLocks noGrp="1"/>
          </p:cNvSpPr>
          <p:nvPr>
            <p:ph type="body" idx="1"/>
          </p:nvPr>
        </p:nvSpPr>
        <p:spPr>
          <a:xfrm>
            <a:off x="5050200" y="3807781"/>
            <a:ext cx="33738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67" name="Google Shape;1267;p28"/>
          <p:cNvSpPr txBox="1">
            <a:spLocks noGrp="1"/>
          </p:cNvSpPr>
          <p:nvPr>
            <p:ph type="title" idx="2" hasCustomPrompt="1"/>
          </p:nvPr>
        </p:nvSpPr>
        <p:spPr>
          <a:xfrm>
            <a:off x="6960050" y="1905875"/>
            <a:ext cx="13209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9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270" name="Google Shape;1270;p2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6" name="Google Shape;1286;p29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287" name="Google Shape;1287;p2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15" name="Google Shape;1315;p29"/>
          <p:cNvSpPr txBox="1">
            <a:spLocks noGrp="1"/>
          </p:cNvSpPr>
          <p:nvPr>
            <p:ph type="title" hasCustomPrompt="1"/>
          </p:nvPr>
        </p:nvSpPr>
        <p:spPr>
          <a:xfrm>
            <a:off x="905790" y="647050"/>
            <a:ext cx="40566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16" name="Google Shape;1316;p29"/>
          <p:cNvSpPr txBox="1">
            <a:spLocks noGrp="1"/>
          </p:cNvSpPr>
          <p:nvPr>
            <p:ph type="subTitle" idx="1"/>
          </p:nvPr>
        </p:nvSpPr>
        <p:spPr>
          <a:xfrm>
            <a:off x="905746" y="1531500"/>
            <a:ext cx="40566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317" name="Google Shape;1317;p29"/>
          <p:cNvSpPr txBox="1">
            <a:spLocks noGrp="1"/>
          </p:cNvSpPr>
          <p:nvPr>
            <p:ph type="title" idx="2" hasCustomPrompt="1"/>
          </p:nvPr>
        </p:nvSpPr>
        <p:spPr>
          <a:xfrm>
            <a:off x="905842" y="1913062"/>
            <a:ext cx="40566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18" name="Google Shape;1318;p29"/>
          <p:cNvSpPr txBox="1">
            <a:spLocks noGrp="1"/>
          </p:cNvSpPr>
          <p:nvPr>
            <p:ph type="subTitle" idx="3"/>
          </p:nvPr>
        </p:nvSpPr>
        <p:spPr>
          <a:xfrm>
            <a:off x="905725" y="2797513"/>
            <a:ext cx="40566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1319" name="Google Shape;1319;p29"/>
          <p:cNvSpPr txBox="1">
            <a:spLocks noGrp="1"/>
          </p:cNvSpPr>
          <p:nvPr>
            <p:ph type="title" idx="4" hasCustomPrompt="1"/>
          </p:nvPr>
        </p:nvSpPr>
        <p:spPr>
          <a:xfrm>
            <a:off x="905842" y="3179073"/>
            <a:ext cx="40566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20" name="Google Shape;1320;p29"/>
          <p:cNvSpPr txBox="1">
            <a:spLocks noGrp="1"/>
          </p:cNvSpPr>
          <p:nvPr>
            <p:ph type="subTitle" idx="5"/>
          </p:nvPr>
        </p:nvSpPr>
        <p:spPr>
          <a:xfrm>
            <a:off x="905746" y="4063525"/>
            <a:ext cx="40566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421350" y="2320750"/>
            <a:ext cx="3050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421350" y="2830733"/>
            <a:ext cx="2464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088100" y="3825250"/>
            <a:ext cx="2451163" cy="75623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9"/>
          <p:cNvSpPr/>
          <p:nvPr/>
        </p:nvSpPr>
        <p:spPr>
          <a:xfrm>
            <a:off x="954143" y="3089449"/>
            <a:ext cx="1166698" cy="735798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9"/>
          <p:cNvSpPr/>
          <p:nvPr/>
        </p:nvSpPr>
        <p:spPr>
          <a:xfrm>
            <a:off x="2444626" y="2571741"/>
            <a:ext cx="841789" cy="71402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9"/>
          <p:cNvSpPr/>
          <p:nvPr/>
        </p:nvSpPr>
        <p:spPr>
          <a:xfrm>
            <a:off x="2023020" y="3118512"/>
            <a:ext cx="66420" cy="63023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9"/>
          <p:cNvSpPr/>
          <p:nvPr/>
        </p:nvSpPr>
        <p:spPr>
          <a:xfrm>
            <a:off x="2096929" y="3154667"/>
            <a:ext cx="35258" cy="59127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2294917" y="3509581"/>
            <a:ext cx="243129" cy="205330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2266715" y="1679106"/>
            <a:ext cx="1096744" cy="639993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089554" y="2023487"/>
            <a:ext cx="1119967" cy="849914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107215" y="1025474"/>
            <a:ext cx="1084648" cy="78195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216297" y="324925"/>
            <a:ext cx="1197594" cy="908826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970236" y="3524421"/>
            <a:ext cx="938629" cy="68934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1770835" y="2796935"/>
            <a:ext cx="602469" cy="636548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014227" y="2292023"/>
            <a:ext cx="712876" cy="578926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933101" y="929725"/>
            <a:ext cx="692060" cy="544025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1667475" y="1359538"/>
            <a:ext cx="897623" cy="903950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" name="Google Shape;75;p3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76" name="Google Shape;76;p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895825" y="2495350"/>
            <a:ext cx="35283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895825" y="3331963"/>
            <a:ext cx="33876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5154250" y="1257877"/>
            <a:ext cx="2808000" cy="9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4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126" name="Google Shape;126;p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720000" y="1439100"/>
            <a:ext cx="4073100" cy="20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1546650" y="1808050"/>
            <a:ext cx="60507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1546575" y="2919325"/>
            <a:ext cx="60507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407" name="Google Shape;407;p1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11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424" name="Google Shape;424;p1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11"/>
          <p:cNvSpPr txBox="1">
            <a:spLocks noGrp="1"/>
          </p:cNvSpPr>
          <p:nvPr>
            <p:ph type="title" hasCustomPrompt="1"/>
          </p:nvPr>
        </p:nvSpPr>
        <p:spPr>
          <a:xfrm>
            <a:off x="1927400" y="1369225"/>
            <a:ext cx="5289000" cy="1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1927425" y="2912500"/>
            <a:ext cx="5289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2647650" y="396378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1989450" y="1955000"/>
            <a:ext cx="5165100" cy="19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6"/>
          <p:cNvGrpSpPr/>
          <p:nvPr/>
        </p:nvGrpSpPr>
        <p:grpSpPr>
          <a:xfrm>
            <a:off x="-304610" y="-136375"/>
            <a:ext cx="9753219" cy="5416261"/>
            <a:chOff x="10620375" y="-136385"/>
            <a:chExt cx="5715000" cy="5416261"/>
          </a:xfrm>
        </p:grpSpPr>
        <p:cxnSp>
          <p:nvCxnSpPr>
            <p:cNvPr id="626" name="Google Shape;626;p1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16"/>
          <p:cNvGrpSpPr/>
          <p:nvPr/>
        </p:nvGrpSpPr>
        <p:grpSpPr>
          <a:xfrm>
            <a:off x="-276225" y="-179075"/>
            <a:ext cx="9696450" cy="5715000"/>
            <a:chOff x="-10458450" y="-179075"/>
            <a:chExt cx="9696450" cy="5715000"/>
          </a:xfrm>
        </p:grpSpPr>
        <p:cxnSp>
          <p:nvCxnSpPr>
            <p:cNvPr id="643" name="Google Shape;643;p1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71" name="Google Shape;67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72" name="Google Shape;672;p16"/>
          <p:cNvSpPr txBox="1">
            <a:spLocks noGrp="1"/>
          </p:cNvSpPr>
          <p:nvPr>
            <p:ph type="subTitle" idx="1"/>
          </p:nvPr>
        </p:nvSpPr>
        <p:spPr>
          <a:xfrm>
            <a:off x="945375" y="224207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title" idx="2"/>
          </p:nvPr>
        </p:nvSpPr>
        <p:spPr>
          <a:xfrm>
            <a:off x="945375" y="1853000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3"/>
          </p:nvPr>
        </p:nvSpPr>
        <p:spPr>
          <a:xfrm>
            <a:off x="3526448" y="224207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4"/>
          </p:nvPr>
        </p:nvSpPr>
        <p:spPr>
          <a:xfrm>
            <a:off x="3526447" y="1853000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5"/>
          </p:nvPr>
        </p:nvSpPr>
        <p:spPr>
          <a:xfrm>
            <a:off x="6107521" y="224207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6"/>
          </p:nvPr>
        </p:nvSpPr>
        <p:spPr>
          <a:xfrm>
            <a:off x="6107520" y="1853000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7"/>
          </p:nvPr>
        </p:nvSpPr>
        <p:spPr>
          <a:xfrm>
            <a:off x="945375" y="361802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title" idx="8"/>
          </p:nvPr>
        </p:nvSpPr>
        <p:spPr>
          <a:xfrm>
            <a:off x="945375" y="3228926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9"/>
          </p:nvPr>
        </p:nvSpPr>
        <p:spPr>
          <a:xfrm>
            <a:off x="3526448" y="361802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title" idx="13"/>
          </p:nvPr>
        </p:nvSpPr>
        <p:spPr>
          <a:xfrm>
            <a:off x="3526447" y="3228926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14"/>
          </p:nvPr>
        </p:nvSpPr>
        <p:spPr>
          <a:xfrm>
            <a:off x="6107521" y="3618025"/>
            <a:ext cx="20913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15"/>
          </p:nvPr>
        </p:nvSpPr>
        <p:spPr>
          <a:xfrm>
            <a:off x="6107520" y="3228926"/>
            <a:ext cx="20913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7" r:id="rId6"/>
    <p:sldLayoutId id="2147483658" r:id="rId7"/>
    <p:sldLayoutId id="2147483661" r:id="rId8"/>
    <p:sldLayoutId id="2147483662" r:id="rId9"/>
    <p:sldLayoutId id="2147483666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164900" y="1906017"/>
            <a:ext cx="6814200" cy="1398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dirty="0">
                <a:latin typeface="Cabin" panose="020B0604020202020204" charset="-94"/>
              </a:rPr>
              <a:t>İLETİŞİM</a:t>
            </a:r>
            <a:endParaRPr sz="8000" dirty="0">
              <a:latin typeface="Cabin" panose="020B0604020202020204" charset="-94"/>
            </a:endParaRPr>
          </a:p>
        </p:txBody>
      </p:sp>
      <p:sp>
        <p:nvSpPr>
          <p:cNvPr id="2042" name="Google Shape;2042;p43"/>
          <p:cNvSpPr txBox="1">
            <a:spLocks noGrp="1"/>
          </p:cNvSpPr>
          <p:nvPr>
            <p:ph type="subTitle" idx="1"/>
          </p:nvPr>
        </p:nvSpPr>
        <p:spPr>
          <a:xfrm>
            <a:off x="2436450" y="3505351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Nedir?</a:t>
            </a:r>
            <a:endParaRPr dirty="0"/>
          </a:p>
        </p:txBody>
      </p:sp>
      <p:sp>
        <p:nvSpPr>
          <p:cNvPr id="2043" name="Google Shape;2043;p43"/>
          <p:cNvSpPr txBox="1">
            <a:spLocks noGrp="1"/>
          </p:cNvSpPr>
          <p:nvPr>
            <p:ph type="subTitle" idx="1"/>
          </p:nvPr>
        </p:nvSpPr>
        <p:spPr>
          <a:xfrm>
            <a:off x="6591950" y="732900"/>
            <a:ext cx="18933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200" b="0" dirty="0">
                <a:solidFill>
                  <a:schemeClr val="lt1"/>
                </a:solidFill>
              </a:rPr>
              <a:t>Etkili İletişim</a:t>
            </a:r>
            <a:endParaRPr sz="2200" b="0" dirty="0">
              <a:solidFill>
                <a:schemeClr val="lt1"/>
              </a:solidFill>
            </a:endParaRPr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6426705" y="339397"/>
            <a:ext cx="2223802" cy="1092073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497801" y="3646863"/>
            <a:ext cx="960602" cy="1015012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7612565" y="3942793"/>
            <a:ext cx="960604" cy="719077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2844650" y="3407938"/>
            <a:ext cx="3454734" cy="71907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6238001" y="3303061"/>
            <a:ext cx="299694" cy="947266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575137" y="1017700"/>
            <a:ext cx="1798789" cy="766419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43"/>
          <p:cNvSpPr/>
          <p:nvPr/>
        </p:nvSpPr>
        <p:spPr>
          <a:xfrm>
            <a:off x="1612937" y="451663"/>
            <a:ext cx="707046" cy="59974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493500" y="390577"/>
            <a:ext cx="979948" cy="669984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2320084" y="390567"/>
            <a:ext cx="231028" cy="195129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2042;p43">
            <a:extLst>
              <a:ext uri="{FF2B5EF4-FFF2-40B4-BE49-F238E27FC236}">
                <a16:creationId xmlns:a16="http://schemas.microsoft.com/office/drawing/2014/main" xmlns="" id="{1C6F341D-5472-41BE-BA23-F7556105512C}"/>
              </a:ext>
            </a:extLst>
          </p:cNvPr>
          <p:cNvSpPr txBox="1">
            <a:spLocks/>
          </p:cNvSpPr>
          <p:nvPr/>
        </p:nvSpPr>
        <p:spPr>
          <a:xfrm>
            <a:off x="918811" y="1100698"/>
            <a:ext cx="1062656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2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>
                <a:solidFill>
                  <a:schemeClr val="accent1"/>
                </a:solidFill>
              </a:rPr>
              <a:t>Empati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82" y="280048"/>
            <a:ext cx="1496124" cy="1475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6" name="Google Shape;4166;p70"/>
          <p:cNvSpPr txBox="1">
            <a:spLocks noGrp="1"/>
          </p:cNvSpPr>
          <p:nvPr>
            <p:ph type="title"/>
          </p:nvPr>
        </p:nvSpPr>
        <p:spPr>
          <a:xfrm>
            <a:off x="4923586" y="2498516"/>
            <a:ext cx="33738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Güven</a:t>
            </a:r>
            <a:endParaRPr dirty="0"/>
          </a:p>
        </p:txBody>
      </p:sp>
      <p:sp>
        <p:nvSpPr>
          <p:cNvPr id="4167" name="Google Shape;4167;p70"/>
          <p:cNvSpPr txBox="1">
            <a:spLocks noGrp="1"/>
          </p:cNvSpPr>
          <p:nvPr>
            <p:ph type="body" idx="1"/>
          </p:nvPr>
        </p:nvSpPr>
        <p:spPr>
          <a:xfrm>
            <a:off x="4572000" y="3344497"/>
            <a:ext cx="3725436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Etkili bir iletişimin en temel dayanaklarından birisi güvendir. İletişim içerisinde güven yoksa etkililiği son derece zayıf olur.</a:t>
            </a:r>
            <a:endParaRPr dirty="0"/>
          </a:p>
        </p:txBody>
      </p:sp>
      <p:sp>
        <p:nvSpPr>
          <p:cNvPr id="4168" name="Google Shape;4168;p70"/>
          <p:cNvSpPr txBox="1">
            <a:spLocks noGrp="1"/>
          </p:cNvSpPr>
          <p:nvPr>
            <p:ph type="title" idx="2"/>
          </p:nvPr>
        </p:nvSpPr>
        <p:spPr>
          <a:xfrm>
            <a:off x="6687714" y="1442591"/>
            <a:ext cx="13209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169" name="Google Shape;4169;p70"/>
          <p:cNvSpPr/>
          <p:nvPr/>
        </p:nvSpPr>
        <p:spPr>
          <a:xfrm rot="10800000">
            <a:off x="6597432" y="1544512"/>
            <a:ext cx="1700029" cy="1127904"/>
          </a:xfrm>
          <a:custGeom>
            <a:avLst/>
            <a:gdLst/>
            <a:ahLst/>
            <a:cxnLst/>
            <a:rect l="l" t="t" r="r" b="b"/>
            <a:pathLst>
              <a:path w="14537" h="8307" extrusionOk="0">
                <a:moveTo>
                  <a:pt x="2698" y="321"/>
                </a:moveTo>
                <a:cubicBezTo>
                  <a:pt x="3055" y="594"/>
                  <a:pt x="3450" y="1001"/>
                  <a:pt x="3891" y="1001"/>
                </a:cubicBezTo>
                <a:cubicBezTo>
                  <a:pt x="4174" y="974"/>
                  <a:pt x="4429" y="860"/>
                  <a:pt x="4678" y="860"/>
                </a:cubicBezTo>
                <a:cubicBezTo>
                  <a:pt x="4740" y="856"/>
                  <a:pt x="4803" y="855"/>
                  <a:pt x="4867" y="855"/>
                </a:cubicBezTo>
                <a:cubicBezTo>
                  <a:pt x="5293" y="855"/>
                  <a:pt x="5748" y="924"/>
                  <a:pt x="6163" y="947"/>
                </a:cubicBezTo>
                <a:cubicBezTo>
                  <a:pt x="7453" y="1088"/>
                  <a:pt x="8764" y="1283"/>
                  <a:pt x="10027" y="1478"/>
                </a:cubicBezTo>
                <a:cubicBezTo>
                  <a:pt x="11008" y="1619"/>
                  <a:pt x="12016" y="1841"/>
                  <a:pt x="12829" y="2399"/>
                </a:cubicBezTo>
                <a:cubicBezTo>
                  <a:pt x="13777" y="3044"/>
                  <a:pt x="14086" y="4361"/>
                  <a:pt x="13636" y="5396"/>
                </a:cubicBezTo>
                <a:cubicBezTo>
                  <a:pt x="13051" y="6686"/>
                  <a:pt x="11344" y="7190"/>
                  <a:pt x="10108" y="7553"/>
                </a:cubicBezTo>
                <a:cubicBezTo>
                  <a:pt x="8964" y="7873"/>
                  <a:pt x="7768" y="8015"/>
                  <a:pt x="6566" y="8015"/>
                </a:cubicBezTo>
                <a:cubicBezTo>
                  <a:pt x="5975" y="8015"/>
                  <a:pt x="5381" y="7980"/>
                  <a:pt x="4792" y="7916"/>
                </a:cubicBezTo>
                <a:cubicBezTo>
                  <a:pt x="3421" y="7775"/>
                  <a:pt x="2104" y="7217"/>
                  <a:pt x="1176" y="6155"/>
                </a:cubicBezTo>
                <a:cubicBezTo>
                  <a:pt x="168" y="5033"/>
                  <a:pt x="229" y="3548"/>
                  <a:pt x="1008" y="2345"/>
                </a:cubicBezTo>
                <a:cubicBezTo>
                  <a:pt x="1371" y="1727"/>
                  <a:pt x="1989" y="1169"/>
                  <a:pt x="2715" y="1088"/>
                </a:cubicBezTo>
                <a:cubicBezTo>
                  <a:pt x="2803" y="1055"/>
                  <a:pt x="2856" y="1001"/>
                  <a:pt x="2830" y="887"/>
                </a:cubicBezTo>
                <a:cubicBezTo>
                  <a:pt x="2810" y="704"/>
                  <a:pt x="2743" y="517"/>
                  <a:pt x="2698" y="321"/>
                </a:cubicBezTo>
                <a:close/>
                <a:moveTo>
                  <a:pt x="2606" y="1"/>
                </a:moveTo>
                <a:cubicBezTo>
                  <a:pt x="2572" y="1"/>
                  <a:pt x="2542" y="22"/>
                  <a:pt x="2524" y="53"/>
                </a:cubicBezTo>
                <a:lnTo>
                  <a:pt x="2524" y="53"/>
                </a:lnTo>
                <a:cubicBezTo>
                  <a:pt x="2506" y="63"/>
                  <a:pt x="2494" y="81"/>
                  <a:pt x="2494" y="107"/>
                </a:cubicBezTo>
                <a:cubicBezTo>
                  <a:pt x="2517" y="343"/>
                  <a:pt x="2540" y="585"/>
                  <a:pt x="2567" y="827"/>
                </a:cubicBezTo>
                <a:lnTo>
                  <a:pt x="2567" y="827"/>
                </a:lnTo>
                <a:cubicBezTo>
                  <a:pt x="1532" y="1011"/>
                  <a:pt x="822" y="1971"/>
                  <a:pt x="424" y="2876"/>
                </a:cubicBezTo>
                <a:cubicBezTo>
                  <a:pt x="0" y="3857"/>
                  <a:pt x="88" y="4919"/>
                  <a:pt x="645" y="5846"/>
                </a:cubicBezTo>
                <a:cubicBezTo>
                  <a:pt x="1803" y="7816"/>
                  <a:pt x="4213" y="8307"/>
                  <a:pt x="6389" y="8307"/>
                </a:cubicBezTo>
                <a:cubicBezTo>
                  <a:pt x="6841" y="8307"/>
                  <a:pt x="7283" y="8286"/>
                  <a:pt x="7702" y="8252"/>
                </a:cubicBezTo>
                <a:cubicBezTo>
                  <a:pt x="9187" y="8145"/>
                  <a:pt x="10672" y="7836"/>
                  <a:pt x="12016" y="7217"/>
                </a:cubicBezTo>
                <a:cubicBezTo>
                  <a:pt x="13051" y="6767"/>
                  <a:pt x="14006" y="5987"/>
                  <a:pt x="14174" y="4838"/>
                </a:cubicBezTo>
                <a:cubicBezTo>
                  <a:pt x="14536" y="2795"/>
                  <a:pt x="12829" y="1727"/>
                  <a:pt x="11062" y="1337"/>
                </a:cubicBezTo>
                <a:cubicBezTo>
                  <a:pt x="9973" y="1088"/>
                  <a:pt x="8797" y="974"/>
                  <a:pt x="7675" y="833"/>
                </a:cubicBezTo>
                <a:cubicBezTo>
                  <a:pt x="6667" y="692"/>
                  <a:pt x="5686" y="611"/>
                  <a:pt x="4678" y="584"/>
                </a:cubicBezTo>
                <a:cubicBezTo>
                  <a:pt x="4660" y="582"/>
                  <a:pt x="4642" y="581"/>
                  <a:pt x="4624" y="581"/>
                </a:cubicBezTo>
                <a:cubicBezTo>
                  <a:pt x="4398" y="581"/>
                  <a:pt x="4136" y="719"/>
                  <a:pt x="3896" y="719"/>
                </a:cubicBezTo>
                <a:cubicBezTo>
                  <a:pt x="3818" y="719"/>
                  <a:pt x="3741" y="704"/>
                  <a:pt x="3670" y="665"/>
                </a:cubicBezTo>
                <a:cubicBezTo>
                  <a:pt x="3307" y="497"/>
                  <a:pt x="3024" y="215"/>
                  <a:pt x="2662" y="20"/>
                </a:cubicBezTo>
                <a:cubicBezTo>
                  <a:pt x="2643" y="6"/>
                  <a:pt x="2624" y="1"/>
                  <a:pt x="2606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70"/>
          <p:cNvGrpSpPr/>
          <p:nvPr/>
        </p:nvGrpSpPr>
        <p:grpSpPr>
          <a:xfrm>
            <a:off x="1923048" y="655758"/>
            <a:ext cx="1406650" cy="770267"/>
            <a:chOff x="1923048" y="655758"/>
            <a:chExt cx="1406650" cy="770267"/>
          </a:xfrm>
        </p:grpSpPr>
        <p:sp>
          <p:nvSpPr>
            <p:cNvPr id="4171" name="Google Shape;4171;p70"/>
            <p:cNvSpPr/>
            <p:nvPr/>
          </p:nvSpPr>
          <p:spPr>
            <a:xfrm rot="10800000">
              <a:off x="1981755" y="655758"/>
              <a:ext cx="1347943" cy="770267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70"/>
            <p:cNvSpPr/>
            <p:nvPr/>
          </p:nvSpPr>
          <p:spPr>
            <a:xfrm rot="10800000">
              <a:off x="1951421" y="730235"/>
              <a:ext cx="121841" cy="833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70"/>
            <p:cNvSpPr/>
            <p:nvPr/>
          </p:nvSpPr>
          <p:spPr>
            <a:xfrm rot="10800000">
              <a:off x="1923048" y="752211"/>
              <a:ext cx="42375" cy="37183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4" name="Google Shape;4174;p70"/>
          <p:cNvGrpSpPr/>
          <p:nvPr/>
        </p:nvGrpSpPr>
        <p:grpSpPr>
          <a:xfrm>
            <a:off x="888531" y="1587306"/>
            <a:ext cx="1460076" cy="727558"/>
            <a:chOff x="888531" y="1587306"/>
            <a:chExt cx="1460076" cy="727558"/>
          </a:xfrm>
        </p:grpSpPr>
        <p:sp>
          <p:nvSpPr>
            <p:cNvPr id="4175" name="Google Shape;4175;p70"/>
            <p:cNvSpPr/>
            <p:nvPr/>
          </p:nvSpPr>
          <p:spPr>
            <a:xfrm rot="10800000">
              <a:off x="888531" y="1587306"/>
              <a:ext cx="1460076" cy="683928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0"/>
            <p:cNvSpPr/>
            <p:nvPr/>
          </p:nvSpPr>
          <p:spPr>
            <a:xfrm rot="10800000">
              <a:off x="944694" y="1675966"/>
              <a:ext cx="119069" cy="90620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0"/>
            <p:cNvSpPr/>
            <p:nvPr/>
          </p:nvSpPr>
          <p:spPr>
            <a:xfrm rot="10800000">
              <a:off x="926110" y="1704502"/>
              <a:ext cx="32810" cy="3799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0"/>
            <p:cNvSpPr/>
            <p:nvPr/>
          </p:nvSpPr>
          <p:spPr>
            <a:xfrm rot="6175705">
              <a:off x="958286" y="2210347"/>
              <a:ext cx="48186" cy="47448"/>
            </a:xfrm>
            <a:custGeom>
              <a:avLst/>
              <a:gdLst/>
              <a:ahLst/>
              <a:cxnLst/>
              <a:rect l="l" t="t" r="r" b="b"/>
              <a:pathLst>
                <a:path w="586" h="577" extrusionOk="0">
                  <a:moveTo>
                    <a:pt x="110" y="0"/>
                  </a:moveTo>
                  <a:cubicBezTo>
                    <a:pt x="91" y="0"/>
                    <a:pt x="73" y="3"/>
                    <a:pt x="55" y="12"/>
                  </a:cubicBezTo>
                  <a:cubicBezTo>
                    <a:pt x="1" y="73"/>
                    <a:pt x="1" y="126"/>
                    <a:pt x="1" y="180"/>
                  </a:cubicBezTo>
                  <a:cubicBezTo>
                    <a:pt x="28" y="267"/>
                    <a:pt x="55" y="321"/>
                    <a:pt x="108" y="409"/>
                  </a:cubicBezTo>
                  <a:cubicBezTo>
                    <a:pt x="169" y="489"/>
                    <a:pt x="276" y="577"/>
                    <a:pt x="391" y="577"/>
                  </a:cubicBezTo>
                  <a:cubicBezTo>
                    <a:pt x="478" y="577"/>
                    <a:pt x="586" y="489"/>
                    <a:pt x="559" y="409"/>
                  </a:cubicBezTo>
                  <a:cubicBezTo>
                    <a:pt x="559" y="348"/>
                    <a:pt x="559" y="294"/>
                    <a:pt x="505" y="241"/>
                  </a:cubicBezTo>
                  <a:cubicBezTo>
                    <a:pt x="478" y="214"/>
                    <a:pt x="444" y="153"/>
                    <a:pt x="391" y="126"/>
                  </a:cubicBezTo>
                  <a:cubicBezTo>
                    <a:pt x="337" y="99"/>
                    <a:pt x="276" y="46"/>
                    <a:pt x="223" y="12"/>
                  </a:cubicBezTo>
                  <a:cubicBezTo>
                    <a:pt x="187" y="12"/>
                    <a:pt x="148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0"/>
            <p:cNvSpPr/>
            <p:nvPr/>
          </p:nvSpPr>
          <p:spPr>
            <a:xfrm rot="6175705">
              <a:off x="1003507" y="2267274"/>
              <a:ext cx="59041" cy="30755"/>
            </a:xfrm>
            <a:custGeom>
              <a:avLst/>
              <a:gdLst/>
              <a:ahLst/>
              <a:cxnLst/>
              <a:rect l="l" t="t" r="r" b="b"/>
              <a:pathLst>
                <a:path w="718" h="374" extrusionOk="0">
                  <a:moveTo>
                    <a:pt x="182" y="1"/>
                  </a:moveTo>
                  <a:cubicBezTo>
                    <a:pt x="61" y="1"/>
                    <a:pt x="1" y="177"/>
                    <a:pt x="106" y="226"/>
                  </a:cubicBezTo>
                  <a:cubicBezTo>
                    <a:pt x="227" y="309"/>
                    <a:pt x="330" y="373"/>
                    <a:pt x="454" y="373"/>
                  </a:cubicBezTo>
                  <a:cubicBezTo>
                    <a:pt x="502" y="373"/>
                    <a:pt x="553" y="363"/>
                    <a:pt x="610" y="341"/>
                  </a:cubicBezTo>
                  <a:cubicBezTo>
                    <a:pt x="718" y="307"/>
                    <a:pt x="718" y="173"/>
                    <a:pt x="610" y="112"/>
                  </a:cubicBezTo>
                  <a:cubicBezTo>
                    <a:pt x="550" y="112"/>
                    <a:pt x="496" y="85"/>
                    <a:pt x="442" y="58"/>
                  </a:cubicBezTo>
                  <a:cubicBezTo>
                    <a:pt x="355" y="32"/>
                    <a:pt x="274" y="32"/>
                    <a:pt x="214" y="5"/>
                  </a:cubicBezTo>
                  <a:cubicBezTo>
                    <a:pt x="203" y="2"/>
                    <a:pt x="192" y="1"/>
                    <a:pt x="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0" name="Google Shape;4180;p70"/>
          <p:cNvGrpSpPr/>
          <p:nvPr/>
        </p:nvGrpSpPr>
        <p:grpSpPr>
          <a:xfrm>
            <a:off x="1488588" y="1252678"/>
            <a:ext cx="209522" cy="173918"/>
            <a:chOff x="1488588" y="1252678"/>
            <a:chExt cx="209522" cy="173918"/>
          </a:xfrm>
        </p:grpSpPr>
        <p:sp>
          <p:nvSpPr>
            <p:cNvPr id="4181" name="Google Shape;4181;p70"/>
            <p:cNvSpPr/>
            <p:nvPr/>
          </p:nvSpPr>
          <p:spPr>
            <a:xfrm rot="10800000">
              <a:off x="1488588" y="1346503"/>
              <a:ext cx="57561" cy="28699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0"/>
            <p:cNvSpPr/>
            <p:nvPr/>
          </p:nvSpPr>
          <p:spPr>
            <a:xfrm rot="10800000">
              <a:off x="1654446" y="1306045"/>
              <a:ext cx="43664" cy="2993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70"/>
            <p:cNvSpPr/>
            <p:nvPr/>
          </p:nvSpPr>
          <p:spPr>
            <a:xfrm rot="10800000">
              <a:off x="1603546" y="1388440"/>
              <a:ext cx="27712" cy="38156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70"/>
            <p:cNvSpPr/>
            <p:nvPr/>
          </p:nvSpPr>
          <p:spPr>
            <a:xfrm rot="10800000">
              <a:off x="1560869" y="1252678"/>
              <a:ext cx="28945" cy="39636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0"/>
            <p:cNvSpPr/>
            <p:nvPr/>
          </p:nvSpPr>
          <p:spPr>
            <a:xfrm rot="10800000">
              <a:off x="1543929" y="1390002"/>
              <a:ext cx="25491" cy="36018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70"/>
            <p:cNvSpPr/>
            <p:nvPr/>
          </p:nvSpPr>
          <p:spPr>
            <a:xfrm rot="10800000">
              <a:off x="1642770" y="1368458"/>
              <a:ext cx="35112" cy="2787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70"/>
            <p:cNvSpPr/>
            <p:nvPr/>
          </p:nvSpPr>
          <p:spPr>
            <a:xfrm rot="10800000">
              <a:off x="1514080" y="1281459"/>
              <a:ext cx="36510" cy="2335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0"/>
            <p:cNvSpPr/>
            <p:nvPr/>
          </p:nvSpPr>
          <p:spPr>
            <a:xfrm rot="10800000">
              <a:off x="1625008" y="1255063"/>
              <a:ext cx="25080" cy="29028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9" name="Google Shape;4189;p70"/>
          <p:cNvGrpSpPr/>
          <p:nvPr/>
        </p:nvGrpSpPr>
        <p:grpSpPr>
          <a:xfrm>
            <a:off x="1796678" y="2631622"/>
            <a:ext cx="1691170" cy="792173"/>
            <a:chOff x="1796678" y="2631622"/>
            <a:chExt cx="1691170" cy="792173"/>
          </a:xfrm>
        </p:grpSpPr>
        <p:sp>
          <p:nvSpPr>
            <p:cNvPr id="4190" name="Google Shape;4190;p70"/>
            <p:cNvSpPr/>
            <p:nvPr/>
          </p:nvSpPr>
          <p:spPr>
            <a:xfrm>
              <a:off x="1796678" y="2631622"/>
              <a:ext cx="1691170" cy="79217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70"/>
            <p:cNvSpPr/>
            <p:nvPr/>
          </p:nvSpPr>
          <p:spPr>
            <a:xfrm>
              <a:off x="3284828" y="3216139"/>
              <a:ext cx="137915" cy="104963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70"/>
            <p:cNvSpPr/>
            <p:nvPr/>
          </p:nvSpPr>
          <p:spPr>
            <a:xfrm>
              <a:off x="3406261" y="3244045"/>
              <a:ext cx="38003" cy="44004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3" name="Google Shape;4193;p70"/>
          <p:cNvGrpSpPr/>
          <p:nvPr/>
        </p:nvGrpSpPr>
        <p:grpSpPr>
          <a:xfrm>
            <a:off x="1111825" y="3651601"/>
            <a:ext cx="1207189" cy="916100"/>
            <a:chOff x="1111825" y="3651601"/>
            <a:chExt cx="1207189" cy="916100"/>
          </a:xfrm>
        </p:grpSpPr>
        <p:sp>
          <p:nvSpPr>
            <p:cNvPr id="4194" name="Google Shape;4194;p70"/>
            <p:cNvSpPr/>
            <p:nvPr/>
          </p:nvSpPr>
          <p:spPr>
            <a:xfrm>
              <a:off x="1111825" y="3651601"/>
              <a:ext cx="1207189" cy="689834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70"/>
            <p:cNvSpPr/>
            <p:nvPr/>
          </p:nvSpPr>
          <p:spPr>
            <a:xfrm>
              <a:off x="2172087" y="4306372"/>
              <a:ext cx="109118" cy="74655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70"/>
            <p:cNvSpPr/>
            <p:nvPr/>
          </p:nvSpPr>
          <p:spPr>
            <a:xfrm>
              <a:off x="2268663" y="4328046"/>
              <a:ext cx="37950" cy="3330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0"/>
            <p:cNvSpPr/>
            <p:nvPr/>
          </p:nvSpPr>
          <p:spPr>
            <a:xfrm>
              <a:off x="2056079" y="4443970"/>
              <a:ext cx="58130" cy="28982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70"/>
            <p:cNvSpPr/>
            <p:nvPr/>
          </p:nvSpPr>
          <p:spPr>
            <a:xfrm>
              <a:off x="1902620" y="4483580"/>
              <a:ext cx="44096" cy="30227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70"/>
            <p:cNvSpPr/>
            <p:nvPr/>
          </p:nvSpPr>
          <p:spPr>
            <a:xfrm>
              <a:off x="1970132" y="4392070"/>
              <a:ext cx="27985" cy="3853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70"/>
            <p:cNvSpPr/>
            <p:nvPr/>
          </p:nvSpPr>
          <p:spPr>
            <a:xfrm>
              <a:off x="2011985" y="4527674"/>
              <a:ext cx="29231" cy="40026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70"/>
            <p:cNvSpPr/>
            <p:nvPr/>
          </p:nvSpPr>
          <p:spPr>
            <a:xfrm>
              <a:off x="2032579" y="4392651"/>
              <a:ext cx="25743" cy="36373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70"/>
            <p:cNvSpPr/>
            <p:nvPr/>
          </p:nvSpPr>
          <p:spPr>
            <a:xfrm>
              <a:off x="1923048" y="4422629"/>
              <a:ext cx="35459" cy="28151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70"/>
            <p:cNvSpPr/>
            <p:nvPr/>
          </p:nvSpPr>
          <p:spPr>
            <a:xfrm>
              <a:off x="2051595" y="4515052"/>
              <a:ext cx="36871" cy="2358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70"/>
            <p:cNvSpPr/>
            <p:nvPr/>
          </p:nvSpPr>
          <p:spPr>
            <a:xfrm>
              <a:off x="1951116" y="4535978"/>
              <a:ext cx="25328" cy="29314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5" name="Google Shape;4205;p70"/>
          <p:cNvGrpSpPr/>
          <p:nvPr/>
        </p:nvGrpSpPr>
        <p:grpSpPr>
          <a:xfrm>
            <a:off x="773625" y="2682976"/>
            <a:ext cx="912559" cy="683107"/>
            <a:chOff x="1538773" y="1020832"/>
            <a:chExt cx="587270" cy="439608"/>
          </a:xfrm>
        </p:grpSpPr>
        <p:sp>
          <p:nvSpPr>
            <p:cNvPr id="4206" name="Google Shape;4206;p70"/>
            <p:cNvSpPr/>
            <p:nvPr/>
          </p:nvSpPr>
          <p:spPr>
            <a:xfrm>
              <a:off x="1538773" y="1020832"/>
              <a:ext cx="29989" cy="12921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70"/>
            <p:cNvSpPr/>
            <p:nvPr/>
          </p:nvSpPr>
          <p:spPr>
            <a:xfrm>
              <a:off x="1591357" y="1056589"/>
              <a:ext cx="25001" cy="27404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0"/>
            <p:cNvSpPr/>
            <p:nvPr/>
          </p:nvSpPr>
          <p:spPr>
            <a:xfrm>
              <a:off x="1618701" y="1111155"/>
              <a:ext cx="19472" cy="2500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0"/>
            <p:cNvSpPr/>
            <p:nvPr/>
          </p:nvSpPr>
          <p:spPr>
            <a:xfrm>
              <a:off x="1630179" y="1177861"/>
              <a:ext cx="19712" cy="14063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0"/>
            <p:cNvSpPr/>
            <p:nvPr/>
          </p:nvSpPr>
          <p:spPr>
            <a:xfrm>
              <a:off x="1665456" y="1212776"/>
              <a:ext cx="42850" cy="22777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70"/>
            <p:cNvSpPr/>
            <p:nvPr/>
          </p:nvSpPr>
          <p:spPr>
            <a:xfrm>
              <a:off x="1710408" y="1147273"/>
              <a:ext cx="415634" cy="313168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70"/>
            <p:cNvSpPr/>
            <p:nvPr/>
          </p:nvSpPr>
          <p:spPr>
            <a:xfrm>
              <a:off x="1794784" y="1163979"/>
              <a:ext cx="305716" cy="170557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70"/>
            <p:cNvSpPr/>
            <p:nvPr/>
          </p:nvSpPr>
          <p:spPr>
            <a:xfrm>
              <a:off x="1715637" y="1320948"/>
              <a:ext cx="85699" cy="35397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70"/>
            <p:cNvSpPr/>
            <p:nvPr/>
          </p:nvSpPr>
          <p:spPr>
            <a:xfrm>
              <a:off x="1996347" y="1383266"/>
              <a:ext cx="47297" cy="63283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70"/>
            <p:cNvSpPr/>
            <p:nvPr/>
          </p:nvSpPr>
          <p:spPr>
            <a:xfrm>
              <a:off x="1905482" y="1273833"/>
              <a:ext cx="48919" cy="17008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70"/>
            <p:cNvSpPr/>
            <p:nvPr/>
          </p:nvSpPr>
          <p:spPr>
            <a:xfrm>
              <a:off x="1943162" y="1283929"/>
              <a:ext cx="39905" cy="14003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70"/>
            <p:cNvSpPr/>
            <p:nvPr/>
          </p:nvSpPr>
          <p:spPr>
            <a:xfrm>
              <a:off x="1816659" y="1365959"/>
              <a:ext cx="127166" cy="46275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70"/>
            <p:cNvSpPr/>
            <p:nvPr/>
          </p:nvSpPr>
          <p:spPr>
            <a:xfrm>
              <a:off x="1974532" y="1415177"/>
              <a:ext cx="18630" cy="8534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9" name="Google Shape;4219;p70"/>
          <p:cNvGrpSpPr/>
          <p:nvPr/>
        </p:nvGrpSpPr>
        <p:grpSpPr>
          <a:xfrm>
            <a:off x="2641800" y="1813359"/>
            <a:ext cx="776315" cy="540668"/>
            <a:chOff x="2641800" y="1813359"/>
            <a:chExt cx="776315" cy="540668"/>
          </a:xfrm>
        </p:grpSpPr>
        <p:sp>
          <p:nvSpPr>
            <p:cNvPr id="4220" name="Google Shape;4220;p70"/>
            <p:cNvSpPr/>
            <p:nvPr/>
          </p:nvSpPr>
          <p:spPr>
            <a:xfrm rot="-922681">
              <a:off x="2659042" y="1973583"/>
              <a:ext cx="283710" cy="168338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70"/>
            <p:cNvSpPr/>
            <p:nvPr/>
          </p:nvSpPr>
          <p:spPr>
            <a:xfrm rot="-922681">
              <a:off x="2990505" y="1906900"/>
              <a:ext cx="189380" cy="429709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70"/>
            <p:cNvSpPr/>
            <p:nvPr/>
          </p:nvSpPr>
          <p:spPr>
            <a:xfrm rot="-922681">
              <a:off x="3219870" y="1834025"/>
              <a:ext cx="178859" cy="170356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1" name="Google Shape;2671;p51"/>
          <p:cNvGrpSpPr/>
          <p:nvPr/>
        </p:nvGrpSpPr>
        <p:grpSpPr>
          <a:xfrm flipH="1">
            <a:off x="5326359" y="1908843"/>
            <a:ext cx="1843325" cy="1151278"/>
            <a:chOff x="2155186" y="-161457"/>
            <a:chExt cx="1843325" cy="1151278"/>
          </a:xfrm>
        </p:grpSpPr>
        <p:sp>
          <p:nvSpPr>
            <p:cNvPr id="2672" name="Google Shape;2672;p51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1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51"/>
          <p:cNvGrpSpPr/>
          <p:nvPr/>
        </p:nvGrpSpPr>
        <p:grpSpPr>
          <a:xfrm flipH="1">
            <a:off x="5146911" y="3184656"/>
            <a:ext cx="3277081" cy="1496946"/>
            <a:chOff x="1046000" y="3106476"/>
            <a:chExt cx="3151040" cy="1347750"/>
          </a:xfrm>
        </p:grpSpPr>
        <p:sp>
          <p:nvSpPr>
            <p:cNvPr id="2676" name="Google Shape;2676;p51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1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1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7" name="Google Shape;2687;p51"/>
          <p:cNvGrpSpPr/>
          <p:nvPr/>
        </p:nvGrpSpPr>
        <p:grpSpPr>
          <a:xfrm flipH="1">
            <a:off x="7306979" y="2010732"/>
            <a:ext cx="1117026" cy="947528"/>
            <a:chOff x="2072614" y="2380782"/>
            <a:chExt cx="1117026" cy="947528"/>
          </a:xfrm>
        </p:grpSpPr>
        <p:sp>
          <p:nvSpPr>
            <p:cNvPr id="2688" name="Google Shape;2688;p51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1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51"/>
          <p:cNvGrpSpPr/>
          <p:nvPr/>
        </p:nvGrpSpPr>
        <p:grpSpPr>
          <a:xfrm flipH="1">
            <a:off x="6613570" y="461900"/>
            <a:ext cx="1810438" cy="1322425"/>
            <a:chOff x="1045986" y="383825"/>
            <a:chExt cx="1810438" cy="1322425"/>
          </a:xfrm>
        </p:grpSpPr>
        <p:sp>
          <p:nvSpPr>
            <p:cNvPr id="2692" name="Google Shape;2692;p51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1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1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1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1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1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1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1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1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1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1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51"/>
          <p:cNvGrpSpPr/>
          <p:nvPr/>
        </p:nvGrpSpPr>
        <p:grpSpPr>
          <a:xfrm>
            <a:off x="3475075" y="3612350"/>
            <a:ext cx="995526" cy="765300"/>
            <a:chOff x="1428777" y="2080783"/>
            <a:chExt cx="473722" cy="364169"/>
          </a:xfrm>
        </p:grpSpPr>
        <p:sp>
          <p:nvSpPr>
            <p:cNvPr id="2704" name="Google Shape;2704;p51"/>
            <p:cNvSpPr/>
            <p:nvPr/>
          </p:nvSpPr>
          <p:spPr>
            <a:xfrm>
              <a:off x="1485233" y="2112959"/>
              <a:ext cx="123020" cy="157150"/>
            </a:xfrm>
            <a:custGeom>
              <a:avLst/>
              <a:gdLst/>
              <a:ahLst/>
              <a:cxnLst/>
              <a:rect l="l" t="t" r="r" b="b"/>
              <a:pathLst>
                <a:path w="2898" h="3702" extrusionOk="0">
                  <a:moveTo>
                    <a:pt x="2222" y="1"/>
                  </a:moveTo>
                  <a:cubicBezTo>
                    <a:pt x="2148" y="1"/>
                    <a:pt x="2072" y="18"/>
                    <a:pt x="1997" y="56"/>
                  </a:cubicBezTo>
                  <a:cubicBezTo>
                    <a:pt x="1917" y="82"/>
                    <a:pt x="1943" y="224"/>
                    <a:pt x="2031" y="224"/>
                  </a:cubicBezTo>
                  <a:cubicBezTo>
                    <a:pt x="2058" y="221"/>
                    <a:pt x="2084" y="219"/>
                    <a:pt x="2109" y="219"/>
                  </a:cubicBezTo>
                  <a:cubicBezTo>
                    <a:pt x="2766" y="219"/>
                    <a:pt x="2531" y="1216"/>
                    <a:pt x="2421" y="1514"/>
                  </a:cubicBezTo>
                  <a:cubicBezTo>
                    <a:pt x="2333" y="1823"/>
                    <a:pt x="2138" y="2132"/>
                    <a:pt x="1970" y="2408"/>
                  </a:cubicBezTo>
                  <a:cubicBezTo>
                    <a:pt x="1722" y="2804"/>
                    <a:pt x="1359" y="3140"/>
                    <a:pt x="962" y="3389"/>
                  </a:cubicBezTo>
                  <a:cubicBezTo>
                    <a:pt x="831" y="3462"/>
                    <a:pt x="725" y="3495"/>
                    <a:pt x="639" y="3495"/>
                  </a:cubicBezTo>
                  <a:cubicBezTo>
                    <a:pt x="104" y="3495"/>
                    <a:pt x="369" y="2242"/>
                    <a:pt x="485" y="1877"/>
                  </a:cubicBezTo>
                  <a:cubicBezTo>
                    <a:pt x="740" y="1232"/>
                    <a:pt x="1191" y="586"/>
                    <a:pt x="1722" y="116"/>
                  </a:cubicBezTo>
                  <a:cubicBezTo>
                    <a:pt x="1763" y="90"/>
                    <a:pt x="1741" y="38"/>
                    <a:pt x="1702" y="38"/>
                  </a:cubicBezTo>
                  <a:cubicBezTo>
                    <a:pt x="1690" y="38"/>
                    <a:pt x="1676" y="43"/>
                    <a:pt x="1661" y="56"/>
                  </a:cubicBezTo>
                  <a:cubicBezTo>
                    <a:pt x="855" y="586"/>
                    <a:pt x="290" y="1595"/>
                    <a:pt x="95" y="2549"/>
                  </a:cubicBezTo>
                  <a:cubicBezTo>
                    <a:pt x="0" y="3040"/>
                    <a:pt x="160" y="3701"/>
                    <a:pt x="647" y="3701"/>
                  </a:cubicBezTo>
                  <a:cubicBezTo>
                    <a:pt x="747" y="3701"/>
                    <a:pt x="861" y="3674"/>
                    <a:pt x="989" y="3611"/>
                  </a:cubicBezTo>
                  <a:cubicBezTo>
                    <a:pt x="1749" y="3248"/>
                    <a:pt x="2279" y="2522"/>
                    <a:pt x="2589" y="1736"/>
                  </a:cubicBezTo>
                  <a:cubicBezTo>
                    <a:pt x="2783" y="1319"/>
                    <a:pt x="2898" y="815"/>
                    <a:pt x="2703" y="365"/>
                  </a:cubicBezTo>
                  <a:cubicBezTo>
                    <a:pt x="2619" y="137"/>
                    <a:pt x="2429" y="1"/>
                    <a:pt x="2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1"/>
            <p:cNvSpPr/>
            <p:nvPr/>
          </p:nvSpPr>
          <p:spPr>
            <a:xfrm>
              <a:off x="1530355" y="2167166"/>
              <a:ext cx="55355" cy="59600"/>
            </a:xfrm>
            <a:custGeom>
              <a:avLst/>
              <a:gdLst/>
              <a:ahLst/>
              <a:cxnLst/>
              <a:rect l="l" t="t" r="r" b="b"/>
              <a:pathLst>
                <a:path w="1304" h="1404" extrusionOk="0">
                  <a:moveTo>
                    <a:pt x="969" y="0"/>
                  </a:moveTo>
                  <a:cubicBezTo>
                    <a:pt x="406" y="0"/>
                    <a:pt x="0" y="979"/>
                    <a:pt x="430" y="1386"/>
                  </a:cubicBezTo>
                  <a:cubicBezTo>
                    <a:pt x="444" y="1398"/>
                    <a:pt x="461" y="1404"/>
                    <a:pt x="477" y="1404"/>
                  </a:cubicBezTo>
                  <a:cubicBezTo>
                    <a:pt x="532" y="1404"/>
                    <a:pt x="586" y="1345"/>
                    <a:pt x="544" y="1299"/>
                  </a:cubicBezTo>
                  <a:cubicBezTo>
                    <a:pt x="295" y="907"/>
                    <a:pt x="528" y="139"/>
                    <a:pt x="1010" y="139"/>
                  </a:cubicBezTo>
                  <a:cubicBezTo>
                    <a:pt x="1075" y="139"/>
                    <a:pt x="1144" y="153"/>
                    <a:pt x="1216" y="183"/>
                  </a:cubicBezTo>
                  <a:cubicBezTo>
                    <a:pt x="1270" y="183"/>
                    <a:pt x="1304" y="123"/>
                    <a:pt x="1270" y="96"/>
                  </a:cubicBezTo>
                  <a:cubicBezTo>
                    <a:pt x="1167" y="29"/>
                    <a:pt x="1066" y="0"/>
                    <a:pt x="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1"/>
            <p:cNvSpPr/>
            <p:nvPr/>
          </p:nvSpPr>
          <p:spPr>
            <a:xfrm>
              <a:off x="1499113" y="2121831"/>
              <a:ext cx="142250" cy="167041"/>
            </a:xfrm>
            <a:custGeom>
              <a:avLst/>
              <a:gdLst/>
              <a:ahLst/>
              <a:cxnLst/>
              <a:rect l="l" t="t" r="r" b="b"/>
              <a:pathLst>
                <a:path w="3351" h="3935" extrusionOk="0">
                  <a:moveTo>
                    <a:pt x="2524" y="1"/>
                  </a:moveTo>
                  <a:cubicBezTo>
                    <a:pt x="2459" y="1"/>
                    <a:pt x="2417" y="85"/>
                    <a:pt x="2483" y="129"/>
                  </a:cubicBezTo>
                  <a:cubicBezTo>
                    <a:pt x="2598" y="209"/>
                    <a:pt x="2712" y="297"/>
                    <a:pt x="2819" y="351"/>
                  </a:cubicBezTo>
                  <a:cubicBezTo>
                    <a:pt x="3182" y="579"/>
                    <a:pt x="3155" y="969"/>
                    <a:pt x="3102" y="1332"/>
                  </a:cubicBezTo>
                  <a:cubicBezTo>
                    <a:pt x="3014" y="1809"/>
                    <a:pt x="2819" y="2259"/>
                    <a:pt x="2598" y="2649"/>
                  </a:cubicBezTo>
                  <a:cubicBezTo>
                    <a:pt x="2271" y="3260"/>
                    <a:pt x="1643" y="3756"/>
                    <a:pt x="992" y="3756"/>
                  </a:cubicBezTo>
                  <a:cubicBezTo>
                    <a:pt x="692" y="3756"/>
                    <a:pt x="387" y="3650"/>
                    <a:pt x="104" y="3402"/>
                  </a:cubicBezTo>
                  <a:cubicBezTo>
                    <a:pt x="100" y="3397"/>
                    <a:pt x="93" y="3395"/>
                    <a:pt x="86" y="3395"/>
                  </a:cubicBezTo>
                  <a:cubicBezTo>
                    <a:pt x="52" y="3395"/>
                    <a:pt x="0" y="3444"/>
                    <a:pt x="51" y="3489"/>
                  </a:cubicBezTo>
                  <a:cubicBezTo>
                    <a:pt x="349" y="3800"/>
                    <a:pt x="705" y="3934"/>
                    <a:pt x="1064" y="3934"/>
                  </a:cubicBezTo>
                  <a:cubicBezTo>
                    <a:pt x="1644" y="3934"/>
                    <a:pt x="2232" y="3584"/>
                    <a:pt x="2598" y="3066"/>
                  </a:cubicBezTo>
                  <a:cubicBezTo>
                    <a:pt x="2960" y="2535"/>
                    <a:pt x="3296" y="1809"/>
                    <a:pt x="3323" y="1164"/>
                  </a:cubicBezTo>
                  <a:cubicBezTo>
                    <a:pt x="3350" y="545"/>
                    <a:pt x="3128" y="270"/>
                    <a:pt x="2571" y="15"/>
                  </a:cubicBezTo>
                  <a:cubicBezTo>
                    <a:pt x="2555" y="5"/>
                    <a:pt x="2539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1"/>
            <p:cNvSpPr/>
            <p:nvPr/>
          </p:nvSpPr>
          <p:spPr>
            <a:xfrm>
              <a:off x="1548608" y="2151927"/>
              <a:ext cx="177186" cy="158338"/>
            </a:xfrm>
            <a:custGeom>
              <a:avLst/>
              <a:gdLst/>
              <a:ahLst/>
              <a:cxnLst/>
              <a:rect l="l" t="t" r="r" b="b"/>
              <a:pathLst>
                <a:path w="4174" h="3730" extrusionOk="0">
                  <a:moveTo>
                    <a:pt x="2168" y="0"/>
                  </a:moveTo>
                  <a:cubicBezTo>
                    <a:pt x="2120" y="0"/>
                    <a:pt x="2082" y="95"/>
                    <a:pt x="2130" y="119"/>
                  </a:cubicBezTo>
                  <a:cubicBezTo>
                    <a:pt x="2581" y="428"/>
                    <a:pt x="2917" y="818"/>
                    <a:pt x="3280" y="1181"/>
                  </a:cubicBezTo>
                  <a:cubicBezTo>
                    <a:pt x="3589" y="1463"/>
                    <a:pt x="3837" y="1772"/>
                    <a:pt x="3898" y="2189"/>
                  </a:cubicBezTo>
                  <a:cubicBezTo>
                    <a:pt x="3925" y="2525"/>
                    <a:pt x="3643" y="2921"/>
                    <a:pt x="3448" y="3170"/>
                  </a:cubicBezTo>
                  <a:cubicBezTo>
                    <a:pt x="3244" y="3409"/>
                    <a:pt x="2962" y="3485"/>
                    <a:pt x="2659" y="3485"/>
                  </a:cubicBezTo>
                  <a:cubicBezTo>
                    <a:pt x="2291" y="3485"/>
                    <a:pt x="1893" y="3374"/>
                    <a:pt x="1573" y="3311"/>
                  </a:cubicBezTo>
                  <a:cubicBezTo>
                    <a:pt x="1181" y="3245"/>
                    <a:pt x="753" y="3156"/>
                    <a:pt x="334" y="3156"/>
                  </a:cubicBezTo>
                  <a:cubicBezTo>
                    <a:pt x="242" y="3156"/>
                    <a:pt x="151" y="3160"/>
                    <a:pt x="61" y="3170"/>
                  </a:cubicBezTo>
                  <a:cubicBezTo>
                    <a:pt x="0" y="3170"/>
                    <a:pt x="0" y="3257"/>
                    <a:pt x="61" y="3257"/>
                  </a:cubicBezTo>
                  <a:cubicBezTo>
                    <a:pt x="928" y="3284"/>
                    <a:pt x="1768" y="3533"/>
                    <a:pt x="2608" y="3701"/>
                  </a:cubicBezTo>
                  <a:cubicBezTo>
                    <a:pt x="2695" y="3721"/>
                    <a:pt x="2777" y="3730"/>
                    <a:pt x="2855" y="3730"/>
                  </a:cubicBezTo>
                  <a:cubicBezTo>
                    <a:pt x="3333" y="3730"/>
                    <a:pt x="3655" y="3381"/>
                    <a:pt x="3898" y="2948"/>
                  </a:cubicBezTo>
                  <a:cubicBezTo>
                    <a:pt x="4173" y="2417"/>
                    <a:pt x="4147" y="1853"/>
                    <a:pt x="3757" y="1409"/>
                  </a:cubicBezTo>
                  <a:cubicBezTo>
                    <a:pt x="3360" y="905"/>
                    <a:pt x="2803" y="260"/>
                    <a:pt x="2184" y="4"/>
                  </a:cubicBezTo>
                  <a:cubicBezTo>
                    <a:pt x="2179" y="2"/>
                    <a:pt x="2173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1"/>
            <p:cNvSpPr/>
            <p:nvPr/>
          </p:nvSpPr>
          <p:spPr>
            <a:xfrm>
              <a:off x="1428777" y="2227104"/>
              <a:ext cx="30861" cy="12056"/>
            </a:xfrm>
            <a:custGeom>
              <a:avLst/>
              <a:gdLst/>
              <a:ahLst/>
              <a:cxnLst/>
              <a:rect l="l" t="t" r="r" b="b"/>
              <a:pathLst>
                <a:path w="727" h="284" extrusionOk="0">
                  <a:moveTo>
                    <a:pt x="169" y="1"/>
                  </a:moveTo>
                  <a:cubicBezTo>
                    <a:pt x="81" y="1"/>
                    <a:pt x="1" y="115"/>
                    <a:pt x="81" y="169"/>
                  </a:cubicBezTo>
                  <a:cubicBezTo>
                    <a:pt x="169" y="250"/>
                    <a:pt x="249" y="283"/>
                    <a:pt x="363" y="283"/>
                  </a:cubicBezTo>
                  <a:cubicBezTo>
                    <a:pt x="471" y="283"/>
                    <a:pt x="585" y="283"/>
                    <a:pt x="673" y="223"/>
                  </a:cubicBezTo>
                  <a:cubicBezTo>
                    <a:pt x="726" y="169"/>
                    <a:pt x="726" y="82"/>
                    <a:pt x="639" y="55"/>
                  </a:cubicBezTo>
                  <a:cubicBezTo>
                    <a:pt x="612" y="41"/>
                    <a:pt x="579" y="41"/>
                    <a:pt x="544" y="41"/>
                  </a:cubicBezTo>
                  <a:cubicBezTo>
                    <a:pt x="510" y="41"/>
                    <a:pt x="474" y="41"/>
                    <a:pt x="444" y="28"/>
                  </a:cubicBezTo>
                  <a:cubicBezTo>
                    <a:pt x="337" y="28"/>
                    <a:pt x="249" y="28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1"/>
            <p:cNvSpPr/>
            <p:nvPr/>
          </p:nvSpPr>
          <p:spPr>
            <a:xfrm>
              <a:off x="1443337" y="2166148"/>
              <a:ext cx="32856" cy="15961"/>
            </a:xfrm>
            <a:custGeom>
              <a:avLst/>
              <a:gdLst/>
              <a:ahLst/>
              <a:cxnLst/>
              <a:rect l="l" t="t" r="r" b="b"/>
              <a:pathLst>
                <a:path w="774" h="376" extrusionOk="0">
                  <a:moveTo>
                    <a:pt x="129" y="1"/>
                  </a:moveTo>
                  <a:cubicBezTo>
                    <a:pt x="56" y="1"/>
                    <a:pt x="0" y="76"/>
                    <a:pt x="47" y="147"/>
                  </a:cubicBezTo>
                  <a:cubicBezTo>
                    <a:pt x="128" y="375"/>
                    <a:pt x="464" y="342"/>
                    <a:pt x="693" y="375"/>
                  </a:cubicBezTo>
                  <a:cubicBezTo>
                    <a:pt x="773" y="375"/>
                    <a:pt x="773" y="234"/>
                    <a:pt x="719" y="234"/>
                  </a:cubicBezTo>
                  <a:cubicBezTo>
                    <a:pt x="605" y="207"/>
                    <a:pt x="525" y="173"/>
                    <a:pt x="437" y="147"/>
                  </a:cubicBezTo>
                  <a:cubicBezTo>
                    <a:pt x="330" y="120"/>
                    <a:pt x="242" y="66"/>
                    <a:pt x="162" y="5"/>
                  </a:cubicBezTo>
                  <a:cubicBezTo>
                    <a:pt x="151" y="2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1"/>
            <p:cNvSpPr/>
            <p:nvPr/>
          </p:nvSpPr>
          <p:spPr>
            <a:xfrm>
              <a:off x="1473857" y="2117629"/>
              <a:ext cx="25894" cy="22965"/>
            </a:xfrm>
            <a:custGeom>
              <a:avLst/>
              <a:gdLst/>
              <a:ahLst/>
              <a:cxnLst/>
              <a:rect l="l" t="t" r="r" b="b"/>
              <a:pathLst>
                <a:path w="610" h="541" extrusionOk="0">
                  <a:moveTo>
                    <a:pt x="70" y="1"/>
                  </a:moveTo>
                  <a:cubicBezTo>
                    <a:pt x="32" y="1"/>
                    <a:pt x="0" y="26"/>
                    <a:pt x="0" y="60"/>
                  </a:cubicBezTo>
                  <a:cubicBezTo>
                    <a:pt x="27" y="201"/>
                    <a:pt x="81" y="255"/>
                    <a:pt x="168" y="342"/>
                  </a:cubicBezTo>
                  <a:cubicBezTo>
                    <a:pt x="249" y="423"/>
                    <a:pt x="363" y="476"/>
                    <a:pt x="451" y="537"/>
                  </a:cubicBezTo>
                  <a:cubicBezTo>
                    <a:pt x="459" y="540"/>
                    <a:pt x="467" y="541"/>
                    <a:pt x="476" y="541"/>
                  </a:cubicBezTo>
                  <a:cubicBezTo>
                    <a:pt x="547" y="541"/>
                    <a:pt x="610" y="444"/>
                    <a:pt x="531" y="396"/>
                  </a:cubicBezTo>
                  <a:cubicBezTo>
                    <a:pt x="451" y="342"/>
                    <a:pt x="390" y="282"/>
                    <a:pt x="336" y="228"/>
                  </a:cubicBezTo>
                  <a:cubicBezTo>
                    <a:pt x="249" y="174"/>
                    <a:pt x="195" y="87"/>
                    <a:pt x="142" y="33"/>
                  </a:cubicBezTo>
                  <a:cubicBezTo>
                    <a:pt x="119" y="10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1"/>
            <p:cNvSpPr/>
            <p:nvPr/>
          </p:nvSpPr>
          <p:spPr>
            <a:xfrm>
              <a:off x="1520083" y="2080783"/>
              <a:ext cx="28272" cy="22753"/>
            </a:xfrm>
            <a:custGeom>
              <a:avLst/>
              <a:gdLst/>
              <a:ahLst/>
              <a:cxnLst/>
              <a:rect l="l" t="t" r="r" b="b"/>
              <a:pathLst>
                <a:path w="666" h="536" extrusionOk="0">
                  <a:moveTo>
                    <a:pt x="168" y="0"/>
                  </a:moveTo>
                  <a:cubicBezTo>
                    <a:pt x="87" y="0"/>
                    <a:pt x="0" y="115"/>
                    <a:pt x="114" y="168"/>
                  </a:cubicBezTo>
                  <a:cubicBezTo>
                    <a:pt x="202" y="202"/>
                    <a:pt x="255" y="256"/>
                    <a:pt x="309" y="310"/>
                  </a:cubicBezTo>
                  <a:cubicBezTo>
                    <a:pt x="397" y="370"/>
                    <a:pt x="450" y="451"/>
                    <a:pt x="504" y="504"/>
                  </a:cubicBezTo>
                  <a:cubicBezTo>
                    <a:pt x="520" y="527"/>
                    <a:pt x="538" y="536"/>
                    <a:pt x="556" y="536"/>
                  </a:cubicBezTo>
                  <a:cubicBezTo>
                    <a:pt x="611" y="536"/>
                    <a:pt x="665" y="457"/>
                    <a:pt x="645" y="397"/>
                  </a:cubicBezTo>
                  <a:cubicBezTo>
                    <a:pt x="591" y="310"/>
                    <a:pt x="538" y="229"/>
                    <a:pt x="450" y="142"/>
                  </a:cubicBezTo>
                  <a:cubicBezTo>
                    <a:pt x="397" y="61"/>
                    <a:pt x="282" y="34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1"/>
            <p:cNvSpPr/>
            <p:nvPr/>
          </p:nvSpPr>
          <p:spPr>
            <a:xfrm>
              <a:off x="1609351" y="2299819"/>
              <a:ext cx="84476" cy="77938"/>
            </a:xfrm>
            <a:custGeom>
              <a:avLst/>
              <a:gdLst/>
              <a:ahLst/>
              <a:cxnLst/>
              <a:rect l="l" t="t" r="r" b="b"/>
              <a:pathLst>
                <a:path w="1990" h="1836" extrusionOk="0">
                  <a:moveTo>
                    <a:pt x="1898" y="0"/>
                  </a:moveTo>
                  <a:cubicBezTo>
                    <a:pt x="1881" y="0"/>
                    <a:pt x="1864" y="7"/>
                    <a:pt x="1849" y="22"/>
                  </a:cubicBezTo>
                  <a:cubicBezTo>
                    <a:pt x="1708" y="109"/>
                    <a:pt x="1654" y="304"/>
                    <a:pt x="1566" y="418"/>
                  </a:cubicBezTo>
                  <a:cubicBezTo>
                    <a:pt x="1459" y="640"/>
                    <a:pt x="1345" y="835"/>
                    <a:pt x="1204" y="1030"/>
                  </a:cubicBezTo>
                  <a:cubicBezTo>
                    <a:pt x="1089" y="1225"/>
                    <a:pt x="955" y="1426"/>
                    <a:pt x="753" y="1507"/>
                  </a:cubicBezTo>
                  <a:cubicBezTo>
                    <a:pt x="696" y="1554"/>
                    <a:pt x="604" y="1583"/>
                    <a:pt x="519" y="1583"/>
                  </a:cubicBezTo>
                  <a:cubicBezTo>
                    <a:pt x="444" y="1583"/>
                    <a:pt x="374" y="1560"/>
                    <a:pt x="337" y="1507"/>
                  </a:cubicBezTo>
                  <a:cubicBezTo>
                    <a:pt x="195" y="1285"/>
                    <a:pt x="363" y="889"/>
                    <a:pt x="417" y="667"/>
                  </a:cubicBezTo>
                  <a:cubicBezTo>
                    <a:pt x="451" y="553"/>
                    <a:pt x="558" y="217"/>
                    <a:pt x="451" y="109"/>
                  </a:cubicBezTo>
                  <a:cubicBezTo>
                    <a:pt x="417" y="109"/>
                    <a:pt x="390" y="109"/>
                    <a:pt x="363" y="136"/>
                  </a:cubicBezTo>
                  <a:cubicBezTo>
                    <a:pt x="310" y="217"/>
                    <a:pt x="310" y="358"/>
                    <a:pt x="283" y="445"/>
                  </a:cubicBezTo>
                  <a:cubicBezTo>
                    <a:pt x="249" y="613"/>
                    <a:pt x="195" y="781"/>
                    <a:pt x="142" y="949"/>
                  </a:cubicBezTo>
                  <a:cubicBezTo>
                    <a:pt x="81" y="1225"/>
                    <a:pt x="1" y="1561"/>
                    <a:pt x="249" y="1762"/>
                  </a:cubicBezTo>
                  <a:cubicBezTo>
                    <a:pt x="321" y="1814"/>
                    <a:pt x="401" y="1835"/>
                    <a:pt x="485" y="1835"/>
                  </a:cubicBezTo>
                  <a:cubicBezTo>
                    <a:pt x="764" y="1835"/>
                    <a:pt x="1081" y="1597"/>
                    <a:pt x="1230" y="1426"/>
                  </a:cubicBezTo>
                  <a:cubicBezTo>
                    <a:pt x="1398" y="1225"/>
                    <a:pt x="1540" y="976"/>
                    <a:pt x="1681" y="754"/>
                  </a:cubicBezTo>
                  <a:cubicBezTo>
                    <a:pt x="1795" y="586"/>
                    <a:pt x="1990" y="304"/>
                    <a:pt x="1990" y="109"/>
                  </a:cubicBezTo>
                  <a:cubicBezTo>
                    <a:pt x="1990" y="46"/>
                    <a:pt x="1944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1"/>
            <p:cNvSpPr/>
            <p:nvPr/>
          </p:nvSpPr>
          <p:spPr>
            <a:xfrm>
              <a:off x="1591396" y="2295998"/>
              <a:ext cx="38247" cy="28908"/>
            </a:xfrm>
            <a:custGeom>
              <a:avLst/>
              <a:gdLst/>
              <a:ahLst/>
              <a:cxnLst/>
              <a:rect l="l" t="t" r="r" b="b"/>
              <a:pathLst>
                <a:path w="901" h="681" extrusionOk="0">
                  <a:moveTo>
                    <a:pt x="185" y="0"/>
                  </a:moveTo>
                  <a:cubicBezTo>
                    <a:pt x="168" y="0"/>
                    <a:pt x="151" y="10"/>
                    <a:pt x="141" y="31"/>
                  </a:cubicBezTo>
                  <a:cubicBezTo>
                    <a:pt x="0" y="199"/>
                    <a:pt x="0" y="421"/>
                    <a:pt x="202" y="535"/>
                  </a:cubicBezTo>
                  <a:cubicBezTo>
                    <a:pt x="282" y="589"/>
                    <a:pt x="397" y="589"/>
                    <a:pt x="477" y="616"/>
                  </a:cubicBezTo>
                  <a:cubicBezTo>
                    <a:pt x="592" y="643"/>
                    <a:pt x="706" y="676"/>
                    <a:pt x="813" y="676"/>
                  </a:cubicBezTo>
                  <a:cubicBezTo>
                    <a:pt x="822" y="679"/>
                    <a:pt x="830" y="680"/>
                    <a:pt x="838" y="680"/>
                  </a:cubicBezTo>
                  <a:cubicBezTo>
                    <a:pt x="900" y="680"/>
                    <a:pt x="898" y="583"/>
                    <a:pt x="874" y="535"/>
                  </a:cubicBezTo>
                  <a:cubicBezTo>
                    <a:pt x="760" y="421"/>
                    <a:pt x="565" y="421"/>
                    <a:pt x="397" y="394"/>
                  </a:cubicBezTo>
                  <a:cubicBezTo>
                    <a:pt x="336" y="367"/>
                    <a:pt x="256" y="367"/>
                    <a:pt x="229" y="340"/>
                  </a:cubicBezTo>
                  <a:cubicBezTo>
                    <a:pt x="168" y="280"/>
                    <a:pt x="229" y="139"/>
                    <a:pt x="229" y="85"/>
                  </a:cubicBezTo>
                  <a:cubicBezTo>
                    <a:pt x="246" y="33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1"/>
            <p:cNvSpPr/>
            <p:nvPr/>
          </p:nvSpPr>
          <p:spPr>
            <a:xfrm>
              <a:off x="1691234" y="2259068"/>
              <a:ext cx="51365" cy="52850"/>
            </a:xfrm>
            <a:custGeom>
              <a:avLst/>
              <a:gdLst/>
              <a:ahLst/>
              <a:cxnLst/>
              <a:rect l="l" t="t" r="r" b="b"/>
              <a:pathLst>
                <a:path w="1210" h="1245" extrusionOk="0">
                  <a:moveTo>
                    <a:pt x="645" y="1"/>
                  </a:moveTo>
                  <a:cubicBezTo>
                    <a:pt x="592" y="34"/>
                    <a:pt x="538" y="142"/>
                    <a:pt x="619" y="169"/>
                  </a:cubicBezTo>
                  <a:cubicBezTo>
                    <a:pt x="733" y="256"/>
                    <a:pt x="901" y="256"/>
                    <a:pt x="928" y="424"/>
                  </a:cubicBezTo>
                  <a:cubicBezTo>
                    <a:pt x="928" y="592"/>
                    <a:pt x="813" y="760"/>
                    <a:pt x="733" y="901"/>
                  </a:cubicBezTo>
                  <a:cubicBezTo>
                    <a:pt x="592" y="1123"/>
                    <a:pt x="283" y="1009"/>
                    <a:pt x="61" y="1069"/>
                  </a:cubicBezTo>
                  <a:cubicBezTo>
                    <a:pt x="0" y="1069"/>
                    <a:pt x="0" y="1150"/>
                    <a:pt x="61" y="1177"/>
                  </a:cubicBezTo>
                  <a:cubicBezTo>
                    <a:pt x="197" y="1204"/>
                    <a:pt x="369" y="1244"/>
                    <a:pt x="518" y="1244"/>
                  </a:cubicBezTo>
                  <a:cubicBezTo>
                    <a:pt x="553" y="1244"/>
                    <a:pt x="587" y="1242"/>
                    <a:pt x="619" y="1237"/>
                  </a:cubicBezTo>
                  <a:cubicBezTo>
                    <a:pt x="813" y="1210"/>
                    <a:pt x="928" y="1042"/>
                    <a:pt x="1042" y="901"/>
                  </a:cubicBezTo>
                  <a:cubicBezTo>
                    <a:pt x="1123" y="706"/>
                    <a:pt x="1210" y="505"/>
                    <a:pt x="1123" y="283"/>
                  </a:cubicBezTo>
                  <a:cubicBezTo>
                    <a:pt x="1069" y="115"/>
                    <a:pt x="840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1"/>
            <p:cNvSpPr/>
            <p:nvPr/>
          </p:nvSpPr>
          <p:spPr>
            <a:xfrm>
              <a:off x="1655959" y="2186183"/>
              <a:ext cx="30479" cy="34597"/>
            </a:xfrm>
            <a:custGeom>
              <a:avLst/>
              <a:gdLst/>
              <a:ahLst/>
              <a:cxnLst/>
              <a:rect l="l" t="t" r="r" b="b"/>
              <a:pathLst>
                <a:path w="718" h="815" extrusionOk="0">
                  <a:moveTo>
                    <a:pt x="53" y="0"/>
                  </a:moveTo>
                  <a:cubicBezTo>
                    <a:pt x="26" y="0"/>
                    <a:pt x="0" y="27"/>
                    <a:pt x="25" y="71"/>
                  </a:cubicBezTo>
                  <a:cubicBezTo>
                    <a:pt x="79" y="179"/>
                    <a:pt x="159" y="320"/>
                    <a:pt x="247" y="434"/>
                  </a:cubicBezTo>
                  <a:cubicBezTo>
                    <a:pt x="361" y="575"/>
                    <a:pt x="468" y="710"/>
                    <a:pt x="636" y="797"/>
                  </a:cubicBezTo>
                  <a:cubicBezTo>
                    <a:pt x="643" y="809"/>
                    <a:pt x="651" y="815"/>
                    <a:pt x="659" y="815"/>
                  </a:cubicBezTo>
                  <a:cubicBezTo>
                    <a:pt x="687" y="815"/>
                    <a:pt x="718" y="756"/>
                    <a:pt x="697" y="710"/>
                  </a:cubicBezTo>
                  <a:cubicBezTo>
                    <a:pt x="468" y="515"/>
                    <a:pt x="274" y="239"/>
                    <a:pt x="79" y="11"/>
                  </a:cubicBezTo>
                  <a:cubicBezTo>
                    <a:pt x="72" y="4"/>
                    <a:pt x="62" y="0"/>
                    <a:pt x="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1"/>
            <p:cNvSpPr/>
            <p:nvPr/>
          </p:nvSpPr>
          <p:spPr>
            <a:xfrm>
              <a:off x="1691234" y="2232835"/>
              <a:ext cx="6962" cy="8915"/>
            </a:xfrm>
            <a:custGeom>
              <a:avLst/>
              <a:gdLst/>
              <a:ahLst/>
              <a:cxnLst/>
              <a:rect l="l" t="t" r="r" b="b"/>
              <a:pathLst>
                <a:path w="164" h="210" extrusionOk="0">
                  <a:moveTo>
                    <a:pt x="57" y="0"/>
                  </a:moveTo>
                  <a:cubicBezTo>
                    <a:pt x="29" y="0"/>
                    <a:pt x="0" y="20"/>
                    <a:pt x="0" y="61"/>
                  </a:cubicBezTo>
                  <a:cubicBezTo>
                    <a:pt x="0" y="115"/>
                    <a:pt x="34" y="175"/>
                    <a:pt x="88" y="202"/>
                  </a:cubicBezTo>
                  <a:cubicBezTo>
                    <a:pt x="93" y="207"/>
                    <a:pt x="99" y="209"/>
                    <a:pt x="105" y="209"/>
                  </a:cubicBezTo>
                  <a:cubicBezTo>
                    <a:pt x="132" y="209"/>
                    <a:pt x="163" y="170"/>
                    <a:pt x="141" y="148"/>
                  </a:cubicBezTo>
                  <a:cubicBezTo>
                    <a:pt x="115" y="115"/>
                    <a:pt x="115" y="88"/>
                    <a:pt x="115" y="61"/>
                  </a:cubicBezTo>
                  <a:cubicBezTo>
                    <a:pt x="115" y="20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1"/>
            <p:cNvSpPr/>
            <p:nvPr/>
          </p:nvSpPr>
          <p:spPr>
            <a:xfrm>
              <a:off x="1750831" y="2325246"/>
              <a:ext cx="16386" cy="24579"/>
            </a:xfrm>
            <a:custGeom>
              <a:avLst/>
              <a:gdLst/>
              <a:ahLst/>
              <a:cxnLst/>
              <a:rect l="l" t="t" r="r" b="b"/>
              <a:pathLst>
                <a:path w="386" h="579" extrusionOk="0">
                  <a:moveTo>
                    <a:pt x="125" y="1"/>
                  </a:moveTo>
                  <a:cubicBezTo>
                    <a:pt x="97" y="1"/>
                    <a:pt x="68" y="14"/>
                    <a:pt x="55" y="41"/>
                  </a:cubicBezTo>
                  <a:cubicBezTo>
                    <a:pt x="1" y="209"/>
                    <a:pt x="108" y="491"/>
                    <a:pt x="276" y="572"/>
                  </a:cubicBezTo>
                  <a:cubicBezTo>
                    <a:pt x="287" y="577"/>
                    <a:pt x="297" y="579"/>
                    <a:pt x="307" y="579"/>
                  </a:cubicBezTo>
                  <a:cubicBezTo>
                    <a:pt x="353" y="579"/>
                    <a:pt x="386" y="530"/>
                    <a:pt x="364" y="458"/>
                  </a:cubicBezTo>
                  <a:cubicBezTo>
                    <a:pt x="337" y="404"/>
                    <a:pt x="276" y="350"/>
                    <a:pt x="250" y="290"/>
                  </a:cubicBezTo>
                  <a:cubicBezTo>
                    <a:pt x="196" y="209"/>
                    <a:pt x="196" y="122"/>
                    <a:pt x="196" y="41"/>
                  </a:cubicBezTo>
                  <a:cubicBezTo>
                    <a:pt x="182" y="1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1"/>
            <p:cNvSpPr/>
            <p:nvPr/>
          </p:nvSpPr>
          <p:spPr>
            <a:xfrm>
              <a:off x="1769678" y="2358908"/>
              <a:ext cx="23857" cy="27677"/>
            </a:xfrm>
            <a:custGeom>
              <a:avLst/>
              <a:gdLst/>
              <a:ahLst/>
              <a:cxnLst/>
              <a:rect l="l" t="t" r="r" b="b"/>
              <a:pathLst>
                <a:path w="562" h="652" extrusionOk="0">
                  <a:moveTo>
                    <a:pt x="46" y="0"/>
                  </a:moveTo>
                  <a:cubicBezTo>
                    <a:pt x="23" y="0"/>
                    <a:pt x="0" y="25"/>
                    <a:pt x="0" y="61"/>
                  </a:cubicBezTo>
                  <a:cubicBezTo>
                    <a:pt x="34" y="310"/>
                    <a:pt x="229" y="505"/>
                    <a:pt x="451" y="646"/>
                  </a:cubicBezTo>
                  <a:cubicBezTo>
                    <a:pt x="458" y="650"/>
                    <a:pt x="466" y="651"/>
                    <a:pt x="473" y="651"/>
                  </a:cubicBezTo>
                  <a:cubicBezTo>
                    <a:pt x="519" y="651"/>
                    <a:pt x="561" y="585"/>
                    <a:pt x="538" y="538"/>
                  </a:cubicBezTo>
                  <a:cubicBezTo>
                    <a:pt x="370" y="370"/>
                    <a:pt x="168" y="229"/>
                    <a:pt x="88" y="34"/>
                  </a:cubicBezTo>
                  <a:cubicBezTo>
                    <a:pt x="77" y="11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1"/>
            <p:cNvSpPr/>
            <p:nvPr/>
          </p:nvSpPr>
          <p:spPr>
            <a:xfrm>
              <a:off x="1801047" y="2390405"/>
              <a:ext cx="24027" cy="19357"/>
            </a:xfrm>
            <a:custGeom>
              <a:avLst/>
              <a:gdLst/>
              <a:ahLst/>
              <a:cxnLst/>
              <a:rect l="l" t="t" r="r" b="b"/>
              <a:pathLst>
                <a:path w="566" h="456" extrusionOk="0">
                  <a:moveTo>
                    <a:pt x="65" y="0"/>
                  </a:moveTo>
                  <a:cubicBezTo>
                    <a:pt x="27" y="0"/>
                    <a:pt x="0" y="58"/>
                    <a:pt x="21" y="99"/>
                  </a:cubicBezTo>
                  <a:cubicBezTo>
                    <a:pt x="75" y="159"/>
                    <a:pt x="162" y="213"/>
                    <a:pt x="216" y="267"/>
                  </a:cubicBezTo>
                  <a:cubicBezTo>
                    <a:pt x="269" y="327"/>
                    <a:pt x="357" y="381"/>
                    <a:pt x="437" y="435"/>
                  </a:cubicBezTo>
                  <a:cubicBezTo>
                    <a:pt x="446" y="449"/>
                    <a:pt x="458" y="455"/>
                    <a:pt x="471" y="455"/>
                  </a:cubicBezTo>
                  <a:cubicBezTo>
                    <a:pt x="513" y="455"/>
                    <a:pt x="566" y="395"/>
                    <a:pt x="525" y="354"/>
                  </a:cubicBezTo>
                  <a:cubicBezTo>
                    <a:pt x="471" y="300"/>
                    <a:pt x="437" y="213"/>
                    <a:pt x="357" y="159"/>
                  </a:cubicBezTo>
                  <a:cubicBezTo>
                    <a:pt x="269" y="99"/>
                    <a:pt x="189" y="72"/>
                    <a:pt x="101" y="18"/>
                  </a:cubicBezTo>
                  <a:cubicBezTo>
                    <a:pt x="89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1"/>
            <p:cNvSpPr/>
            <p:nvPr/>
          </p:nvSpPr>
          <p:spPr>
            <a:xfrm>
              <a:off x="1837595" y="2418463"/>
              <a:ext cx="30479" cy="13414"/>
            </a:xfrm>
            <a:custGeom>
              <a:avLst/>
              <a:gdLst/>
              <a:ahLst/>
              <a:cxnLst/>
              <a:rect l="l" t="t" r="r" b="b"/>
              <a:pathLst>
                <a:path w="718" h="316" extrusionOk="0">
                  <a:moveTo>
                    <a:pt x="96" y="0"/>
                  </a:moveTo>
                  <a:cubicBezTo>
                    <a:pt x="0" y="0"/>
                    <a:pt x="6" y="197"/>
                    <a:pt x="114" y="197"/>
                  </a:cubicBezTo>
                  <a:cubicBezTo>
                    <a:pt x="282" y="224"/>
                    <a:pt x="417" y="278"/>
                    <a:pt x="585" y="311"/>
                  </a:cubicBezTo>
                  <a:cubicBezTo>
                    <a:pt x="594" y="314"/>
                    <a:pt x="602" y="315"/>
                    <a:pt x="610" y="315"/>
                  </a:cubicBezTo>
                  <a:cubicBezTo>
                    <a:pt x="682" y="315"/>
                    <a:pt x="717" y="219"/>
                    <a:pt x="645" y="170"/>
                  </a:cubicBezTo>
                  <a:cubicBezTo>
                    <a:pt x="477" y="56"/>
                    <a:pt x="309" y="2"/>
                    <a:pt x="114" y="2"/>
                  </a:cubicBezTo>
                  <a:cubicBezTo>
                    <a:pt x="108" y="1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1"/>
            <p:cNvSpPr/>
            <p:nvPr/>
          </p:nvSpPr>
          <p:spPr>
            <a:xfrm>
              <a:off x="1884372" y="2433405"/>
              <a:ext cx="18126" cy="11546"/>
            </a:xfrm>
            <a:custGeom>
              <a:avLst/>
              <a:gdLst/>
              <a:ahLst/>
              <a:cxnLst/>
              <a:rect l="l" t="t" r="r" b="b"/>
              <a:pathLst>
                <a:path w="427" h="272" extrusionOk="0">
                  <a:moveTo>
                    <a:pt x="116" y="1"/>
                  </a:moveTo>
                  <a:cubicBezTo>
                    <a:pt x="50" y="1"/>
                    <a:pt x="1" y="104"/>
                    <a:pt x="74" y="154"/>
                  </a:cubicBezTo>
                  <a:cubicBezTo>
                    <a:pt x="101" y="154"/>
                    <a:pt x="155" y="181"/>
                    <a:pt x="188" y="208"/>
                  </a:cubicBezTo>
                  <a:cubicBezTo>
                    <a:pt x="215" y="235"/>
                    <a:pt x="269" y="262"/>
                    <a:pt x="296" y="262"/>
                  </a:cubicBezTo>
                  <a:cubicBezTo>
                    <a:pt x="313" y="269"/>
                    <a:pt x="329" y="272"/>
                    <a:pt x="343" y="272"/>
                  </a:cubicBezTo>
                  <a:cubicBezTo>
                    <a:pt x="400" y="272"/>
                    <a:pt x="426" y="224"/>
                    <a:pt x="383" y="181"/>
                  </a:cubicBezTo>
                  <a:cubicBezTo>
                    <a:pt x="356" y="127"/>
                    <a:pt x="323" y="94"/>
                    <a:pt x="296" y="67"/>
                  </a:cubicBezTo>
                  <a:cubicBezTo>
                    <a:pt x="242" y="40"/>
                    <a:pt x="215" y="13"/>
                    <a:pt x="155" y="13"/>
                  </a:cubicBezTo>
                  <a:cubicBezTo>
                    <a:pt x="142" y="5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2" name="Google Shape;2722;p51"/>
          <p:cNvGrpSpPr/>
          <p:nvPr/>
        </p:nvGrpSpPr>
        <p:grpSpPr>
          <a:xfrm>
            <a:off x="871125" y="3740300"/>
            <a:ext cx="996721" cy="809472"/>
            <a:chOff x="3120352" y="2498817"/>
            <a:chExt cx="494455" cy="401563"/>
          </a:xfrm>
        </p:grpSpPr>
        <p:sp>
          <p:nvSpPr>
            <p:cNvPr id="2723" name="Google Shape;2723;p51"/>
            <p:cNvSpPr/>
            <p:nvPr/>
          </p:nvSpPr>
          <p:spPr>
            <a:xfrm>
              <a:off x="3127570" y="2568576"/>
              <a:ext cx="230305" cy="57610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1"/>
            <p:cNvSpPr/>
            <p:nvPr/>
          </p:nvSpPr>
          <p:spPr>
            <a:xfrm>
              <a:off x="3128557" y="2619506"/>
              <a:ext cx="318131" cy="197622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1"/>
            <p:cNvSpPr/>
            <p:nvPr/>
          </p:nvSpPr>
          <p:spPr>
            <a:xfrm>
              <a:off x="3348458" y="2592517"/>
              <a:ext cx="106253" cy="193273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3348010" y="2498817"/>
              <a:ext cx="133870" cy="99349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1"/>
            <p:cNvSpPr/>
            <p:nvPr/>
          </p:nvSpPr>
          <p:spPr>
            <a:xfrm>
              <a:off x="3446057" y="2673753"/>
              <a:ext cx="160500" cy="111857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1"/>
            <p:cNvSpPr/>
            <p:nvPr/>
          </p:nvSpPr>
          <p:spPr>
            <a:xfrm>
              <a:off x="3472643" y="2500386"/>
              <a:ext cx="131852" cy="182513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1"/>
            <p:cNvSpPr/>
            <p:nvPr/>
          </p:nvSpPr>
          <p:spPr>
            <a:xfrm>
              <a:off x="3250186" y="2770366"/>
              <a:ext cx="204526" cy="6585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1"/>
            <p:cNvSpPr/>
            <p:nvPr/>
          </p:nvSpPr>
          <p:spPr>
            <a:xfrm>
              <a:off x="3246465" y="2777809"/>
              <a:ext cx="207754" cy="84509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1"/>
            <p:cNvSpPr/>
            <p:nvPr/>
          </p:nvSpPr>
          <p:spPr>
            <a:xfrm>
              <a:off x="3444936" y="2679715"/>
              <a:ext cx="150772" cy="106074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1"/>
            <p:cNvSpPr/>
            <p:nvPr/>
          </p:nvSpPr>
          <p:spPr>
            <a:xfrm>
              <a:off x="3444892" y="2688727"/>
              <a:ext cx="163549" cy="10118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1"/>
            <p:cNvSpPr/>
            <p:nvPr/>
          </p:nvSpPr>
          <p:spPr>
            <a:xfrm>
              <a:off x="3188766" y="2605921"/>
              <a:ext cx="157272" cy="45595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1"/>
            <p:cNvSpPr/>
            <p:nvPr/>
          </p:nvSpPr>
          <p:spPr>
            <a:xfrm>
              <a:off x="3209792" y="2657254"/>
              <a:ext cx="130238" cy="37525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1"/>
            <p:cNvSpPr/>
            <p:nvPr/>
          </p:nvSpPr>
          <p:spPr>
            <a:xfrm>
              <a:off x="3337564" y="2658779"/>
              <a:ext cx="9998" cy="7577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1"/>
            <p:cNvSpPr/>
            <p:nvPr/>
          </p:nvSpPr>
          <p:spPr>
            <a:xfrm>
              <a:off x="3243282" y="2692537"/>
              <a:ext cx="138039" cy="40439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1"/>
            <p:cNvSpPr/>
            <p:nvPr/>
          </p:nvSpPr>
          <p:spPr>
            <a:xfrm>
              <a:off x="3389390" y="2548760"/>
              <a:ext cx="103249" cy="5891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1"/>
            <p:cNvSpPr/>
            <p:nvPr/>
          </p:nvSpPr>
          <p:spPr>
            <a:xfrm>
              <a:off x="3408488" y="2601349"/>
              <a:ext cx="102397" cy="47971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1"/>
            <p:cNvSpPr/>
            <p:nvPr/>
          </p:nvSpPr>
          <p:spPr>
            <a:xfrm>
              <a:off x="3248931" y="2786147"/>
              <a:ext cx="191793" cy="114233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1"/>
            <p:cNvSpPr/>
            <p:nvPr/>
          </p:nvSpPr>
          <p:spPr>
            <a:xfrm>
              <a:off x="3434670" y="2665100"/>
              <a:ext cx="180137" cy="12723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3127884" y="2641653"/>
              <a:ext cx="125979" cy="22021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3120352" y="2658330"/>
              <a:ext cx="133511" cy="241244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3" name="Google Shape;2743;p51"/>
          <p:cNvGrpSpPr/>
          <p:nvPr/>
        </p:nvGrpSpPr>
        <p:grpSpPr>
          <a:xfrm>
            <a:off x="1939450" y="3663375"/>
            <a:ext cx="249876" cy="221073"/>
            <a:chOff x="4142148" y="4112486"/>
            <a:chExt cx="92202" cy="81601"/>
          </a:xfrm>
        </p:grpSpPr>
        <p:sp>
          <p:nvSpPr>
            <p:cNvPr id="2744" name="Google Shape;2744;p51"/>
            <p:cNvSpPr/>
            <p:nvPr/>
          </p:nvSpPr>
          <p:spPr>
            <a:xfrm>
              <a:off x="4209284" y="4152855"/>
              <a:ext cx="25065" cy="1264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4142148" y="4137398"/>
              <a:ext cx="19050" cy="12981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1"/>
            <p:cNvSpPr/>
            <p:nvPr/>
          </p:nvSpPr>
          <p:spPr>
            <a:xfrm>
              <a:off x="4185223" y="4112486"/>
              <a:ext cx="13034" cy="166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1"/>
            <p:cNvSpPr/>
            <p:nvPr/>
          </p:nvSpPr>
          <p:spPr>
            <a:xfrm>
              <a:off x="4175483" y="4174765"/>
              <a:ext cx="11709" cy="19322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4208318" y="4126367"/>
              <a:ext cx="14001" cy="13919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4163238" y="4115675"/>
              <a:ext cx="11924" cy="15457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4196287" y="4176791"/>
              <a:ext cx="14968" cy="14669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1"/>
            <p:cNvSpPr/>
            <p:nvPr/>
          </p:nvSpPr>
          <p:spPr>
            <a:xfrm>
              <a:off x="4151064" y="4166699"/>
              <a:ext cx="11100" cy="1343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51"/>
          <p:cNvGrpSpPr/>
          <p:nvPr/>
        </p:nvGrpSpPr>
        <p:grpSpPr>
          <a:xfrm>
            <a:off x="2425550" y="3855250"/>
            <a:ext cx="874481" cy="654546"/>
            <a:chOff x="3288024" y="-235228"/>
            <a:chExt cx="549815" cy="411560"/>
          </a:xfrm>
        </p:grpSpPr>
        <p:sp>
          <p:nvSpPr>
            <p:cNvPr id="2753" name="Google Shape;2753;p51"/>
            <p:cNvSpPr/>
            <p:nvPr/>
          </p:nvSpPr>
          <p:spPr>
            <a:xfrm>
              <a:off x="3288024" y="-235228"/>
              <a:ext cx="28076" cy="12096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1"/>
            <p:cNvSpPr/>
            <p:nvPr/>
          </p:nvSpPr>
          <p:spPr>
            <a:xfrm>
              <a:off x="3337254" y="-201752"/>
              <a:ext cx="23406" cy="25656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1"/>
            <p:cNvSpPr/>
            <p:nvPr/>
          </p:nvSpPr>
          <p:spPr>
            <a:xfrm>
              <a:off x="3362853" y="-150666"/>
              <a:ext cx="18230" cy="23405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1"/>
            <p:cNvSpPr/>
            <p:nvPr/>
          </p:nvSpPr>
          <p:spPr>
            <a:xfrm>
              <a:off x="3373600" y="-88214"/>
              <a:ext cx="18455" cy="13165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1"/>
            <p:cNvSpPr/>
            <p:nvPr/>
          </p:nvSpPr>
          <p:spPr>
            <a:xfrm>
              <a:off x="3406626" y="-55526"/>
              <a:ext cx="40117" cy="21323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1"/>
            <p:cNvSpPr/>
            <p:nvPr/>
          </p:nvSpPr>
          <p:spPr>
            <a:xfrm>
              <a:off x="3448710" y="-116852"/>
              <a:ext cx="389129" cy="293184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1"/>
            <p:cNvSpPr/>
            <p:nvPr/>
          </p:nvSpPr>
          <p:spPr>
            <a:xfrm>
              <a:off x="3527703" y="-101211"/>
              <a:ext cx="286220" cy="159673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1"/>
            <p:cNvSpPr/>
            <p:nvPr/>
          </p:nvSpPr>
          <p:spPr>
            <a:xfrm>
              <a:off x="3453605" y="45747"/>
              <a:ext cx="80234" cy="33139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1"/>
            <p:cNvSpPr/>
            <p:nvPr/>
          </p:nvSpPr>
          <p:spPr>
            <a:xfrm>
              <a:off x="3716408" y="104091"/>
              <a:ext cx="44281" cy="59244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1"/>
            <p:cNvSpPr/>
            <p:nvPr/>
          </p:nvSpPr>
          <p:spPr>
            <a:xfrm>
              <a:off x="3631339" y="1637"/>
              <a:ext cx="45800" cy="15922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1"/>
            <p:cNvSpPr/>
            <p:nvPr/>
          </p:nvSpPr>
          <p:spPr>
            <a:xfrm>
              <a:off x="3666615" y="11089"/>
              <a:ext cx="37360" cy="13109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1"/>
            <p:cNvSpPr/>
            <p:nvPr/>
          </p:nvSpPr>
          <p:spPr>
            <a:xfrm>
              <a:off x="3548183" y="87888"/>
              <a:ext cx="119057" cy="43322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1"/>
            <p:cNvSpPr/>
            <p:nvPr/>
          </p:nvSpPr>
          <p:spPr>
            <a:xfrm>
              <a:off x="3695985" y="133967"/>
              <a:ext cx="17442" cy="7989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2859;p53">
            <a:extLst>
              <a:ext uri="{FF2B5EF4-FFF2-40B4-BE49-F238E27FC236}">
                <a16:creationId xmlns:a16="http://schemas.microsoft.com/office/drawing/2014/main" xmlns="" id="{DA34F1C6-C781-420E-945B-6E460B54B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303" y="1786875"/>
            <a:ext cx="57891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/>
              <a:t>Aidiyet Duygusu</a:t>
            </a:r>
            <a:endParaRPr sz="4800" dirty="0"/>
          </a:p>
        </p:txBody>
      </p:sp>
      <p:sp>
        <p:nvSpPr>
          <p:cNvPr id="112" name="Google Shape;2860;p53">
            <a:extLst>
              <a:ext uri="{FF2B5EF4-FFF2-40B4-BE49-F238E27FC236}">
                <a16:creationId xmlns:a16="http://schemas.microsoft.com/office/drawing/2014/main" xmlns="" id="{0D87638C-29CD-487E-B305-9F6836FEF392}"/>
              </a:ext>
            </a:extLst>
          </p:cNvPr>
          <p:cNvSpPr txBox="1">
            <a:spLocks/>
          </p:cNvSpPr>
          <p:nvPr/>
        </p:nvSpPr>
        <p:spPr>
          <a:xfrm>
            <a:off x="554182" y="2626749"/>
            <a:ext cx="3859321" cy="8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Font typeface="Cabin"/>
              <a:buNone/>
            </a:pPr>
            <a:r>
              <a:rPr lang="tr-TR" dirty="0"/>
              <a:t>İletişimin etkili olabilmesi için bireylerin o iletişimi benimsemesi gerekir. Kendilerine ait olduğunu hissetmeli ve kendilerini de ait hissetmelidirler.</a:t>
            </a:r>
            <a:endParaRPr lang="en-US" dirty="0"/>
          </a:p>
        </p:txBody>
      </p:sp>
      <p:sp>
        <p:nvSpPr>
          <p:cNvPr id="113" name="Google Shape;2861;p53">
            <a:extLst>
              <a:ext uri="{FF2B5EF4-FFF2-40B4-BE49-F238E27FC236}">
                <a16:creationId xmlns:a16="http://schemas.microsoft.com/office/drawing/2014/main" xmlns="" id="{F5C9C5FB-71F5-4E0B-9BAF-96365C4831C6}"/>
              </a:ext>
            </a:extLst>
          </p:cNvPr>
          <p:cNvSpPr txBox="1">
            <a:spLocks/>
          </p:cNvSpPr>
          <p:nvPr/>
        </p:nvSpPr>
        <p:spPr>
          <a:xfrm>
            <a:off x="1255853" y="483000"/>
            <a:ext cx="1332300" cy="9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7200" dirty="0">
                <a:solidFill>
                  <a:schemeClr val="tx1"/>
                </a:solidFill>
                <a:latin typeface="Neucha" panose="020B0604020202020204" charset="0"/>
              </a:rPr>
              <a:t>05</a:t>
            </a:r>
            <a:endParaRPr lang="en" sz="7200" dirty="0">
              <a:solidFill>
                <a:schemeClr val="tx1"/>
              </a:solidFill>
              <a:latin typeface="Neucha" panose="020B0604020202020204" charset="0"/>
            </a:endParaRPr>
          </a:p>
        </p:txBody>
      </p:sp>
      <p:sp>
        <p:nvSpPr>
          <p:cNvPr id="114" name="Google Shape;2862;p53">
            <a:extLst>
              <a:ext uri="{FF2B5EF4-FFF2-40B4-BE49-F238E27FC236}">
                <a16:creationId xmlns:a16="http://schemas.microsoft.com/office/drawing/2014/main" xmlns="" id="{228FA513-B1F5-45BB-B6AA-0C2031D71B53}"/>
              </a:ext>
            </a:extLst>
          </p:cNvPr>
          <p:cNvSpPr/>
          <p:nvPr/>
        </p:nvSpPr>
        <p:spPr>
          <a:xfrm rot="10800000">
            <a:off x="808301" y="484745"/>
            <a:ext cx="2021653" cy="1333729"/>
          </a:xfrm>
          <a:custGeom>
            <a:avLst/>
            <a:gdLst/>
            <a:ahLst/>
            <a:cxnLst/>
            <a:rect l="l" t="t" r="r" b="b"/>
            <a:pathLst>
              <a:path w="14282" h="8328" extrusionOk="0">
                <a:moveTo>
                  <a:pt x="7039" y="268"/>
                </a:moveTo>
                <a:cubicBezTo>
                  <a:pt x="7042" y="281"/>
                  <a:pt x="7047" y="295"/>
                  <a:pt x="7057" y="308"/>
                </a:cubicBezTo>
                <a:cubicBezTo>
                  <a:pt x="7165" y="466"/>
                  <a:pt x="7320" y="1048"/>
                  <a:pt x="7618" y="1048"/>
                </a:cubicBezTo>
                <a:cubicBezTo>
                  <a:pt x="7637" y="1048"/>
                  <a:pt x="7656" y="1045"/>
                  <a:pt x="7676" y="1041"/>
                </a:cubicBezTo>
                <a:cubicBezTo>
                  <a:pt x="7683" y="1037"/>
                  <a:pt x="7696" y="1035"/>
                  <a:pt x="7712" y="1035"/>
                </a:cubicBezTo>
                <a:cubicBezTo>
                  <a:pt x="7812" y="1035"/>
                  <a:pt x="8054" y="1098"/>
                  <a:pt x="8153" y="1121"/>
                </a:cubicBezTo>
                <a:cubicBezTo>
                  <a:pt x="8375" y="1121"/>
                  <a:pt x="8630" y="1148"/>
                  <a:pt x="8852" y="1182"/>
                </a:cubicBezTo>
                <a:cubicBezTo>
                  <a:pt x="9268" y="1262"/>
                  <a:pt x="9692" y="1377"/>
                  <a:pt x="10108" y="1484"/>
                </a:cubicBezTo>
                <a:cubicBezTo>
                  <a:pt x="11567" y="1881"/>
                  <a:pt x="13301" y="2580"/>
                  <a:pt x="13274" y="4314"/>
                </a:cubicBezTo>
                <a:cubicBezTo>
                  <a:pt x="13274" y="5684"/>
                  <a:pt x="12266" y="6894"/>
                  <a:pt x="11090" y="7452"/>
                </a:cubicBezTo>
                <a:cubicBezTo>
                  <a:pt x="10161" y="7893"/>
                  <a:pt x="9076" y="8002"/>
                  <a:pt x="8039" y="8002"/>
                </a:cubicBezTo>
                <a:cubicBezTo>
                  <a:pt x="7763" y="8002"/>
                  <a:pt x="7491" y="7994"/>
                  <a:pt x="7225" y="7983"/>
                </a:cubicBezTo>
                <a:cubicBezTo>
                  <a:pt x="5236" y="7902"/>
                  <a:pt x="2467" y="7701"/>
                  <a:pt x="1069" y="6108"/>
                </a:cubicBezTo>
                <a:cubicBezTo>
                  <a:pt x="1" y="4905"/>
                  <a:pt x="841" y="3057"/>
                  <a:pt x="1910" y="2129"/>
                </a:cubicBezTo>
                <a:cubicBezTo>
                  <a:pt x="2521" y="1625"/>
                  <a:pt x="3334" y="1289"/>
                  <a:pt x="4121" y="1121"/>
                </a:cubicBezTo>
                <a:cubicBezTo>
                  <a:pt x="4460" y="1040"/>
                  <a:pt x="4794" y="1025"/>
                  <a:pt x="5127" y="1025"/>
                </a:cubicBezTo>
                <a:cubicBezTo>
                  <a:pt x="5320" y="1025"/>
                  <a:pt x="5513" y="1030"/>
                  <a:pt x="5707" y="1030"/>
                </a:cubicBezTo>
                <a:cubicBezTo>
                  <a:pt x="5867" y="1030"/>
                  <a:pt x="6028" y="1026"/>
                  <a:pt x="6190" y="1014"/>
                </a:cubicBezTo>
                <a:cubicBezTo>
                  <a:pt x="6714" y="984"/>
                  <a:pt x="6969" y="717"/>
                  <a:pt x="7039" y="268"/>
                </a:cubicBezTo>
                <a:close/>
                <a:moveTo>
                  <a:pt x="6973" y="1"/>
                </a:moveTo>
                <a:cubicBezTo>
                  <a:pt x="6931" y="1"/>
                  <a:pt x="6889" y="29"/>
                  <a:pt x="6889" y="86"/>
                </a:cubicBezTo>
                <a:cubicBezTo>
                  <a:pt x="6814" y="637"/>
                  <a:pt x="6379" y="720"/>
                  <a:pt x="5922" y="720"/>
                </a:cubicBezTo>
                <a:cubicBezTo>
                  <a:pt x="5727" y="720"/>
                  <a:pt x="5527" y="705"/>
                  <a:pt x="5350" y="705"/>
                </a:cubicBezTo>
                <a:cubicBezTo>
                  <a:pt x="4625" y="705"/>
                  <a:pt x="3865" y="846"/>
                  <a:pt x="3193" y="1121"/>
                </a:cubicBezTo>
                <a:cubicBezTo>
                  <a:pt x="1990" y="1572"/>
                  <a:pt x="1009" y="2439"/>
                  <a:pt x="532" y="3641"/>
                </a:cubicBezTo>
                <a:cubicBezTo>
                  <a:pt x="142" y="4623"/>
                  <a:pt x="310" y="5684"/>
                  <a:pt x="1036" y="6471"/>
                </a:cubicBezTo>
                <a:cubicBezTo>
                  <a:pt x="1708" y="7170"/>
                  <a:pt x="2750" y="7533"/>
                  <a:pt x="3697" y="7788"/>
                </a:cubicBezTo>
                <a:cubicBezTo>
                  <a:pt x="4964" y="8117"/>
                  <a:pt x="6384" y="8328"/>
                  <a:pt x="7774" y="8328"/>
                </a:cubicBezTo>
                <a:cubicBezTo>
                  <a:pt x="8624" y="8328"/>
                  <a:pt x="9464" y="8249"/>
                  <a:pt x="10249" y="8070"/>
                </a:cubicBezTo>
                <a:cubicBezTo>
                  <a:pt x="12292" y="7593"/>
                  <a:pt x="14282" y="5436"/>
                  <a:pt x="13388" y="3225"/>
                </a:cubicBezTo>
                <a:cubicBezTo>
                  <a:pt x="12965" y="2156"/>
                  <a:pt x="11735" y="1713"/>
                  <a:pt x="10727" y="1350"/>
                </a:cubicBezTo>
                <a:cubicBezTo>
                  <a:pt x="10081" y="1121"/>
                  <a:pt x="9383" y="980"/>
                  <a:pt x="8711" y="900"/>
                </a:cubicBezTo>
                <a:cubicBezTo>
                  <a:pt x="8375" y="846"/>
                  <a:pt x="8012" y="785"/>
                  <a:pt x="7676" y="758"/>
                </a:cubicBezTo>
                <a:cubicBezTo>
                  <a:pt x="7481" y="732"/>
                  <a:pt x="7366" y="369"/>
                  <a:pt x="7252" y="201"/>
                </a:cubicBezTo>
                <a:cubicBezTo>
                  <a:pt x="7228" y="167"/>
                  <a:pt x="7195" y="153"/>
                  <a:pt x="7161" y="153"/>
                </a:cubicBezTo>
                <a:cubicBezTo>
                  <a:pt x="7113" y="153"/>
                  <a:pt x="7064" y="182"/>
                  <a:pt x="7046" y="221"/>
                </a:cubicBezTo>
                <a:lnTo>
                  <a:pt x="7046" y="221"/>
                </a:lnTo>
                <a:cubicBezTo>
                  <a:pt x="7051" y="178"/>
                  <a:pt x="7055" y="133"/>
                  <a:pt x="7057" y="86"/>
                </a:cubicBezTo>
                <a:cubicBezTo>
                  <a:pt x="7057" y="29"/>
                  <a:pt x="7015" y="1"/>
                  <a:pt x="6973" y="1"/>
                </a:cubicBez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50"/>
          <p:cNvSpPr txBox="1">
            <a:spLocks noGrp="1"/>
          </p:cNvSpPr>
          <p:nvPr>
            <p:ph type="title"/>
          </p:nvPr>
        </p:nvSpPr>
        <p:spPr>
          <a:xfrm>
            <a:off x="1546650" y="1877320"/>
            <a:ext cx="6050700" cy="2030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>
                <a:latin typeface="Cabin" panose="020B0604020202020204" charset="-94"/>
              </a:rPr>
              <a:t>ETKİLİ İLETİŞİM KURMAYI KOLAYLAŞTIRAN BAZI BECERİLER</a:t>
            </a:r>
            <a:endParaRPr sz="4000" dirty="0">
              <a:latin typeface="Cabin" panose="020B0604020202020204" charset="-94"/>
            </a:endParaRPr>
          </a:p>
        </p:txBody>
      </p:sp>
      <p:grpSp>
        <p:nvGrpSpPr>
          <p:cNvPr id="2586" name="Google Shape;2586;p50"/>
          <p:cNvGrpSpPr/>
          <p:nvPr/>
        </p:nvGrpSpPr>
        <p:grpSpPr>
          <a:xfrm>
            <a:off x="451095" y="190479"/>
            <a:ext cx="2379692" cy="1847386"/>
            <a:chOff x="451095" y="190479"/>
            <a:chExt cx="2379692" cy="1847386"/>
          </a:xfrm>
        </p:grpSpPr>
        <p:grpSp>
          <p:nvGrpSpPr>
            <p:cNvPr id="2587" name="Google Shape;2587;p50"/>
            <p:cNvGrpSpPr/>
            <p:nvPr/>
          </p:nvGrpSpPr>
          <p:grpSpPr>
            <a:xfrm>
              <a:off x="684276" y="440625"/>
              <a:ext cx="2146512" cy="1597240"/>
              <a:chOff x="569976" y="440625"/>
              <a:chExt cx="2146512" cy="1597240"/>
            </a:xfrm>
          </p:grpSpPr>
          <p:sp>
            <p:nvSpPr>
              <p:cNvPr id="2588" name="Google Shape;2588;p50"/>
              <p:cNvSpPr/>
              <p:nvPr/>
            </p:nvSpPr>
            <p:spPr>
              <a:xfrm rot="10800000">
                <a:off x="588231" y="1186681"/>
                <a:ext cx="1460076" cy="683928"/>
              </a:xfrm>
              <a:custGeom>
                <a:avLst/>
                <a:gdLst/>
                <a:ahLst/>
                <a:cxnLst/>
                <a:rect l="l" t="t" r="r" b="b"/>
                <a:pathLst>
                  <a:path w="17756" h="8317" extrusionOk="0">
                    <a:moveTo>
                      <a:pt x="3341" y="1"/>
                    </a:moveTo>
                    <a:cubicBezTo>
                      <a:pt x="3252" y="1"/>
                      <a:pt x="3183" y="134"/>
                      <a:pt x="3280" y="209"/>
                    </a:cubicBezTo>
                    <a:cubicBezTo>
                      <a:pt x="3670" y="491"/>
                      <a:pt x="3865" y="793"/>
                      <a:pt x="4342" y="827"/>
                    </a:cubicBezTo>
                    <a:cubicBezTo>
                      <a:pt x="4419" y="832"/>
                      <a:pt x="4496" y="834"/>
                      <a:pt x="4572" y="834"/>
                    </a:cubicBezTo>
                    <a:cubicBezTo>
                      <a:pt x="4916" y="834"/>
                      <a:pt x="5253" y="793"/>
                      <a:pt x="5572" y="793"/>
                    </a:cubicBezTo>
                    <a:cubicBezTo>
                      <a:pt x="6076" y="793"/>
                      <a:pt x="6580" y="854"/>
                      <a:pt x="7084" y="881"/>
                    </a:cubicBezTo>
                    <a:cubicBezTo>
                      <a:pt x="8233" y="995"/>
                      <a:pt x="9382" y="1049"/>
                      <a:pt x="10558" y="1102"/>
                    </a:cubicBezTo>
                    <a:cubicBezTo>
                      <a:pt x="12265" y="1163"/>
                      <a:pt x="14228" y="1297"/>
                      <a:pt x="15713" y="2225"/>
                    </a:cubicBezTo>
                    <a:cubicBezTo>
                      <a:pt x="16439" y="2675"/>
                      <a:pt x="16775" y="3374"/>
                      <a:pt x="16553" y="4187"/>
                    </a:cubicBezTo>
                    <a:cubicBezTo>
                      <a:pt x="16190" y="5497"/>
                      <a:pt x="15068" y="6371"/>
                      <a:pt x="13892" y="6929"/>
                    </a:cubicBezTo>
                    <a:cubicBezTo>
                      <a:pt x="12288" y="7654"/>
                      <a:pt x="10472" y="7971"/>
                      <a:pt x="8662" y="7971"/>
                    </a:cubicBezTo>
                    <a:cubicBezTo>
                      <a:pt x="7249" y="7971"/>
                      <a:pt x="5839" y="7778"/>
                      <a:pt x="4537" y="7433"/>
                    </a:cubicBezTo>
                    <a:cubicBezTo>
                      <a:pt x="2998" y="7043"/>
                      <a:pt x="1204" y="6311"/>
                      <a:pt x="565" y="4718"/>
                    </a:cubicBezTo>
                    <a:cubicBezTo>
                      <a:pt x="229" y="3878"/>
                      <a:pt x="337" y="2782"/>
                      <a:pt x="955" y="2084"/>
                    </a:cubicBezTo>
                    <a:cubicBezTo>
                      <a:pt x="1486" y="1499"/>
                      <a:pt x="2326" y="1270"/>
                      <a:pt x="3052" y="934"/>
                    </a:cubicBezTo>
                    <a:cubicBezTo>
                      <a:pt x="3085" y="934"/>
                      <a:pt x="3085" y="881"/>
                      <a:pt x="3085" y="854"/>
                    </a:cubicBezTo>
                    <a:cubicBezTo>
                      <a:pt x="3052" y="713"/>
                      <a:pt x="3085" y="350"/>
                      <a:pt x="3085" y="155"/>
                    </a:cubicBezTo>
                    <a:cubicBezTo>
                      <a:pt x="3085" y="125"/>
                      <a:pt x="3063" y="109"/>
                      <a:pt x="3042" y="109"/>
                    </a:cubicBezTo>
                    <a:cubicBezTo>
                      <a:pt x="3020" y="109"/>
                      <a:pt x="2998" y="125"/>
                      <a:pt x="2998" y="155"/>
                    </a:cubicBezTo>
                    <a:cubicBezTo>
                      <a:pt x="2971" y="235"/>
                      <a:pt x="2944" y="793"/>
                      <a:pt x="2830" y="827"/>
                    </a:cubicBezTo>
                    <a:cubicBezTo>
                      <a:pt x="2608" y="907"/>
                      <a:pt x="2353" y="995"/>
                      <a:pt x="2131" y="1102"/>
                    </a:cubicBezTo>
                    <a:cubicBezTo>
                      <a:pt x="1654" y="1331"/>
                      <a:pt x="1177" y="1553"/>
                      <a:pt x="787" y="1942"/>
                    </a:cubicBezTo>
                    <a:cubicBezTo>
                      <a:pt x="61" y="2641"/>
                      <a:pt x="1" y="3851"/>
                      <a:pt x="310" y="4772"/>
                    </a:cubicBezTo>
                    <a:cubicBezTo>
                      <a:pt x="1036" y="6929"/>
                      <a:pt x="3838" y="7682"/>
                      <a:pt x="5800" y="8051"/>
                    </a:cubicBezTo>
                    <a:cubicBezTo>
                      <a:pt x="6753" y="8223"/>
                      <a:pt x="7748" y="8317"/>
                      <a:pt x="8750" y="8317"/>
                    </a:cubicBezTo>
                    <a:cubicBezTo>
                      <a:pt x="10688" y="8317"/>
                      <a:pt x="12650" y="7966"/>
                      <a:pt x="14369" y="7151"/>
                    </a:cubicBezTo>
                    <a:cubicBezTo>
                      <a:pt x="15794" y="6479"/>
                      <a:pt x="17756" y="4382"/>
                      <a:pt x="16660" y="2702"/>
                    </a:cubicBezTo>
                    <a:cubicBezTo>
                      <a:pt x="16217" y="2030"/>
                      <a:pt x="15377" y="1694"/>
                      <a:pt x="14644" y="1438"/>
                    </a:cubicBezTo>
                    <a:cubicBezTo>
                      <a:pt x="13670" y="1129"/>
                      <a:pt x="12628" y="1022"/>
                      <a:pt x="11620" y="907"/>
                    </a:cubicBezTo>
                    <a:cubicBezTo>
                      <a:pt x="10673" y="827"/>
                      <a:pt x="9718" y="854"/>
                      <a:pt x="8798" y="793"/>
                    </a:cubicBezTo>
                    <a:cubicBezTo>
                      <a:pt x="7790" y="713"/>
                      <a:pt x="6808" y="571"/>
                      <a:pt x="5800" y="545"/>
                    </a:cubicBezTo>
                    <a:cubicBezTo>
                      <a:pt x="5709" y="539"/>
                      <a:pt x="5618" y="537"/>
                      <a:pt x="5527" y="537"/>
                    </a:cubicBezTo>
                    <a:cubicBezTo>
                      <a:pt x="5140" y="537"/>
                      <a:pt x="4750" y="577"/>
                      <a:pt x="4342" y="598"/>
                    </a:cubicBezTo>
                    <a:cubicBezTo>
                      <a:pt x="3979" y="598"/>
                      <a:pt x="3670" y="209"/>
                      <a:pt x="3388" y="14"/>
                    </a:cubicBezTo>
                    <a:cubicBezTo>
                      <a:pt x="3372" y="5"/>
                      <a:pt x="3356" y="1"/>
                      <a:pt x="3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0"/>
              <p:cNvSpPr/>
              <p:nvPr/>
            </p:nvSpPr>
            <p:spPr>
              <a:xfrm rot="10800000">
                <a:off x="1521110" y="440625"/>
                <a:ext cx="1195378" cy="683105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8307" extrusionOk="0">
                    <a:moveTo>
                      <a:pt x="2698" y="321"/>
                    </a:moveTo>
                    <a:cubicBezTo>
                      <a:pt x="3055" y="594"/>
                      <a:pt x="3450" y="1001"/>
                      <a:pt x="3891" y="1001"/>
                    </a:cubicBezTo>
                    <a:cubicBezTo>
                      <a:pt x="4174" y="974"/>
                      <a:pt x="4429" y="860"/>
                      <a:pt x="4678" y="860"/>
                    </a:cubicBezTo>
                    <a:cubicBezTo>
                      <a:pt x="4740" y="856"/>
                      <a:pt x="4803" y="855"/>
                      <a:pt x="4867" y="855"/>
                    </a:cubicBezTo>
                    <a:cubicBezTo>
                      <a:pt x="5293" y="855"/>
                      <a:pt x="5748" y="924"/>
                      <a:pt x="6163" y="947"/>
                    </a:cubicBezTo>
                    <a:cubicBezTo>
                      <a:pt x="7453" y="1088"/>
                      <a:pt x="8764" y="1283"/>
                      <a:pt x="10027" y="1478"/>
                    </a:cubicBezTo>
                    <a:cubicBezTo>
                      <a:pt x="11008" y="1619"/>
                      <a:pt x="12016" y="1841"/>
                      <a:pt x="12829" y="2399"/>
                    </a:cubicBezTo>
                    <a:cubicBezTo>
                      <a:pt x="13777" y="3044"/>
                      <a:pt x="14086" y="4361"/>
                      <a:pt x="13636" y="5396"/>
                    </a:cubicBezTo>
                    <a:cubicBezTo>
                      <a:pt x="13051" y="6686"/>
                      <a:pt x="11344" y="7190"/>
                      <a:pt x="10108" y="7553"/>
                    </a:cubicBezTo>
                    <a:cubicBezTo>
                      <a:pt x="8964" y="7873"/>
                      <a:pt x="7768" y="8015"/>
                      <a:pt x="6566" y="8015"/>
                    </a:cubicBezTo>
                    <a:cubicBezTo>
                      <a:pt x="5975" y="8015"/>
                      <a:pt x="5381" y="7980"/>
                      <a:pt x="4792" y="7916"/>
                    </a:cubicBezTo>
                    <a:cubicBezTo>
                      <a:pt x="3421" y="7775"/>
                      <a:pt x="2104" y="7217"/>
                      <a:pt x="1176" y="6155"/>
                    </a:cubicBezTo>
                    <a:cubicBezTo>
                      <a:pt x="168" y="5033"/>
                      <a:pt x="229" y="3548"/>
                      <a:pt x="1008" y="2345"/>
                    </a:cubicBezTo>
                    <a:cubicBezTo>
                      <a:pt x="1371" y="1727"/>
                      <a:pt x="1989" y="1169"/>
                      <a:pt x="2715" y="1088"/>
                    </a:cubicBezTo>
                    <a:cubicBezTo>
                      <a:pt x="2803" y="1055"/>
                      <a:pt x="2856" y="1001"/>
                      <a:pt x="2830" y="887"/>
                    </a:cubicBezTo>
                    <a:cubicBezTo>
                      <a:pt x="2810" y="704"/>
                      <a:pt x="2743" y="517"/>
                      <a:pt x="2698" y="321"/>
                    </a:cubicBezTo>
                    <a:close/>
                    <a:moveTo>
                      <a:pt x="2606" y="1"/>
                    </a:moveTo>
                    <a:cubicBezTo>
                      <a:pt x="2572" y="1"/>
                      <a:pt x="2542" y="22"/>
                      <a:pt x="2524" y="53"/>
                    </a:cubicBezTo>
                    <a:lnTo>
                      <a:pt x="2524" y="53"/>
                    </a:lnTo>
                    <a:cubicBezTo>
                      <a:pt x="2506" y="63"/>
                      <a:pt x="2494" y="81"/>
                      <a:pt x="2494" y="107"/>
                    </a:cubicBezTo>
                    <a:cubicBezTo>
                      <a:pt x="2517" y="343"/>
                      <a:pt x="2540" y="585"/>
                      <a:pt x="2567" y="827"/>
                    </a:cubicBezTo>
                    <a:lnTo>
                      <a:pt x="2567" y="827"/>
                    </a:lnTo>
                    <a:cubicBezTo>
                      <a:pt x="1532" y="1011"/>
                      <a:pt x="822" y="1971"/>
                      <a:pt x="424" y="2876"/>
                    </a:cubicBezTo>
                    <a:cubicBezTo>
                      <a:pt x="0" y="3857"/>
                      <a:pt x="88" y="4919"/>
                      <a:pt x="645" y="5846"/>
                    </a:cubicBezTo>
                    <a:cubicBezTo>
                      <a:pt x="1803" y="7816"/>
                      <a:pt x="4213" y="8307"/>
                      <a:pt x="6389" y="8307"/>
                    </a:cubicBezTo>
                    <a:cubicBezTo>
                      <a:pt x="6841" y="8307"/>
                      <a:pt x="7283" y="8286"/>
                      <a:pt x="7702" y="8252"/>
                    </a:cubicBezTo>
                    <a:cubicBezTo>
                      <a:pt x="9187" y="8145"/>
                      <a:pt x="10672" y="7836"/>
                      <a:pt x="12016" y="7217"/>
                    </a:cubicBezTo>
                    <a:cubicBezTo>
                      <a:pt x="13051" y="6767"/>
                      <a:pt x="14006" y="5987"/>
                      <a:pt x="14174" y="4838"/>
                    </a:cubicBezTo>
                    <a:cubicBezTo>
                      <a:pt x="14536" y="2795"/>
                      <a:pt x="12829" y="1727"/>
                      <a:pt x="11062" y="1337"/>
                    </a:cubicBezTo>
                    <a:cubicBezTo>
                      <a:pt x="9973" y="1088"/>
                      <a:pt x="8797" y="974"/>
                      <a:pt x="7675" y="833"/>
                    </a:cubicBezTo>
                    <a:cubicBezTo>
                      <a:pt x="6667" y="692"/>
                      <a:pt x="5686" y="611"/>
                      <a:pt x="4678" y="584"/>
                    </a:cubicBezTo>
                    <a:cubicBezTo>
                      <a:pt x="4660" y="582"/>
                      <a:pt x="4642" y="581"/>
                      <a:pt x="4624" y="581"/>
                    </a:cubicBezTo>
                    <a:cubicBezTo>
                      <a:pt x="4398" y="581"/>
                      <a:pt x="4136" y="719"/>
                      <a:pt x="3896" y="719"/>
                    </a:cubicBezTo>
                    <a:cubicBezTo>
                      <a:pt x="3818" y="719"/>
                      <a:pt x="3741" y="704"/>
                      <a:pt x="3670" y="665"/>
                    </a:cubicBezTo>
                    <a:cubicBezTo>
                      <a:pt x="3307" y="497"/>
                      <a:pt x="3024" y="215"/>
                      <a:pt x="2662" y="20"/>
                    </a:cubicBezTo>
                    <a:cubicBezTo>
                      <a:pt x="2643" y="6"/>
                      <a:pt x="2624" y="1"/>
                      <a:pt x="2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0"/>
              <p:cNvSpPr/>
              <p:nvPr/>
            </p:nvSpPr>
            <p:spPr>
              <a:xfrm rot="10800000">
                <a:off x="1494199" y="506680"/>
                <a:ext cx="108050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899" extrusionOk="0">
                    <a:moveTo>
                      <a:pt x="1178" y="1"/>
                    </a:moveTo>
                    <a:cubicBezTo>
                      <a:pt x="1169" y="1"/>
                      <a:pt x="1160" y="2"/>
                      <a:pt x="1150" y="4"/>
                    </a:cubicBezTo>
                    <a:cubicBezTo>
                      <a:pt x="955" y="58"/>
                      <a:pt x="787" y="199"/>
                      <a:pt x="619" y="340"/>
                    </a:cubicBezTo>
                    <a:cubicBezTo>
                      <a:pt x="451" y="508"/>
                      <a:pt x="256" y="649"/>
                      <a:pt x="61" y="791"/>
                    </a:cubicBezTo>
                    <a:cubicBezTo>
                      <a:pt x="1" y="817"/>
                      <a:pt x="28" y="898"/>
                      <a:pt x="115" y="898"/>
                    </a:cubicBezTo>
                    <a:cubicBezTo>
                      <a:pt x="310" y="871"/>
                      <a:pt x="505" y="730"/>
                      <a:pt x="673" y="623"/>
                    </a:cubicBezTo>
                    <a:cubicBezTo>
                      <a:pt x="868" y="481"/>
                      <a:pt x="1096" y="367"/>
                      <a:pt x="1264" y="172"/>
                    </a:cubicBezTo>
                    <a:cubicBezTo>
                      <a:pt x="1314" y="123"/>
                      <a:pt x="127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0"/>
              <p:cNvSpPr/>
              <p:nvPr/>
            </p:nvSpPr>
            <p:spPr>
              <a:xfrm rot="10800000">
                <a:off x="1469036" y="526170"/>
                <a:ext cx="37579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01" extrusionOk="0">
                    <a:moveTo>
                      <a:pt x="374" y="1"/>
                    </a:moveTo>
                    <a:cubicBezTo>
                      <a:pt x="356" y="1"/>
                      <a:pt x="338" y="8"/>
                      <a:pt x="323" y="26"/>
                    </a:cubicBezTo>
                    <a:cubicBezTo>
                      <a:pt x="269" y="106"/>
                      <a:pt x="182" y="194"/>
                      <a:pt x="75" y="247"/>
                    </a:cubicBezTo>
                    <a:cubicBezTo>
                      <a:pt x="1" y="293"/>
                      <a:pt x="52" y="400"/>
                      <a:pt x="118" y="400"/>
                    </a:cubicBezTo>
                    <a:cubicBezTo>
                      <a:pt x="130" y="400"/>
                      <a:pt x="143" y="397"/>
                      <a:pt x="155" y="388"/>
                    </a:cubicBezTo>
                    <a:cubicBezTo>
                      <a:pt x="296" y="335"/>
                      <a:pt x="377" y="247"/>
                      <a:pt x="437" y="106"/>
                    </a:cubicBezTo>
                    <a:cubicBezTo>
                      <a:pt x="457" y="48"/>
                      <a:pt x="417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0"/>
              <p:cNvSpPr/>
              <p:nvPr/>
            </p:nvSpPr>
            <p:spPr>
              <a:xfrm rot="10800000">
                <a:off x="644394" y="1275341"/>
                <a:ext cx="119069" cy="9062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02" extrusionOk="0">
                    <a:moveTo>
                      <a:pt x="1270" y="1"/>
                    </a:moveTo>
                    <a:cubicBezTo>
                      <a:pt x="1258" y="1"/>
                      <a:pt x="1247" y="2"/>
                      <a:pt x="1237" y="6"/>
                    </a:cubicBezTo>
                    <a:cubicBezTo>
                      <a:pt x="1035" y="120"/>
                      <a:pt x="867" y="315"/>
                      <a:pt x="699" y="483"/>
                    </a:cubicBezTo>
                    <a:cubicBezTo>
                      <a:pt x="505" y="678"/>
                      <a:pt x="256" y="846"/>
                      <a:pt x="61" y="1014"/>
                    </a:cubicBezTo>
                    <a:cubicBezTo>
                      <a:pt x="1" y="1041"/>
                      <a:pt x="61" y="1101"/>
                      <a:pt x="115" y="1101"/>
                    </a:cubicBezTo>
                    <a:cubicBezTo>
                      <a:pt x="337" y="1041"/>
                      <a:pt x="565" y="906"/>
                      <a:pt x="733" y="765"/>
                    </a:cubicBezTo>
                    <a:cubicBezTo>
                      <a:pt x="955" y="570"/>
                      <a:pt x="1203" y="369"/>
                      <a:pt x="1371" y="147"/>
                    </a:cubicBezTo>
                    <a:cubicBezTo>
                      <a:pt x="1448" y="76"/>
                      <a:pt x="1350" y="1"/>
                      <a:pt x="1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0"/>
              <p:cNvSpPr/>
              <p:nvPr/>
            </p:nvSpPr>
            <p:spPr>
              <a:xfrm rot="10800000">
                <a:off x="625810" y="1303877"/>
                <a:ext cx="32810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2" extrusionOk="0">
                    <a:moveTo>
                      <a:pt x="305" y="0"/>
                    </a:moveTo>
                    <a:cubicBezTo>
                      <a:pt x="289" y="0"/>
                      <a:pt x="274" y="7"/>
                      <a:pt x="264" y="22"/>
                    </a:cubicBezTo>
                    <a:cubicBezTo>
                      <a:pt x="184" y="136"/>
                      <a:pt x="96" y="244"/>
                      <a:pt x="43" y="358"/>
                    </a:cubicBezTo>
                    <a:cubicBezTo>
                      <a:pt x="1" y="400"/>
                      <a:pt x="57" y="462"/>
                      <a:pt x="112" y="462"/>
                    </a:cubicBezTo>
                    <a:cubicBezTo>
                      <a:pt x="128" y="462"/>
                      <a:pt x="144" y="457"/>
                      <a:pt x="157" y="445"/>
                    </a:cubicBezTo>
                    <a:cubicBezTo>
                      <a:pt x="238" y="331"/>
                      <a:pt x="325" y="217"/>
                      <a:pt x="379" y="109"/>
                    </a:cubicBezTo>
                    <a:cubicBezTo>
                      <a:pt x="398" y="46"/>
                      <a:pt x="347" y="0"/>
                      <a:pt x="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0"/>
              <p:cNvSpPr/>
              <p:nvPr/>
            </p:nvSpPr>
            <p:spPr>
              <a:xfrm rot="10800000">
                <a:off x="611420" y="1938529"/>
                <a:ext cx="48187" cy="474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77" extrusionOk="0">
                    <a:moveTo>
                      <a:pt x="110" y="0"/>
                    </a:moveTo>
                    <a:cubicBezTo>
                      <a:pt x="91" y="0"/>
                      <a:pt x="73" y="3"/>
                      <a:pt x="55" y="12"/>
                    </a:cubicBezTo>
                    <a:cubicBezTo>
                      <a:pt x="1" y="73"/>
                      <a:pt x="1" y="126"/>
                      <a:pt x="1" y="180"/>
                    </a:cubicBezTo>
                    <a:cubicBezTo>
                      <a:pt x="28" y="267"/>
                      <a:pt x="55" y="321"/>
                      <a:pt x="108" y="409"/>
                    </a:cubicBezTo>
                    <a:cubicBezTo>
                      <a:pt x="169" y="489"/>
                      <a:pt x="276" y="577"/>
                      <a:pt x="391" y="577"/>
                    </a:cubicBezTo>
                    <a:cubicBezTo>
                      <a:pt x="478" y="577"/>
                      <a:pt x="586" y="489"/>
                      <a:pt x="559" y="409"/>
                    </a:cubicBezTo>
                    <a:cubicBezTo>
                      <a:pt x="559" y="348"/>
                      <a:pt x="559" y="294"/>
                      <a:pt x="505" y="241"/>
                    </a:cubicBezTo>
                    <a:cubicBezTo>
                      <a:pt x="478" y="214"/>
                      <a:pt x="444" y="153"/>
                      <a:pt x="391" y="126"/>
                    </a:cubicBezTo>
                    <a:cubicBezTo>
                      <a:pt x="337" y="99"/>
                      <a:pt x="276" y="46"/>
                      <a:pt x="223" y="12"/>
                    </a:cubicBezTo>
                    <a:cubicBezTo>
                      <a:pt x="187" y="12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0"/>
              <p:cNvSpPr/>
              <p:nvPr/>
            </p:nvSpPr>
            <p:spPr>
              <a:xfrm rot="10800000">
                <a:off x="569976" y="2007110"/>
                <a:ext cx="59041" cy="3075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74" extrusionOk="0">
                    <a:moveTo>
                      <a:pt x="182" y="1"/>
                    </a:moveTo>
                    <a:cubicBezTo>
                      <a:pt x="61" y="1"/>
                      <a:pt x="1" y="177"/>
                      <a:pt x="106" y="226"/>
                    </a:cubicBezTo>
                    <a:cubicBezTo>
                      <a:pt x="227" y="309"/>
                      <a:pt x="330" y="373"/>
                      <a:pt x="454" y="373"/>
                    </a:cubicBezTo>
                    <a:cubicBezTo>
                      <a:pt x="502" y="373"/>
                      <a:pt x="553" y="363"/>
                      <a:pt x="610" y="341"/>
                    </a:cubicBezTo>
                    <a:cubicBezTo>
                      <a:pt x="718" y="307"/>
                      <a:pt x="718" y="173"/>
                      <a:pt x="610" y="112"/>
                    </a:cubicBezTo>
                    <a:cubicBezTo>
                      <a:pt x="550" y="112"/>
                      <a:pt x="496" y="85"/>
                      <a:pt x="442" y="58"/>
                    </a:cubicBezTo>
                    <a:cubicBezTo>
                      <a:pt x="355" y="32"/>
                      <a:pt x="274" y="32"/>
                      <a:pt x="214" y="5"/>
                    </a:cubicBezTo>
                    <a:cubicBezTo>
                      <a:pt x="203" y="2"/>
                      <a:pt x="192" y="1"/>
                      <a:pt x="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0"/>
              <p:cNvSpPr/>
              <p:nvPr/>
            </p:nvSpPr>
            <p:spPr>
              <a:xfrm rot="10800000">
                <a:off x="1188288" y="945878"/>
                <a:ext cx="5756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49" extrusionOk="0">
                    <a:moveTo>
                      <a:pt x="336" y="0"/>
                    </a:moveTo>
                    <a:cubicBezTo>
                      <a:pt x="282" y="27"/>
                      <a:pt x="222" y="27"/>
                      <a:pt x="195" y="27"/>
                    </a:cubicBezTo>
                    <a:cubicBezTo>
                      <a:pt x="141" y="54"/>
                      <a:pt x="141" y="81"/>
                      <a:pt x="114" y="115"/>
                    </a:cubicBezTo>
                    <a:cubicBezTo>
                      <a:pt x="0" y="195"/>
                      <a:pt x="27" y="310"/>
                      <a:pt x="168" y="336"/>
                    </a:cubicBezTo>
                    <a:cubicBezTo>
                      <a:pt x="186" y="336"/>
                      <a:pt x="192" y="348"/>
                      <a:pt x="210" y="348"/>
                    </a:cubicBezTo>
                    <a:cubicBezTo>
                      <a:pt x="219" y="348"/>
                      <a:pt x="231" y="345"/>
                      <a:pt x="249" y="336"/>
                    </a:cubicBezTo>
                    <a:cubicBezTo>
                      <a:pt x="282" y="336"/>
                      <a:pt x="336" y="336"/>
                      <a:pt x="363" y="310"/>
                    </a:cubicBezTo>
                    <a:cubicBezTo>
                      <a:pt x="450" y="283"/>
                      <a:pt x="504" y="249"/>
                      <a:pt x="585" y="222"/>
                    </a:cubicBezTo>
                    <a:cubicBezTo>
                      <a:pt x="699" y="168"/>
                      <a:pt x="645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0"/>
              <p:cNvSpPr/>
              <p:nvPr/>
            </p:nvSpPr>
            <p:spPr>
              <a:xfrm rot="10800000">
                <a:off x="1354146" y="905420"/>
                <a:ext cx="43664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64" extrusionOk="0">
                    <a:moveTo>
                      <a:pt x="282" y="1"/>
                    </a:moveTo>
                    <a:cubicBezTo>
                      <a:pt x="168" y="1"/>
                      <a:pt x="27" y="54"/>
                      <a:pt x="0" y="169"/>
                    </a:cubicBezTo>
                    <a:cubicBezTo>
                      <a:pt x="0" y="276"/>
                      <a:pt x="81" y="364"/>
                      <a:pt x="195" y="364"/>
                    </a:cubicBezTo>
                    <a:cubicBezTo>
                      <a:pt x="222" y="337"/>
                      <a:pt x="249" y="337"/>
                      <a:pt x="282" y="310"/>
                    </a:cubicBezTo>
                    <a:lnTo>
                      <a:pt x="309" y="310"/>
                    </a:lnTo>
                    <a:lnTo>
                      <a:pt x="336" y="276"/>
                    </a:lnTo>
                    <a:lnTo>
                      <a:pt x="390" y="276"/>
                    </a:lnTo>
                    <a:cubicBezTo>
                      <a:pt x="450" y="249"/>
                      <a:pt x="477" y="249"/>
                      <a:pt x="504" y="222"/>
                    </a:cubicBezTo>
                    <a:cubicBezTo>
                      <a:pt x="531" y="196"/>
                      <a:pt x="531" y="142"/>
                      <a:pt x="531" y="81"/>
                    </a:cubicBezTo>
                    <a:cubicBezTo>
                      <a:pt x="477" y="1"/>
                      <a:pt x="363" y="1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0"/>
              <p:cNvSpPr/>
              <p:nvPr/>
            </p:nvSpPr>
            <p:spPr>
              <a:xfrm rot="10800000">
                <a:off x="1303246" y="987815"/>
                <a:ext cx="27712" cy="38156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4" extrusionOk="0">
                    <a:moveTo>
                      <a:pt x="153" y="0"/>
                    </a:moveTo>
                    <a:cubicBezTo>
                      <a:pt x="138" y="0"/>
                      <a:pt x="123" y="2"/>
                      <a:pt x="108" y="7"/>
                    </a:cubicBezTo>
                    <a:cubicBezTo>
                      <a:pt x="108" y="7"/>
                      <a:pt x="108" y="16"/>
                      <a:pt x="103" y="23"/>
                    </a:cubicBezTo>
                    <a:lnTo>
                      <a:pt x="103" y="23"/>
                    </a:lnTo>
                    <a:cubicBezTo>
                      <a:pt x="97" y="26"/>
                      <a:pt x="91" y="30"/>
                      <a:pt x="86" y="34"/>
                    </a:cubicBezTo>
                    <a:lnTo>
                      <a:pt x="86" y="34"/>
                    </a:lnTo>
                    <a:cubicBezTo>
                      <a:pt x="85" y="34"/>
                      <a:pt x="83" y="34"/>
                      <a:pt x="81" y="34"/>
                    </a:cubicBezTo>
                    <a:cubicBezTo>
                      <a:pt x="81" y="35"/>
                      <a:pt x="81" y="37"/>
                      <a:pt x="81" y="38"/>
                    </a:cubicBezTo>
                    <a:lnTo>
                      <a:pt x="81" y="38"/>
                    </a:lnTo>
                    <a:cubicBezTo>
                      <a:pt x="41" y="70"/>
                      <a:pt x="27" y="117"/>
                      <a:pt x="27" y="175"/>
                    </a:cubicBezTo>
                    <a:cubicBezTo>
                      <a:pt x="0" y="263"/>
                      <a:pt x="27" y="343"/>
                      <a:pt x="54" y="404"/>
                    </a:cubicBezTo>
                    <a:cubicBezTo>
                      <a:pt x="75" y="446"/>
                      <a:pt x="110" y="463"/>
                      <a:pt x="146" y="463"/>
                    </a:cubicBezTo>
                    <a:cubicBezTo>
                      <a:pt x="201" y="463"/>
                      <a:pt x="259" y="423"/>
                      <a:pt x="276" y="370"/>
                    </a:cubicBezTo>
                    <a:cubicBezTo>
                      <a:pt x="309" y="343"/>
                      <a:pt x="309" y="289"/>
                      <a:pt x="309" y="236"/>
                    </a:cubicBezTo>
                    <a:cubicBezTo>
                      <a:pt x="336" y="175"/>
                      <a:pt x="309" y="121"/>
                      <a:pt x="309" y="95"/>
                    </a:cubicBezTo>
                    <a:cubicBezTo>
                      <a:pt x="276" y="68"/>
                      <a:pt x="276" y="34"/>
                      <a:pt x="249" y="34"/>
                    </a:cubicBezTo>
                    <a:cubicBezTo>
                      <a:pt x="276" y="68"/>
                      <a:pt x="276" y="68"/>
                      <a:pt x="276" y="121"/>
                    </a:cubicBezTo>
                    <a:cubicBezTo>
                      <a:pt x="276" y="49"/>
                      <a:pt x="221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0"/>
              <p:cNvSpPr/>
              <p:nvPr/>
            </p:nvSpPr>
            <p:spPr>
              <a:xfrm rot="10800000">
                <a:off x="1260569" y="852053"/>
                <a:ext cx="28945" cy="39636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82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cubicBezTo>
                      <a:pt x="0" y="115"/>
                      <a:pt x="27" y="169"/>
                      <a:pt x="27" y="195"/>
                    </a:cubicBezTo>
                    <a:cubicBezTo>
                      <a:pt x="54" y="283"/>
                      <a:pt x="54" y="337"/>
                      <a:pt x="81" y="390"/>
                    </a:cubicBezTo>
                    <a:cubicBezTo>
                      <a:pt x="93" y="452"/>
                      <a:pt x="148" y="481"/>
                      <a:pt x="204" y="481"/>
                    </a:cubicBezTo>
                    <a:cubicBezTo>
                      <a:pt x="277" y="481"/>
                      <a:pt x="351" y="431"/>
                      <a:pt x="336" y="337"/>
                    </a:cubicBezTo>
                    <a:cubicBezTo>
                      <a:pt x="336" y="249"/>
                      <a:pt x="276" y="195"/>
                      <a:pt x="222" y="115"/>
                    </a:cubicBezTo>
                    <a:cubicBezTo>
                      <a:pt x="195" y="54"/>
                      <a:pt x="108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0"/>
              <p:cNvSpPr/>
              <p:nvPr/>
            </p:nvSpPr>
            <p:spPr>
              <a:xfrm rot="10800000">
                <a:off x="1243629" y="989377"/>
                <a:ext cx="25491" cy="3601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38" extrusionOk="0">
                    <a:moveTo>
                      <a:pt x="229" y="0"/>
                    </a:moveTo>
                    <a:cubicBezTo>
                      <a:pt x="142" y="27"/>
                      <a:pt x="115" y="114"/>
                      <a:pt x="88" y="195"/>
                    </a:cubicBezTo>
                    <a:cubicBezTo>
                      <a:pt x="61" y="256"/>
                      <a:pt x="1" y="363"/>
                      <a:pt x="88" y="424"/>
                    </a:cubicBezTo>
                    <a:cubicBezTo>
                      <a:pt x="108" y="433"/>
                      <a:pt x="125" y="437"/>
                      <a:pt x="141" y="437"/>
                    </a:cubicBezTo>
                    <a:cubicBezTo>
                      <a:pt x="215" y="437"/>
                      <a:pt x="256" y="349"/>
                      <a:pt x="256" y="282"/>
                    </a:cubicBezTo>
                    <a:cubicBezTo>
                      <a:pt x="283" y="256"/>
                      <a:pt x="283" y="195"/>
                      <a:pt x="283" y="168"/>
                    </a:cubicBezTo>
                    <a:cubicBezTo>
                      <a:pt x="283" y="141"/>
                      <a:pt x="310" y="88"/>
                      <a:pt x="283" y="61"/>
                    </a:cubicBezTo>
                    <a:cubicBezTo>
                      <a:pt x="283" y="27"/>
                      <a:pt x="256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0"/>
              <p:cNvSpPr/>
              <p:nvPr/>
            </p:nvSpPr>
            <p:spPr>
              <a:xfrm rot="10800000">
                <a:off x="1342470" y="967833"/>
                <a:ext cx="35112" cy="2787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9" extrusionOk="0">
                    <a:moveTo>
                      <a:pt x="167" y="1"/>
                    </a:moveTo>
                    <a:cubicBezTo>
                      <a:pt x="84" y="1"/>
                      <a:pt x="1" y="135"/>
                      <a:pt x="90" y="204"/>
                    </a:cubicBezTo>
                    <a:cubicBezTo>
                      <a:pt x="117" y="231"/>
                      <a:pt x="171" y="257"/>
                      <a:pt x="231" y="284"/>
                    </a:cubicBezTo>
                    <a:cubicBezTo>
                      <a:pt x="258" y="311"/>
                      <a:pt x="312" y="338"/>
                      <a:pt x="372" y="338"/>
                    </a:cubicBezTo>
                    <a:cubicBezTo>
                      <a:pt x="399" y="338"/>
                      <a:pt x="426" y="284"/>
                      <a:pt x="426" y="257"/>
                    </a:cubicBezTo>
                    <a:cubicBezTo>
                      <a:pt x="426" y="227"/>
                      <a:pt x="409" y="204"/>
                      <a:pt x="389" y="179"/>
                    </a:cubicBezTo>
                    <a:lnTo>
                      <a:pt x="389" y="179"/>
                    </a:lnTo>
                    <a:cubicBezTo>
                      <a:pt x="387" y="166"/>
                      <a:pt x="382" y="154"/>
                      <a:pt x="372" y="143"/>
                    </a:cubicBezTo>
                    <a:cubicBezTo>
                      <a:pt x="364" y="140"/>
                      <a:pt x="357" y="136"/>
                      <a:pt x="350" y="132"/>
                    </a:cubicBezTo>
                    <a:lnTo>
                      <a:pt x="350" y="132"/>
                    </a:lnTo>
                    <a:cubicBezTo>
                      <a:pt x="346" y="127"/>
                      <a:pt x="342" y="122"/>
                      <a:pt x="339" y="116"/>
                    </a:cubicBezTo>
                    <a:cubicBezTo>
                      <a:pt x="312" y="89"/>
                      <a:pt x="258" y="36"/>
                      <a:pt x="231" y="36"/>
                    </a:cubicBezTo>
                    <a:cubicBezTo>
                      <a:pt x="212" y="11"/>
                      <a:pt x="19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0"/>
              <p:cNvSpPr/>
              <p:nvPr/>
            </p:nvSpPr>
            <p:spPr>
              <a:xfrm rot="10800000">
                <a:off x="1213780" y="880834"/>
                <a:ext cx="36510" cy="2335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84" extrusionOk="0">
                    <a:moveTo>
                      <a:pt x="82" y="0"/>
                    </a:moveTo>
                    <a:cubicBezTo>
                      <a:pt x="62" y="0"/>
                      <a:pt x="43" y="4"/>
                      <a:pt x="27" y="11"/>
                    </a:cubicBezTo>
                    <a:cubicBezTo>
                      <a:pt x="0" y="11"/>
                      <a:pt x="0" y="38"/>
                      <a:pt x="0" y="65"/>
                    </a:cubicBezTo>
                    <a:cubicBezTo>
                      <a:pt x="27" y="126"/>
                      <a:pt x="108" y="153"/>
                      <a:pt x="168" y="206"/>
                    </a:cubicBezTo>
                    <a:cubicBezTo>
                      <a:pt x="231" y="227"/>
                      <a:pt x="277" y="284"/>
                      <a:pt x="335" y="284"/>
                    </a:cubicBezTo>
                    <a:cubicBezTo>
                      <a:pt x="352" y="284"/>
                      <a:pt x="370" y="279"/>
                      <a:pt x="390" y="267"/>
                    </a:cubicBezTo>
                    <a:cubicBezTo>
                      <a:pt x="417" y="267"/>
                      <a:pt x="444" y="206"/>
                      <a:pt x="417" y="179"/>
                    </a:cubicBezTo>
                    <a:cubicBezTo>
                      <a:pt x="417" y="65"/>
                      <a:pt x="336" y="65"/>
                      <a:pt x="249" y="38"/>
                    </a:cubicBezTo>
                    <a:cubicBezTo>
                      <a:pt x="192" y="19"/>
                      <a:pt x="132" y="0"/>
                      <a:pt x="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0"/>
              <p:cNvSpPr/>
              <p:nvPr/>
            </p:nvSpPr>
            <p:spPr>
              <a:xfrm rot="10800000">
                <a:off x="1324708" y="854438"/>
                <a:ext cx="25080" cy="2902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53" extrusionOk="0">
                    <a:moveTo>
                      <a:pt x="142" y="15"/>
                    </a:moveTo>
                    <a:cubicBezTo>
                      <a:pt x="131" y="20"/>
                      <a:pt x="123" y="28"/>
                      <a:pt x="116" y="36"/>
                    </a:cubicBezTo>
                    <a:lnTo>
                      <a:pt x="116" y="36"/>
                    </a:lnTo>
                    <a:cubicBezTo>
                      <a:pt x="117" y="28"/>
                      <a:pt x="123" y="15"/>
                      <a:pt x="142" y="15"/>
                    </a:cubicBezTo>
                    <a:close/>
                    <a:moveTo>
                      <a:pt x="145" y="1"/>
                    </a:moveTo>
                    <a:cubicBezTo>
                      <a:pt x="130" y="1"/>
                      <a:pt x="117" y="19"/>
                      <a:pt x="115" y="37"/>
                    </a:cubicBezTo>
                    <a:lnTo>
                      <a:pt x="115" y="37"/>
                    </a:lnTo>
                    <a:cubicBezTo>
                      <a:pt x="87" y="72"/>
                      <a:pt x="83" y="128"/>
                      <a:pt x="61" y="149"/>
                    </a:cubicBezTo>
                    <a:cubicBezTo>
                      <a:pt x="1" y="237"/>
                      <a:pt x="34" y="351"/>
                      <a:pt x="142" y="351"/>
                    </a:cubicBezTo>
                    <a:cubicBezTo>
                      <a:pt x="147" y="352"/>
                      <a:pt x="153" y="352"/>
                      <a:pt x="158" y="352"/>
                    </a:cubicBezTo>
                    <a:cubicBezTo>
                      <a:pt x="301" y="352"/>
                      <a:pt x="304" y="22"/>
                      <a:pt x="167" y="13"/>
                    </a:cubicBezTo>
                    <a:lnTo>
                      <a:pt x="167" y="13"/>
                    </a:lnTo>
                    <a:cubicBezTo>
                      <a:pt x="160" y="4"/>
                      <a:pt x="152" y="1"/>
                      <a:pt x="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50"/>
            <p:cNvGrpSpPr/>
            <p:nvPr/>
          </p:nvGrpSpPr>
          <p:grpSpPr>
            <a:xfrm>
              <a:off x="451095" y="190479"/>
              <a:ext cx="951772" cy="698994"/>
              <a:chOff x="3765486" y="1507629"/>
              <a:chExt cx="586753" cy="430946"/>
            </a:xfrm>
          </p:grpSpPr>
          <p:sp>
            <p:nvSpPr>
              <p:cNvPr id="2605" name="Google Shape;2605;p50"/>
              <p:cNvSpPr/>
              <p:nvPr/>
            </p:nvSpPr>
            <p:spPr>
              <a:xfrm>
                <a:off x="3765486" y="1507629"/>
                <a:ext cx="405408" cy="279812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817" extrusionOk="0">
                    <a:moveTo>
                      <a:pt x="7419" y="0"/>
                    </a:moveTo>
                    <a:cubicBezTo>
                      <a:pt x="6331" y="108"/>
                      <a:pt x="5262" y="222"/>
                      <a:pt x="4174" y="363"/>
                    </a:cubicBezTo>
                    <a:cubicBezTo>
                      <a:pt x="3051" y="531"/>
                      <a:pt x="1848" y="612"/>
                      <a:pt x="786" y="948"/>
                    </a:cubicBezTo>
                    <a:cubicBezTo>
                      <a:pt x="114" y="1149"/>
                      <a:pt x="0" y="1653"/>
                      <a:pt x="195" y="2265"/>
                    </a:cubicBezTo>
                    <a:cubicBezTo>
                      <a:pt x="531" y="3441"/>
                      <a:pt x="921" y="4590"/>
                      <a:pt x="1290" y="5766"/>
                    </a:cubicBezTo>
                    <a:cubicBezTo>
                      <a:pt x="1301" y="5800"/>
                      <a:pt x="1333" y="5816"/>
                      <a:pt x="1365" y="5816"/>
                    </a:cubicBezTo>
                    <a:cubicBezTo>
                      <a:pt x="1414" y="5816"/>
                      <a:pt x="1462" y="5778"/>
                      <a:pt x="1425" y="5712"/>
                    </a:cubicBezTo>
                    <a:cubicBezTo>
                      <a:pt x="1062" y="4536"/>
                      <a:pt x="699" y="3387"/>
                      <a:pt x="336" y="2211"/>
                    </a:cubicBezTo>
                    <a:cubicBezTo>
                      <a:pt x="27" y="1176"/>
                      <a:pt x="921" y="1062"/>
                      <a:pt x="1653" y="921"/>
                    </a:cubicBezTo>
                    <a:cubicBezTo>
                      <a:pt x="2299" y="813"/>
                      <a:pt x="2937" y="726"/>
                      <a:pt x="3582" y="612"/>
                    </a:cubicBezTo>
                    <a:cubicBezTo>
                      <a:pt x="4200" y="531"/>
                      <a:pt x="4846" y="444"/>
                      <a:pt x="5491" y="363"/>
                    </a:cubicBezTo>
                    <a:cubicBezTo>
                      <a:pt x="5662" y="344"/>
                      <a:pt x="6463" y="191"/>
                      <a:pt x="6970" y="191"/>
                    </a:cubicBezTo>
                    <a:cubicBezTo>
                      <a:pt x="7197" y="191"/>
                      <a:pt x="7366" y="222"/>
                      <a:pt x="7393" y="309"/>
                    </a:cubicBezTo>
                    <a:cubicBezTo>
                      <a:pt x="7870" y="1566"/>
                      <a:pt x="8118" y="2883"/>
                      <a:pt x="8259" y="4227"/>
                    </a:cubicBezTo>
                    <a:cubicBezTo>
                      <a:pt x="8259" y="4268"/>
                      <a:pt x="8302" y="4288"/>
                      <a:pt x="8344" y="4288"/>
                    </a:cubicBezTo>
                    <a:cubicBezTo>
                      <a:pt x="8386" y="4288"/>
                      <a:pt x="8428" y="4268"/>
                      <a:pt x="8428" y="4227"/>
                    </a:cubicBezTo>
                    <a:cubicBezTo>
                      <a:pt x="8286" y="2796"/>
                      <a:pt x="7977" y="1398"/>
                      <a:pt x="7507" y="81"/>
                    </a:cubicBezTo>
                    <a:cubicBezTo>
                      <a:pt x="7473" y="27"/>
                      <a:pt x="7446" y="0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0"/>
              <p:cNvSpPr/>
              <p:nvPr/>
            </p:nvSpPr>
            <p:spPr>
              <a:xfrm>
                <a:off x="3830520" y="1705327"/>
                <a:ext cx="338690" cy="87931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1828" extrusionOk="0">
                    <a:moveTo>
                      <a:pt x="6926" y="0"/>
                    </a:moveTo>
                    <a:cubicBezTo>
                      <a:pt x="6920" y="0"/>
                      <a:pt x="6914" y="1"/>
                      <a:pt x="6907" y="3"/>
                    </a:cubicBezTo>
                    <a:cubicBezTo>
                      <a:pt x="4670" y="648"/>
                      <a:pt x="2398" y="1206"/>
                      <a:pt x="106" y="1656"/>
                    </a:cubicBezTo>
                    <a:cubicBezTo>
                      <a:pt x="1" y="1681"/>
                      <a:pt x="39" y="1827"/>
                      <a:pt x="136" y="1827"/>
                    </a:cubicBezTo>
                    <a:cubicBezTo>
                      <a:pt x="144" y="1827"/>
                      <a:pt x="152" y="1826"/>
                      <a:pt x="160" y="1824"/>
                    </a:cubicBezTo>
                    <a:cubicBezTo>
                      <a:pt x="2459" y="1374"/>
                      <a:pt x="4696" y="816"/>
                      <a:pt x="6934" y="171"/>
                    </a:cubicBezTo>
                    <a:cubicBezTo>
                      <a:pt x="7040" y="146"/>
                      <a:pt x="7002" y="0"/>
                      <a:pt x="6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0"/>
              <p:cNvSpPr/>
              <p:nvPr/>
            </p:nvSpPr>
            <p:spPr>
              <a:xfrm>
                <a:off x="4155157" y="1708165"/>
                <a:ext cx="193035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930" extrusionOk="0">
                    <a:moveTo>
                      <a:pt x="103" y="0"/>
                    </a:moveTo>
                    <a:cubicBezTo>
                      <a:pt x="14" y="0"/>
                      <a:pt x="1" y="142"/>
                      <a:pt x="105" y="172"/>
                    </a:cubicBezTo>
                    <a:cubicBezTo>
                      <a:pt x="663" y="253"/>
                      <a:pt x="1220" y="307"/>
                      <a:pt x="1812" y="341"/>
                    </a:cubicBezTo>
                    <a:cubicBezTo>
                      <a:pt x="2082" y="341"/>
                      <a:pt x="2463" y="276"/>
                      <a:pt x="2824" y="276"/>
                    </a:cubicBezTo>
                    <a:cubicBezTo>
                      <a:pt x="3288" y="276"/>
                      <a:pt x="3718" y="383"/>
                      <a:pt x="3828" y="871"/>
                    </a:cubicBezTo>
                    <a:cubicBezTo>
                      <a:pt x="3838" y="912"/>
                      <a:pt x="3868" y="930"/>
                      <a:pt x="3901" y="930"/>
                    </a:cubicBezTo>
                    <a:cubicBezTo>
                      <a:pt x="3954" y="930"/>
                      <a:pt x="4013" y="882"/>
                      <a:pt x="3996" y="811"/>
                    </a:cubicBezTo>
                    <a:cubicBezTo>
                      <a:pt x="3882" y="341"/>
                      <a:pt x="3438" y="139"/>
                      <a:pt x="2988" y="112"/>
                    </a:cubicBezTo>
                    <a:cubicBezTo>
                      <a:pt x="2936" y="108"/>
                      <a:pt x="2883" y="107"/>
                      <a:pt x="2830" y="107"/>
                    </a:cubicBezTo>
                    <a:cubicBezTo>
                      <a:pt x="2486" y="107"/>
                      <a:pt x="2126" y="172"/>
                      <a:pt x="1812" y="172"/>
                    </a:cubicBezTo>
                    <a:cubicBezTo>
                      <a:pt x="1254" y="172"/>
                      <a:pt x="689" y="85"/>
                      <a:pt x="132" y="4"/>
                    </a:cubicBezTo>
                    <a:cubicBezTo>
                      <a:pt x="121" y="1"/>
                      <a:pt x="112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0"/>
              <p:cNvSpPr/>
              <p:nvPr/>
            </p:nvSpPr>
            <p:spPr>
              <a:xfrm>
                <a:off x="3826575" y="1750735"/>
                <a:ext cx="525664" cy="18784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3905" extrusionOk="0">
                    <a:moveTo>
                      <a:pt x="10812" y="1"/>
                    </a:moveTo>
                    <a:cubicBezTo>
                      <a:pt x="10799" y="1"/>
                      <a:pt x="10786" y="5"/>
                      <a:pt x="10773" y="13"/>
                    </a:cubicBezTo>
                    <a:cubicBezTo>
                      <a:pt x="9093" y="1021"/>
                      <a:pt x="7352" y="1942"/>
                      <a:pt x="5592" y="2755"/>
                    </a:cubicBezTo>
                    <a:cubicBezTo>
                      <a:pt x="5141" y="2984"/>
                      <a:pt x="4691" y="3179"/>
                      <a:pt x="4248" y="3373"/>
                    </a:cubicBezTo>
                    <a:cubicBezTo>
                      <a:pt x="3992" y="3454"/>
                      <a:pt x="3744" y="3568"/>
                      <a:pt x="3488" y="3683"/>
                    </a:cubicBezTo>
                    <a:cubicBezTo>
                      <a:pt x="3391" y="3717"/>
                      <a:pt x="3300" y="3732"/>
                      <a:pt x="3217" y="3732"/>
                    </a:cubicBezTo>
                    <a:cubicBezTo>
                      <a:pt x="2822" y="3732"/>
                      <a:pt x="2567" y="3395"/>
                      <a:pt x="2312" y="3118"/>
                    </a:cubicBezTo>
                    <a:cubicBezTo>
                      <a:pt x="1613" y="2312"/>
                      <a:pt x="887" y="1525"/>
                      <a:pt x="155" y="712"/>
                    </a:cubicBezTo>
                    <a:cubicBezTo>
                      <a:pt x="143" y="694"/>
                      <a:pt x="128" y="687"/>
                      <a:pt x="113" y="687"/>
                    </a:cubicBezTo>
                    <a:cubicBezTo>
                      <a:pt x="59" y="687"/>
                      <a:pt x="0" y="779"/>
                      <a:pt x="47" y="826"/>
                    </a:cubicBezTo>
                    <a:cubicBezTo>
                      <a:pt x="800" y="1693"/>
                      <a:pt x="1586" y="2533"/>
                      <a:pt x="2339" y="3400"/>
                    </a:cubicBezTo>
                    <a:cubicBezTo>
                      <a:pt x="2541" y="3595"/>
                      <a:pt x="2816" y="3904"/>
                      <a:pt x="3125" y="3904"/>
                    </a:cubicBezTo>
                    <a:cubicBezTo>
                      <a:pt x="3602" y="3878"/>
                      <a:pt x="4080" y="3622"/>
                      <a:pt x="4523" y="3427"/>
                    </a:cubicBezTo>
                    <a:cubicBezTo>
                      <a:pt x="6707" y="2480"/>
                      <a:pt x="8811" y="1384"/>
                      <a:pt x="10854" y="154"/>
                    </a:cubicBezTo>
                    <a:cubicBezTo>
                      <a:pt x="10927" y="104"/>
                      <a:pt x="10877" y="1"/>
                      <a:pt x="10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0"/>
              <p:cNvSpPr/>
              <p:nvPr/>
            </p:nvSpPr>
            <p:spPr>
              <a:xfrm>
                <a:off x="3856543" y="1786378"/>
                <a:ext cx="135264" cy="134639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99" extrusionOk="0">
                    <a:moveTo>
                      <a:pt x="123" y="1"/>
                    </a:moveTo>
                    <a:cubicBezTo>
                      <a:pt x="57" y="1"/>
                      <a:pt x="1" y="97"/>
                      <a:pt x="70" y="139"/>
                    </a:cubicBezTo>
                    <a:cubicBezTo>
                      <a:pt x="486" y="475"/>
                      <a:pt x="910" y="811"/>
                      <a:pt x="1326" y="1120"/>
                    </a:cubicBezTo>
                    <a:cubicBezTo>
                      <a:pt x="1830" y="1537"/>
                      <a:pt x="2643" y="1960"/>
                      <a:pt x="2617" y="2713"/>
                    </a:cubicBezTo>
                    <a:cubicBezTo>
                      <a:pt x="2617" y="2770"/>
                      <a:pt x="2659" y="2799"/>
                      <a:pt x="2701" y="2799"/>
                    </a:cubicBezTo>
                    <a:cubicBezTo>
                      <a:pt x="2743" y="2799"/>
                      <a:pt x="2785" y="2770"/>
                      <a:pt x="2785" y="2713"/>
                    </a:cubicBezTo>
                    <a:cubicBezTo>
                      <a:pt x="2811" y="2128"/>
                      <a:pt x="2502" y="1846"/>
                      <a:pt x="2052" y="1510"/>
                    </a:cubicBezTo>
                    <a:cubicBezTo>
                      <a:pt x="1440" y="1006"/>
                      <a:pt x="822" y="502"/>
                      <a:pt x="177" y="25"/>
                    </a:cubicBezTo>
                    <a:cubicBezTo>
                      <a:pt x="160" y="8"/>
                      <a:pt x="141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0"/>
              <p:cNvSpPr/>
              <p:nvPr/>
            </p:nvSpPr>
            <p:spPr>
              <a:xfrm>
                <a:off x="3971938" y="1739960"/>
                <a:ext cx="324932" cy="162923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3387" extrusionOk="0">
                    <a:moveTo>
                      <a:pt x="6643" y="1"/>
                    </a:moveTo>
                    <a:cubicBezTo>
                      <a:pt x="6630" y="1"/>
                      <a:pt x="6616" y="5"/>
                      <a:pt x="6602" y="16"/>
                    </a:cubicBezTo>
                    <a:cubicBezTo>
                      <a:pt x="4525" y="1272"/>
                      <a:pt x="2341" y="2334"/>
                      <a:pt x="76" y="3208"/>
                    </a:cubicBezTo>
                    <a:cubicBezTo>
                      <a:pt x="1" y="3254"/>
                      <a:pt x="16" y="3386"/>
                      <a:pt x="91" y="3386"/>
                    </a:cubicBezTo>
                    <a:cubicBezTo>
                      <a:pt x="102" y="3386"/>
                      <a:pt x="116" y="3383"/>
                      <a:pt x="130" y="3376"/>
                    </a:cubicBezTo>
                    <a:cubicBezTo>
                      <a:pt x="2402" y="2502"/>
                      <a:pt x="4613" y="1413"/>
                      <a:pt x="6683" y="150"/>
                    </a:cubicBezTo>
                    <a:cubicBezTo>
                      <a:pt x="6755" y="105"/>
                      <a:pt x="6707" y="1"/>
                      <a:pt x="6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0"/>
              <p:cNvSpPr/>
              <p:nvPr/>
            </p:nvSpPr>
            <p:spPr>
              <a:xfrm>
                <a:off x="3913062" y="1804127"/>
                <a:ext cx="75232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96" extrusionOk="0">
                    <a:moveTo>
                      <a:pt x="103" y="1"/>
                    </a:moveTo>
                    <a:cubicBezTo>
                      <a:pt x="43" y="1"/>
                      <a:pt x="1" y="117"/>
                      <a:pt x="71" y="160"/>
                    </a:cubicBezTo>
                    <a:cubicBezTo>
                      <a:pt x="514" y="496"/>
                      <a:pt x="964" y="866"/>
                      <a:pt x="1415" y="1168"/>
                    </a:cubicBezTo>
                    <a:cubicBezTo>
                      <a:pt x="1433" y="1187"/>
                      <a:pt x="1451" y="1196"/>
                      <a:pt x="1467" y="1196"/>
                    </a:cubicBezTo>
                    <a:cubicBezTo>
                      <a:pt x="1526" y="1196"/>
                      <a:pt x="1563" y="1096"/>
                      <a:pt x="1495" y="1034"/>
                    </a:cubicBezTo>
                    <a:cubicBezTo>
                      <a:pt x="1045" y="698"/>
                      <a:pt x="628" y="362"/>
                      <a:pt x="151" y="26"/>
                    </a:cubicBezTo>
                    <a:cubicBezTo>
                      <a:pt x="135" y="8"/>
                      <a:pt x="119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0"/>
              <p:cNvSpPr/>
              <p:nvPr/>
            </p:nvSpPr>
            <p:spPr>
              <a:xfrm>
                <a:off x="3912822" y="1736352"/>
                <a:ext cx="241523" cy="75761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575" extrusionOk="0">
                    <a:moveTo>
                      <a:pt x="4906" y="0"/>
                    </a:moveTo>
                    <a:cubicBezTo>
                      <a:pt x="4900" y="0"/>
                      <a:pt x="4894" y="1"/>
                      <a:pt x="4887" y="3"/>
                    </a:cubicBezTo>
                    <a:cubicBezTo>
                      <a:pt x="3268" y="453"/>
                      <a:pt x="1695" y="931"/>
                      <a:pt x="102" y="1401"/>
                    </a:cubicBezTo>
                    <a:cubicBezTo>
                      <a:pt x="0" y="1455"/>
                      <a:pt x="33" y="1574"/>
                      <a:pt x="123" y="1574"/>
                    </a:cubicBezTo>
                    <a:cubicBezTo>
                      <a:pt x="133" y="1574"/>
                      <a:pt x="144" y="1573"/>
                      <a:pt x="156" y="1569"/>
                    </a:cubicBezTo>
                    <a:cubicBezTo>
                      <a:pt x="1722" y="1065"/>
                      <a:pt x="3322" y="595"/>
                      <a:pt x="4914" y="171"/>
                    </a:cubicBezTo>
                    <a:cubicBezTo>
                      <a:pt x="5020" y="146"/>
                      <a:pt x="4982" y="0"/>
                      <a:pt x="4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0"/>
              <p:cNvSpPr/>
              <p:nvPr/>
            </p:nvSpPr>
            <p:spPr>
              <a:xfrm>
                <a:off x="3943751" y="1742750"/>
                <a:ext cx="220935" cy="95147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978" extrusionOk="0">
                    <a:moveTo>
                      <a:pt x="4504" y="1"/>
                    </a:moveTo>
                    <a:cubicBezTo>
                      <a:pt x="4494" y="1"/>
                      <a:pt x="4484" y="4"/>
                      <a:pt x="4473" y="11"/>
                    </a:cubicBezTo>
                    <a:cubicBezTo>
                      <a:pt x="2988" y="542"/>
                      <a:pt x="1529" y="1160"/>
                      <a:pt x="105" y="1806"/>
                    </a:cubicBezTo>
                    <a:cubicBezTo>
                      <a:pt x="0" y="1855"/>
                      <a:pt x="87" y="1977"/>
                      <a:pt x="164" y="1977"/>
                    </a:cubicBezTo>
                    <a:cubicBezTo>
                      <a:pt x="171" y="1977"/>
                      <a:pt x="178" y="1976"/>
                      <a:pt x="185" y="1974"/>
                    </a:cubicBezTo>
                    <a:cubicBezTo>
                      <a:pt x="1617" y="1302"/>
                      <a:pt x="3041" y="710"/>
                      <a:pt x="4500" y="152"/>
                    </a:cubicBezTo>
                    <a:cubicBezTo>
                      <a:pt x="4593" y="129"/>
                      <a:pt x="4565" y="1"/>
                      <a:pt x="4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0"/>
              <p:cNvSpPr/>
              <p:nvPr/>
            </p:nvSpPr>
            <p:spPr>
              <a:xfrm>
                <a:off x="3966936" y="1742654"/>
                <a:ext cx="200684" cy="106210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208" extrusionOk="0">
                    <a:moveTo>
                      <a:pt x="4056" y="1"/>
                    </a:moveTo>
                    <a:cubicBezTo>
                      <a:pt x="4043" y="1"/>
                      <a:pt x="4031" y="5"/>
                      <a:pt x="4018" y="13"/>
                    </a:cubicBezTo>
                    <a:cubicBezTo>
                      <a:pt x="2754" y="826"/>
                      <a:pt x="1471" y="1498"/>
                      <a:pt x="93" y="2029"/>
                    </a:cubicBezTo>
                    <a:cubicBezTo>
                      <a:pt x="0" y="2076"/>
                      <a:pt x="28" y="2208"/>
                      <a:pt x="93" y="2208"/>
                    </a:cubicBezTo>
                    <a:cubicBezTo>
                      <a:pt x="104" y="2208"/>
                      <a:pt x="115" y="2205"/>
                      <a:pt x="127" y="2197"/>
                    </a:cubicBezTo>
                    <a:cubicBezTo>
                      <a:pt x="1524" y="1640"/>
                      <a:pt x="2842" y="968"/>
                      <a:pt x="4098" y="181"/>
                    </a:cubicBezTo>
                    <a:cubicBezTo>
                      <a:pt x="4172" y="108"/>
                      <a:pt x="4122" y="1"/>
                      <a:pt x="4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0"/>
              <p:cNvSpPr/>
              <p:nvPr/>
            </p:nvSpPr>
            <p:spPr>
              <a:xfrm>
                <a:off x="3977614" y="1744000"/>
                <a:ext cx="222185" cy="117033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433" extrusionOk="0">
                    <a:moveTo>
                      <a:pt x="4489" y="0"/>
                    </a:moveTo>
                    <a:cubicBezTo>
                      <a:pt x="4474" y="0"/>
                      <a:pt x="4458" y="4"/>
                      <a:pt x="4441" y="12"/>
                    </a:cubicBezTo>
                    <a:cubicBezTo>
                      <a:pt x="2983" y="738"/>
                      <a:pt x="1524" y="1497"/>
                      <a:pt x="73" y="2284"/>
                    </a:cubicBezTo>
                    <a:cubicBezTo>
                      <a:pt x="0" y="2328"/>
                      <a:pt x="48" y="2433"/>
                      <a:pt x="112" y="2433"/>
                    </a:cubicBezTo>
                    <a:cubicBezTo>
                      <a:pt x="126" y="2433"/>
                      <a:pt x="140" y="2428"/>
                      <a:pt x="153" y="2418"/>
                    </a:cubicBezTo>
                    <a:cubicBezTo>
                      <a:pt x="1612" y="1638"/>
                      <a:pt x="3063" y="879"/>
                      <a:pt x="4522" y="153"/>
                    </a:cubicBezTo>
                    <a:cubicBezTo>
                      <a:pt x="4618" y="108"/>
                      <a:pt x="4571" y="0"/>
                      <a:pt x="4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0"/>
              <p:cNvSpPr/>
              <p:nvPr/>
            </p:nvSpPr>
            <p:spPr>
              <a:xfrm>
                <a:off x="3939710" y="1793786"/>
                <a:ext cx="75569" cy="4444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924" extrusionOk="0">
                    <a:moveTo>
                      <a:pt x="118" y="0"/>
                    </a:moveTo>
                    <a:cubicBezTo>
                      <a:pt x="51" y="0"/>
                      <a:pt x="1" y="108"/>
                      <a:pt x="74" y="153"/>
                    </a:cubicBezTo>
                    <a:cubicBezTo>
                      <a:pt x="491" y="489"/>
                      <a:pt x="941" y="745"/>
                      <a:pt x="1445" y="913"/>
                    </a:cubicBezTo>
                    <a:cubicBezTo>
                      <a:pt x="1457" y="920"/>
                      <a:pt x="1469" y="923"/>
                      <a:pt x="1479" y="923"/>
                    </a:cubicBezTo>
                    <a:cubicBezTo>
                      <a:pt x="1544" y="923"/>
                      <a:pt x="1571" y="795"/>
                      <a:pt x="1472" y="772"/>
                    </a:cubicBezTo>
                    <a:cubicBezTo>
                      <a:pt x="995" y="577"/>
                      <a:pt x="578" y="321"/>
                      <a:pt x="155" y="12"/>
                    </a:cubicBezTo>
                    <a:cubicBezTo>
                      <a:pt x="142" y="4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0"/>
              <p:cNvSpPr/>
              <p:nvPr/>
            </p:nvSpPr>
            <p:spPr>
              <a:xfrm>
                <a:off x="3976508" y="1781664"/>
                <a:ext cx="74126" cy="42619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886" extrusionOk="0">
                    <a:moveTo>
                      <a:pt x="122" y="1"/>
                    </a:moveTo>
                    <a:cubicBezTo>
                      <a:pt x="40" y="1"/>
                      <a:pt x="1" y="106"/>
                      <a:pt x="96" y="157"/>
                    </a:cubicBezTo>
                    <a:cubicBezTo>
                      <a:pt x="485" y="432"/>
                      <a:pt x="936" y="661"/>
                      <a:pt x="1379" y="882"/>
                    </a:cubicBezTo>
                    <a:cubicBezTo>
                      <a:pt x="1387" y="885"/>
                      <a:pt x="1394" y="886"/>
                      <a:pt x="1401" y="886"/>
                    </a:cubicBezTo>
                    <a:cubicBezTo>
                      <a:pt x="1479" y="886"/>
                      <a:pt x="1540" y="764"/>
                      <a:pt x="1467" y="714"/>
                    </a:cubicBezTo>
                    <a:cubicBezTo>
                      <a:pt x="1016" y="519"/>
                      <a:pt x="566" y="264"/>
                      <a:pt x="176" y="15"/>
                    </a:cubicBezTo>
                    <a:cubicBezTo>
                      <a:pt x="157" y="5"/>
                      <a:pt x="138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0"/>
              <p:cNvSpPr/>
              <p:nvPr/>
            </p:nvSpPr>
            <p:spPr>
              <a:xfrm>
                <a:off x="4023407" y="1770793"/>
                <a:ext cx="64794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56" extrusionOk="0">
                    <a:moveTo>
                      <a:pt x="116" y="1"/>
                    </a:moveTo>
                    <a:cubicBezTo>
                      <a:pt x="47" y="1"/>
                      <a:pt x="0" y="109"/>
                      <a:pt x="68" y="154"/>
                    </a:cubicBezTo>
                    <a:cubicBezTo>
                      <a:pt x="431" y="409"/>
                      <a:pt x="828" y="604"/>
                      <a:pt x="1217" y="745"/>
                    </a:cubicBezTo>
                    <a:cubicBezTo>
                      <a:pt x="1233" y="753"/>
                      <a:pt x="1247" y="756"/>
                      <a:pt x="1259" y="756"/>
                    </a:cubicBezTo>
                    <a:cubicBezTo>
                      <a:pt x="1337" y="756"/>
                      <a:pt x="1347" y="624"/>
                      <a:pt x="1271" y="577"/>
                    </a:cubicBezTo>
                    <a:cubicBezTo>
                      <a:pt x="881" y="436"/>
                      <a:pt x="518" y="241"/>
                      <a:pt x="156" y="13"/>
                    </a:cubicBezTo>
                    <a:cubicBezTo>
                      <a:pt x="142" y="5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0"/>
              <p:cNvSpPr/>
              <p:nvPr/>
            </p:nvSpPr>
            <p:spPr>
              <a:xfrm>
                <a:off x="4059483" y="1761846"/>
                <a:ext cx="55606" cy="30449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33" extrusionOk="0">
                    <a:moveTo>
                      <a:pt x="158" y="1"/>
                    </a:moveTo>
                    <a:cubicBezTo>
                      <a:pt x="64" y="1"/>
                      <a:pt x="0" y="121"/>
                      <a:pt x="105" y="145"/>
                    </a:cubicBezTo>
                    <a:cubicBezTo>
                      <a:pt x="387" y="313"/>
                      <a:pt x="689" y="454"/>
                      <a:pt x="998" y="622"/>
                    </a:cubicBezTo>
                    <a:cubicBezTo>
                      <a:pt x="1010" y="630"/>
                      <a:pt x="1022" y="633"/>
                      <a:pt x="1033" y="633"/>
                    </a:cubicBezTo>
                    <a:cubicBezTo>
                      <a:pt x="1105" y="633"/>
                      <a:pt x="1155" y="504"/>
                      <a:pt x="1086" y="481"/>
                    </a:cubicBezTo>
                    <a:cubicBezTo>
                      <a:pt x="777" y="313"/>
                      <a:pt x="467" y="172"/>
                      <a:pt x="185" y="4"/>
                    </a:cubicBezTo>
                    <a:cubicBezTo>
                      <a:pt x="176" y="2"/>
                      <a:pt x="16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0"/>
              <p:cNvSpPr/>
              <p:nvPr/>
            </p:nvSpPr>
            <p:spPr>
              <a:xfrm>
                <a:off x="4083726" y="1748570"/>
                <a:ext cx="58396" cy="2765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575" extrusionOk="0">
                    <a:moveTo>
                      <a:pt x="130" y="0"/>
                    </a:moveTo>
                    <a:cubicBezTo>
                      <a:pt x="41" y="0"/>
                      <a:pt x="1" y="142"/>
                      <a:pt x="105" y="173"/>
                    </a:cubicBezTo>
                    <a:cubicBezTo>
                      <a:pt x="441" y="253"/>
                      <a:pt x="750" y="394"/>
                      <a:pt x="1059" y="562"/>
                    </a:cubicBezTo>
                    <a:cubicBezTo>
                      <a:pt x="1071" y="571"/>
                      <a:pt x="1084" y="574"/>
                      <a:pt x="1096" y="574"/>
                    </a:cubicBezTo>
                    <a:cubicBezTo>
                      <a:pt x="1162" y="574"/>
                      <a:pt x="1213" y="467"/>
                      <a:pt x="1139" y="421"/>
                    </a:cubicBezTo>
                    <a:cubicBezTo>
                      <a:pt x="830" y="253"/>
                      <a:pt x="494" y="112"/>
                      <a:pt x="158" y="5"/>
                    </a:cubicBezTo>
                    <a:cubicBezTo>
                      <a:pt x="149" y="2"/>
                      <a:pt x="139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0"/>
              <p:cNvSpPr/>
              <p:nvPr/>
            </p:nvSpPr>
            <p:spPr>
              <a:xfrm>
                <a:off x="4122689" y="1744385"/>
                <a:ext cx="42330" cy="2203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58" extrusionOk="0">
                    <a:moveTo>
                      <a:pt x="107" y="1"/>
                    </a:moveTo>
                    <a:cubicBezTo>
                      <a:pt x="17" y="1"/>
                      <a:pt x="1" y="123"/>
                      <a:pt x="81" y="172"/>
                    </a:cubicBezTo>
                    <a:cubicBezTo>
                      <a:pt x="303" y="260"/>
                      <a:pt x="524" y="340"/>
                      <a:pt x="753" y="454"/>
                    </a:cubicBezTo>
                    <a:cubicBezTo>
                      <a:pt x="759" y="456"/>
                      <a:pt x="765" y="457"/>
                      <a:pt x="770" y="457"/>
                    </a:cubicBezTo>
                    <a:cubicBezTo>
                      <a:pt x="841" y="457"/>
                      <a:pt x="879" y="311"/>
                      <a:pt x="780" y="286"/>
                    </a:cubicBezTo>
                    <a:cubicBezTo>
                      <a:pt x="585" y="172"/>
                      <a:pt x="356" y="92"/>
                      <a:pt x="135" y="4"/>
                    </a:cubicBezTo>
                    <a:cubicBezTo>
                      <a:pt x="125" y="2"/>
                      <a:pt x="116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0"/>
              <p:cNvSpPr/>
              <p:nvPr/>
            </p:nvSpPr>
            <p:spPr>
              <a:xfrm>
                <a:off x="4148375" y="1736304"/>
                <a:ext cx="48776" cy="1957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7" extrusionOk="0">
                    <a:moveTo>
                      <a:pt x="111" y="1"/>
                    </a:moveTo>
                    <a:cubicBezTo>
                      <a:pt x="42" y="1"/>
                      <a:pt x="0" y="121"/>
                      <a:pt x="105" y="145"/>
                    </a:cubicBezTo>
                    <a:cubicBezTo>
                      <a:pt x="353" y="226"/>
                      <a:pt x="636" y="313"/>
                      <a:pt x="891" y="394"/>
                    </a:cubicBezTo>
                    <a:cubicBezTo>
                      <a:pt x="907" y="403"/>
                      <a:pt x="921" y="407"/>
                      <a:pt x="934" y="407"/>
                    </a:cubicBezTo>
                    <a:cubicBezTo>
                      <a:pt x="1004" y="407"/>
                      <a:pt x="1013" y="282"/>
                      <a:pt x="945" y="260"/>
                    </a:cubicBezTo>
                    <a:cubicBezTo>
                      <a:pt x="662" y="172"/>
                      <a:pt x="414" y="92"/>
                      <a:pt x="131" y="4"/>
                    </a:cubicBezTo>
                    <a:cubicBezTo>
                      <a:pt x="125" y="2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0"/>
              <p:cNvSpPr/>
              <p:nvPr/>
            </p:nvSpPr>
            <p:spPr>
              <a:xfrm>
                <a:off x="4181517" y="1729714"/>
                <a:ext cx="48535" cy="1231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56" extrusionOk="0">
                    <a:moveTo>
                      <a:pt x="115" y="0"/>
                    </a:moveTo>
                    <a:cubicBezTo>
                      <a:pt x="0" y="0"/>
                      <a:pt x="0" y="168"/>
                      <a:pt x="115" y="168"/>
                    </a:cubicBezTo>
                    <a:cubicBezTo>
                      <a:pt x="370" y="195"/>
                      <a:pt x="645" y="229"/>
                      <a:pt x="901" y="255"/>
                    </a:cubicBezTo>
                    <a:cubicBezTo>
                      <a:pt x="1008" y="255"/>
                      <a:pt x="1008" y="87"/>
                      <a:pt x="901" y="87"/>
                    </a:cubicBezTo>
                    <a:cubicBezTo>
                      <a:pt x="645" y="61"/>
                      <a:pt x="370" y="27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0"/>
              <p:cNvSpPr/>
              <p:nvPr/>
            </p:nvSpPr>
            <p:spPr>
              <a:xfrm>
                <a:off x="4174205" y="1732552"/>
                <a:ext cx="14864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8" extrusionOk="0">
                    <a:moveTo>
                      <a:pt x="186" y="1"/>
                    </a:moveTo>
                    <a:cubicBezTo>
                      <a:pt x="166" y="1"/>
                      <a:pt x="145" y="9"/>
                      <a:pt x="125" y="28"/>
                    </a:cubicBezTo>
                    <a:cubicBezTo>
                      <a:pt x="125" y="55"/>
                      <a:pt x="99" y="82"/>
                      <a:pt x="72" y="82"/>
                    </a:cubicBezTo>
                    <a:cubicBezTo>
                      <a:pt x="1" y="153"/>
                      <a:pt x="81" y="238"/>
                      <a:pt x="146" y="238"/>
                    </a:cubicBezTo>
                    <a:cubicBezTo>
                      <a:pt x="161" y="238"/>
                      <a:pt x="175" y="233"/>
                      <a:pt x="186" y="223"/>
                    </a:cubicBezTo>
                    <a:cubicBezTo>
                      <a:pt x="213" y="196"/>
                      <a:pt x="240" y="170"/>
                      <a:pt x="267" y="136"/>
                    </a:cubicBezTo>
                    <a:cubicBezTo>
                      <a:pt x="308" y="94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0"/>
              <p:cNvSpPr/>
              <p:nvPr/>
            </p:nvSpPr>
            <p:spPr>
              <a:xfrm>
                <a:off x="4146595" y="1729185"/>
                <a:ext cx="31651" cy="1544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21" extrusionOk="0">
                    <a:moveTo>
                      <a:pt x="511" y="1"/>
                    </a:moveTo>
                    <a:cubicBezTo>
                      <a:pt x="500" y="1"/>
                      <a:pt x="489" y="4"/>
                      <a:pt x="478" y="11"/>
                    </a:cubicBezTo>
                    <a:cubicBezTo>
                      <a:pt x="363" y="98"/>
                      <a:pt x="222" y="125"/>
                      <a:pt x="88" y="152"/>
                    </a:cubicBezTo>
                    <a:cubicBezTo>
                      <a:pt x="0" y="152"/>
                      <a:pt x="0" y="320"/>
                      <a:pt x="88" y="320"/>
                    </a:cubicBezTo>
                    <a:cubicBezTo>
                      <a:pt x="256" y="293"/>
                      <a:pt x="424" y="266"/>
                      <a:pt x="558" y="179"/>
                    </a:cubicBezTo>
                    <a:cubicBezTo>
                      <a:pt x="657" y="133"/>
                      <a:pt x="585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50"/>
              <p:cNvSpPr/>
              <p:nvPr/>
            </p:nvSpPr>
            <p:spPr>
              <a:xfrm>
                <a:off x="4186471" y="1740489"/>
                <a:ext cx="20444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37" extrusionOk="0">
                    <a:moveTo>
                      <a:pt x="315" y="0"/>
                    </a:moveTo>
                    <a:cubicBezTo>
                      <a:pt x="308" y="0"/>
                      <a:pt x="301" y="1"/>
                      <a:pt x="294" y="5"/>
                    </a:cubicBezTo>
                    <a:cubicBezTo>
                      <a:pt x="206" y="31"/>
                      <a:pt x="153" y="58"/>
                      <a:pt x="99" y="85"/>
                    </a:cubicBezTo>
                    <a:cubicBezTo>
                      <a:pt x="0" y="108"/>
                      <a:pt x="27" y="237"/>
                      <a:pt x="110" y="237"/>
                    </a:cubicBezTo>
                    <a:cubicBezTo>
                      <a:pt x="123" y="237"/>
                      <a:pt x="137" y="234"/>
                      <a:pt x="153" y="226"/>
                    </a:cubicBezTo>
                    <a:cubicBezTo>
                      <a:pt x="206" y="226"/>
                      <a:pt x="267" y="199"/>
                      <a:pt x="321" y="173"/>
                    </a:cubicBezTo>
                    <a:cubicBezTo>
                      <a:pt x="425" y="142"/>
                      <a:pt x="384" y="0"/>
                      <a:pt x="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50"/>
              <p:cNvSpPr/>
              <p:nvPr/>
            </p:nvSpPr>
            <p:spPr>
              <a:xfrm>
                <a:off x="4101043" y="1768244"/>
                <a:ext cx="73404" cy="41176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856" extrusionOk="0">
                    <a:moveTo>
                      <a:pt x="1408" y="0"/>
                    </a:moveTo>
                    <a:cubicBezTo>
                      <a:pt x="1396" y="0"/>
                      <a:pt x="1383" y="4"/>
                      <a:pt x="1371" y="12"/>
                    </a:cubicBezTo>
                    <a:cubicBezTo>
                      <a:pt x="947" y="234"/>
                      <a:pt x="531" y="462"/>
                      <a:pt x="81" y="684"/>
                    </a:cubicBezTo>
                    <a:cubicBezTo>
                      <a:pt x="1" y="733"/>
                      <a:pt x="67" y="856"/>
                      <a:pt x="140" y="856"/>
                    </a:cubicBezTo>
                    <a:cubicBezTo>
                      <a:pt x="147" y="856"/>
                      <a:pt x="154" y="855"/>
                      <a:pt x="161" y="852"/>
                    </a:cubicBezTo>
                    <a:cubicBezTo>
                      <a:pt x="611" y="630"/>
                      <a:pt x="1035" y="375"/>
                      <a:pt x="1452" y="153"/>
                    </a:cubicBezTo>
                    <a:cubicBezTo>
                      <a:pt x="1525" y="108"/>
                      <a:pt x="1474" y="0"/>
                      <a:pt x="1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50"/>
              <p:cNvSpPr/>
              <p:nvPr/>
            </p:nvSpPr>
            <p:spPr>
              <a:xfrm>
                <a:off x="4097051" y="1774160"/>
                <a:ext cx="109962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94" extrusionOk="0">
                    <a:moveTo>
                      <a:pt x="2170" y="1"/>
                    </a:moveTo>
                    <a:cubicBezTo>
                      <a:pt x="2165" y="1"/>
                      <a:pt x="2159" y="1"/>
                      <a:pt x="2153" y="3"/>
                    </a:cubicBezTo>
                    <a:cubicBezTo>
                      <a:pt x="1871" y="111"/>
                      <a:pt x="1649" y="225"/>
                      <a:pt x="1393" y="366"/>
                    </a:cubicBezTo>
                    <a:cubicBezTo>
                      <a:pt x="1286" y="447"/>
                      <a:pt x="1172" y="507"/>
                      <a:pt x="1057" y="588"/>
                    </a:cubicBezTo>
                    <a:cubicBezTo>
                      <a:pt x="1004" y="649"/>
                      <a:pt x="916" y="702"/>
                      <a:pt x="862" y="756"/>
                    </a:cubicBezTo>
                    <a:cubicBezTo>
                      <a:pt x="798" y="821"/>
                      <a:pt x="729" y="853"/>
                      <a:pt x="656" y="853"/>
                    </a:cubicBezTo>
                    <a:cubicBezTo>
                      <a:pt x="540" y="853"/>
                      <a:pt x="414" y="772"/>
                      <a:pt x="278" y="615"/>
                    </a:cubicBezTo>
                    <a:cubicBezTo>
                      <a:pt x="316" y="558"/>
                      <a:pt x="257" y="498"/>
                      <a:pt x="200" y="498"/>
                    </a:cubicBezTo>
                    <a:cubicBezTo>
                      <a:pt x="176" y="498"/>
                      <a:pt x="153" y="509"/>
                      <a:pt x="137" y="534"/>
                    </a:cubicBezTo>
                    <a:cubicBezTo>
                      <a:pt x="1" y="748"/>
                      <a:pt x="152" y="1094"/>
                      <a:pt x="416" y="1094"/>
                    </a:cubicBezTo>
                    <a:cubicBezTo>
                      <a:pt x="426" y="1094"/>
                      <a:pt x="436" y="1093"/>
                      <a:pt x="446" y="1092"/>
                    </a:cubicBezTo>
                    <a:cubicBezTo>
                      <a:pt x="721" y="1065"/>
                      <a:pt x="916" y="897"/>
                      <a:pt x="1145" y="729"/>
                    </a:cubicBezTo>
                    <a:cubicBezTo>
                      <a:pt x="1481" y="507"/>
                      <a:pt x="1817" y="313"/>
                      <a:pt x="2180" y="171"/>
                    </a:cubicBezTo>
                    <a:cubicBezTo>
                      <a:pt x="2285" y="147"/>
                      <a:pt x="2241" y="1"/>
                      <a:pt x="2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50"/>
              <p:cNvSpPr/>
              <p:nvPr/>
            </p:nvSpPr>
            <p:spPr>
              <a:xfrm>
                <a:off x="4172137" y="1768292"/>
                <a:ext cx="29054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1" extrusionOk="0">
                    <a:moveTo>
                      <a:pt x="228" y="1"/>
                    </a:moveTo>
                    <a:cubicBezTo>
                      <a:pt x="190" y="1"/>
                      <a:pt x="152" y="4"/>
                      <a:pt x="115" y="11"/>
                    </a:cubicBezTo>
                    <a:cubicBezTo>
                      <a:pt x="0" y="11"/>
                      <a:pt x="0" y="179"/>
                      <a:pt x="115" y="179"/>
                    </a:cubicBezTo>
                    <a:cubicBezTo>
                      <a:pt x="148" y="171"/>
                      <a:pt x="181" y="168"/>
                      <a:pt x="214" y="168"/>
                    </a:cubicBezTo>
                    <a:cubicBezTo>
                      <a:pt x="292" y="168"/>
                      <a:pt x="370" y="187"/>
                      <a:pt x="451" y="206"/>
                    </a:cubicBezTo>
                    <a:cubicBezTo>
                      <a:pt x="464" y="216"/>
                      <a:pt x="478" y="221"/>
                      <a:pt x="492" y="221"/>
                    </a:cubicBezTo>
                    <a:cubicBezTo>
                      <a:pt x="556" y="221"/>
                      <a:pt x="604" y="115"/>
                      <a:pt x="531" y="65"/>
                    </a:cubicBezTo>
                    <a:cubicBezTo>
                      <a:pt x="433" y="26"/>
                      <a:pt x="331" y="1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50"/>
              <p:cNvSpPr/>
              <p:nvPr/>
            </p:nvSpPr>
            <p:spPr>
              <a:xfrm>
                <a:off x="3789730" y="1532786"/>
                <a:ext cx="344943" cy="24171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5025" extrusionOk="0">
                    <a:moveTo>
                      <a:pt x="6517" y="1"/>
                    </a:moveTo>
                    <a:cubicBezTo>
                      <a:pt x="6510" y="1"/>
                      <a:pt x="6504" y="3"/>
                      <a:pt x="6499" y="8"/>
                    </a:cubicBezTo>
                    <a:cubicBezTo>
                      <a:pt x="5403" y="122"/>
                      <a:pt x="4342" y="230"/>
                      <a:pt x="3246" y="398"/>
                    </a:cubicBezTo>
                    <a:cubicBezTo>
                      <a:pt x="2184" y="566"/>
                      <a:pt x="1035" y="707"/>
                      <a:pt x="27" y="1211"/>
                    </a:cubicBezTo>
                    <a:cubicBezTo>
                      <a:pt x="0" y="1238"/>
                      <a:pt x="0" y="1265"/>
                      <a:pt x="0" y="1298"/>
                    </a:cubicBezTo>
                    <a:cubicBezTo>
                      <a:pt x="477" y="2441"/>
                      <a:pt x="840" y="3617"/>
                      <a:pt x="1176" y="4793"/>
                    </a:cubicBezTo>
                    <a:cubicBezTo>
                      <a:pt x="1188" y="4843"/>
                      <a:pt x="1222" y="4866"/>
                      <a:pt x="1254" y="4866"/>
                    </a:cubicBezTo>
                    <a:cubicBezTo>
                      <a:pt x="1295" y="4866"/>
                      <a:pt x="1332" y="4830"/>
                      <a:pt x="1317" y="4766"/>
                    </a:cubicBezTo>
                    <a:cubicBezTo>
                      <a:pt x="1149" y="4040"/>
                      <a:pt x="921" y="3314"/>
                      <a:pt x="672" y="2609"/>
                    </a:cubicBezTo>
                    <a:cubicBezTo>
                      <a:pt x="558" y="2273"/>
                      <a:pt x="450" y="1970"/>
                      <a:pt x="309" y="1634"/>
                    </a:cubicBezTo>
                    <a:cubicBezTo>
                      <a:pt x="114" y="1097"/>
                      <a:pt x="840" y="1043"/>
                      <a:pt x="1230" y="929"/>
                    </a:cubicBezTo>
                    <a:cubicBezTo>
                      <a:pt x="2856" y="512"/>
                      <a:pt x="4590" y="371"/>
                      <a:pt x="6270" y="176"/>
                    </a:cubicBezTo>
                    <a:cubicBezTo>
                      <a:pt x="6272" y="176"/>
                      <a:pt x="6274" y="176"/>
                      <a:pt x="6275" y="176"/>
                    </a:cubicBezTo>
                    <a:cubicBezTo>
                      <a:pt x="6529" y="176"/>
                      <a:pt x="6748" y="2194"/>
                      <a:pt x="6801" y="2474"/>
                    </a:cubicBezTo>
                    <a:cubicBezTo>
                      <a:pt x="6862" y="2777"/>
                      <a:pt x="7137" y="3395"/>
                      <a:pt x="6721" y="3509"/>
                    </a:cubicBezTo>
                    <a:lnTo>
                      <a:pt x="5713" y="3758"/>
                    </a:lnTo>
                    <a:cubicBezTo>
                      <a:pt x="4254" y="4121"/>
                      <a:pt x="2769" y="4491"/>
                      <a:pt x="1317" y="4853"/>
                    </a:cubicBezTo>
                    <a:cubicBezTo>
                      <a:pt x="1212" y="4878"/>
                      <a:pt x="1250" y="5024"/>
                      <a:pt x="1326" y="5024"/>
                    </a:cubicBezTo>
                    <a:cubicBezTo>
                      <a:pt x="1332" y="5024"/>
                      <a:pt x="1338" y="5023"/>
                      <a:pt x="1344" y="5021"/>
                    </a:cubicBezTo>
                    <a:cubicBezTo>
                      <a:pt x="3273" y="4517"/>
                      <a:pt x="5182" y="4094"/>
                      <a:pt x="7110" y="3590"/>
                    </a:cubicBezTo>
                    <a:cubicBezTo>
                      <a:pt x="7137" y="3563"/>
                      <a:pt x="7171" y="3536"/>
                      <a:pt x="7171" y="3482"/>
                    </a:cubicBezTo>
                    <a:cubicBezTo>
                      <a:pt x="6942" y="2360"/>
                      <a:pt x="6747" y="1211"/>
                      <a:pt x="6579" y="62"/>
                    </a:cubicBezTo>
                    <a:cubicBezTo>
                      <a:pt x="6579" y="40"/>
                      <a:pt x="6544" y="1"/>
                      <a:pt x="65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50"/>
              <p:cNvSpPr/>
              <p:nvPr/>
            </p:nvSpPr>
            <p:spPr>
              <a:xfrm>
                <a:off x="3863758" y="1816008"/>
                <a:ext cx="13613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69" extrusionOk="0">
                    <a:moveTo>
                      <a:pt x="88" y="0"/>
                    </a:moveTo>
                    <a:cubicBezTo>
                      <a:pt x="0" y="0"/>
                      <a:pt x="0" y="168"/>
                      <a:pt x="88" y="168"/>
                    </a:cubicBezTo>
                    <a:lnTo>
                      <a:pt x="168" y="168"/>
                    </a:lnTo>
                    <a:cubicBezTo>
                      <a:pt x="282" y="168"/>
                      <a:pt x="28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50"/>
              <p:cNvSpPr/>
              <p:nvPr/>
            </p:nvSpPr>
            <p:spPr>
              <a:xfrm>
                <a:off x="3868616" y="1820771"/>
                <a:ext cx="20059" cy="1471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06" extrusionOk="0">
                    <a:moveTo>
                      <a:pt x="111" y="1"/>
                    </a:moveTo>
                    <a:cubicBezTo>
                      <a:pt x="44" y="1"/>
                      <a:pt x="0" y="105"/>
                      <a:pt x="67" y="150"/>
                    </a:cubicBezTo>
                    <a:cubicBezTo>
                      <a:pt x="155" y="211"/>
                      <a:pt x="208" y="237"/>
                      <a:pt x="262" y="291"/>
                    </a:cubicBezTo>
                    <a:cubicBezTo>
                      <a:pt x="277" y="301"/>
                      <a:pt x="292" y="306"/>
                      <a:pt x="305" y="306"/>
                    </a:cubicBezTo>
                    <a:cubicBezTo>
                      <a:pt x="372" y="306"/>
                      <a:pt x="416" y="200"/>
                      <a:pt x="349" y="150"/>
                    </a:cubicBezTo>
                    <a:cubicBezTo>
                      <a:pt x="289" y="96"/>
                      <a:pt x="235" y="69"/>
                      <a:pt x="155" y="16"/>
                    </a:cubicBezTo>
                    <a:cubicBezTo>
                      <a:pt x="140" y="5"/>
                      <a:pt x="125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50"/>
              <p:cNvSpPr/>
              <p:nvPr/>
            </p:nvSpPr>
            <p:spPr>
              <a:xfrm>
                <a:off x="3873138" y="1821492"/>
                <a:ext cx="22993" cy="2222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62" extrusionOk="0">
                    <a:moveTo>
                      <a:pt x="61" y="1"/>
                    </a:moveTo>
                    <a:cubicBezTo>
                      <a:pt x="0" y="27"/>
                      <a:pt x="0" y="81"/>
                      <a:pt x="0" y="108"/>
                    </a:cubicBezTo>
                    <a:cubicBezTo>
                      <a:pt x="87" y="276"/>
                      <a:pt x="195" y="390"/>
                      <a:pt x="336" y="444"/>
                    </a:cubicBezTo>
                    <a:cubicBezTo>
                      <a:pt x="361" y="455"/>
                      <a:pt x="385" y="462"/>
                      <a:pt x="406" y="462"/>
                    </a:cubicBezTo>
                    <a:cubicBezTo>
                      <a:pt x="436" y="462"/>
                      <a:pt x="461" y="449"/>
                      <a:pt x="477" y="417"/>
                    </a:cubicBezTo>
                    <a:cubicBezTo>
                      <a:pt x="477" y="390"/>
                      <a:pt x="477" y="337"/>
                      <a:pt x="450" y="303"/>
                    </a:cubicBezTo>
                    <a:cubicBezTo>
                      <a:pt x="309" y="249"/>
                      <a:pt x="229" y="169"/>
                      <a:pt x="168" y="27"/>
                    </a:cubicBezTo>
                    <a:cubicBezTo>
                      <a:pt x="141" y="1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50"/>
              <p:cNvSpPr/>
              <p:nvPr/>
            </p:nvSpPr>
            <p:spPr>
              <a:xfrm>
                <a:off x="3900604" y="1850738"/>
                <a:ext cx="17894" cy="1173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44" extrusionOk="0">
                    <a:moveTo>
                      <a:pt x="139" y="1"/>
                    </a:moveTo>
                    <a:cubicBezTo>
                      <a:pt x="62" y="1"/>
                      <a:pt x="0" y="123"/>
                      <a:pt x="74" y="172"/>
                    </a:cubicBezTo>
                    <a:cubicBezTo>
                      <a:pt x="128" y="172"/>
                      <a:pt x="162" y="199"/>
                      <a:pt x="215" y="233"/>
                    </a:cubicBezTo>
                    <a:cubicBezTo>
                      <a:pt x="226" y="240"/>
                      <a:pt x="237" y="243"/>
                      <a:pt x="248" y="243"/>
                    </a:cubicBezTo>
                    <a:cubicBezTo>
                      <a:pt x="317" y="243"/>
                      <a:pt x="371" y="115"/>
                      <a:pt x="296" y="92"/>
                    </a:cubicBezTo>
                    <a:cubicBezTo>
                      <a:pt x="242" y="65"/>
                      <a:pt x="215" y="31"/>
                      <a:pt x="162" y="4"/>
                    </a:cubicBezTo>
                    <a:cubicBezTo>
                      <a:pt x="154" y="2"/>
                      <a:pt x="147" y="1"/>
                      <a:pt x="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50"/>
              <p:cNvSpPr/>
              <p:nvPr/>
            </p:nvSpPr>
            <p:spPr>
              <a:xfrm>
                <a:off x="3901566" y="1850930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0" y="0"/>
                      <a:pt x="0" y="168"/>
                      <a:pt x="108" y="168"/>
                    </a:cubicBezTo>
                    <a:cubicBezTo>
                      <a:pt x="222" y="168"/>
                      <a:pt x="222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50"/>
              <p:cNvSpPr/>
              <p:nvPr/>
            </p:nvSpPr>
            <p:spPr>
              <a:xfrm>
                <a:off x="3909070" y="1859637"/>
                <a:ext cx="26745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25" extrusionOk="0">
                    <a:moveTo>
                      <a:pt x="133" y="0"/>
                    </a:moveTo>
                    <a:cubicBezTo>
                      <a:pt x="61" y="0"/>
                      <a:pt x="0" y="89"/>
                      <a:pt x="66" y="155"/>
                    </a:cubicBezTo>
                    <a:cubicBezTo>
                      <a:pt x="180" y="243"/>
                      <a:pt x="261" y="323"/>
                      <a:pt x="375" y="411"/>
                    </a:cubicBezTo>
                    <a:cubicBezTo>
                      <a:pt x="390" y="420"/>
                      <a:pt x="405" y="424"/>
                      <a:pt x="421" y="424"/>
                    </a:cubicBezTo>
                    <a:cubicBezTo>
                      <a:pt x="491" y="424"/>
                      <a:pt x="556" y="336"/>
                      <a:pt x="490" y="269"/>
                    </a:cubicBezTo>
                    <a:cubicBezTo>
                      <a:pt x="402" y="182"/>
                      <a:pt x="288" y="101"/>
                      <a:pt x="180" y="14"/>
                    </a:cubicBezTo>
                    <a:cubicBezTo>
                      <a:pt x="165" y="4"/>
                      <a:pt x="148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7" name="Google Shape;2637;p50"/>
          <p:cNvGrpSpPr/>
          <p:nvPr/>
        </p:nvGrpSpPr>
        <p:grpSpPr>
          <a:xfrm>
            <a:off x="6525262" y="3202475"/>
            <a:ext cx="2120361" cy="1657553"/>
            <a:chOff x="6525262" y="3202475"/>
            <a:chExt cx="2120361" cy="1657553"/>
          </a:xfrm>
        </p:grpSpPr>
        <p:grpSp>
          <p:nvGrpSpPr>
            <p:cNvPr id="2638" name="Google Shape;2638;p50"/>
            <p:cNvGrpSpPr/>
            <p:nvPr/>
          </p:nvGrpSpPr>
          <p:grpSpPr>
            <a:xfrm>
              <a:off x="6525262" y="3202475"/>
              <a:ext cx="1941605" cy="1372059"/>
              <a:chOff x="6109812" y="3402500"/>
              <a:chExt cx="1941605" cy="1372059"/>
            </a:xfrm>
          </p:grpSpPr>
          <p:sp>
            <p:nvSpPr>
              <p:cNvPr id="2639" name="Google Shape;2639;p50"/>
              <p:cNvSpPr/>
              <p:nvPr/>
            </p:nvSpPr>
            <p:spPr>
              <a:xfrm flipH="1">
                <a:off x="6877008" y="3402500"/>
                <a:ext cx="1174409" cy="684832"/>
              </a:xfrm>
              <a:custGeom>
                <a:avLst/>
                <a:gdLst/>
                <a:ahLst/>
                <a:cxnLst/>
                <a:rect l="l" t="t" r="r" b="b"/>
                <a:pathLst>
                  <a:path w="14282" h="8328" extrusionOk="0">
                    <a:moveTo>
                      <a:pt x="7039" y="268"/>
                    </a:moveTo>
                    <a:cubicBezTo>
                      <a:pt x="7042" y="281"/>
                      <a:pt x="7047" y="295"/>
                      <a:pt x="7057" y="308"/>
                    </a:cubicBezTo>
                    <a:cubicBezTo>
                      <a:pt x="7165" y="466"/>
                      <a:pt x="7320" y="1048"/>
                      <a:pt x="7618" y="1048"/>
                    </a:cubicBezTo>
                    <a:cubicBezTo>
                      <a:pt x="7637" y="1048"/>
                      <a:pt x="7656" y="1045"/>
                      <a:pt x="7676" y="1041"/>
                    </a:cubicBezTo>
                    <a:cubicBezTo>
                      <a:pt x="7683" y="1037"/>
                      <a:pt x="7696" y="1035"/>
                      <a:pt x="7712" y="1035"/>
                    </a:cubicBezTo>
                    <a:cubicBezTo>
                      <a:pt x="7812" y="1035"/>
                      <a:pt x="8054" y="1098"/>
                      <a:pt x="8153" y="1121"/>
                    </a:cubicBezTo>
                    <a:cubicBezTo>
                      <a:pt x="8375" y="1121"/>
                      <a:pt x="8630" y="1148"/>
                      <a:pt x="8852" y="1182"/>
                    </a:cubicBezTo>
                    <a:cubicBezTo>
                      <a:pt x="9268" y="1262"/>
                      <a:pt x="9692" y="1377"/>
                      <a:pt x="10108" y="1484"/>
                    </a:cubicBezTo>
                    <a:cubicBezTo>
                      <a:pt x="11567" y="1881"/>
                      <a:pt x="13301" y="2580"/>
                      <a:pt x="13274" y="4314"/>
                    </a:cubicBezTo>
                    <a:cubicBezTo>
                      <a:pt x="13274" y="5684"/>
                      <a:pt x="12266" y="6894"/>
                      <a:pt x="11090" y="7452"/>
                    </a:cubicBezTo>
                    <a:cubicBezTo>
                      <a:pt x="10161" y="7893"/>
                      <a:pt x="9076" y="8002"/>
                      <a:pt x="8039" y="8002"/>
                    </a:cubicBezTo>
                    <a:cubicBezTo>
                      <a:pt x="7763" y="8002"/>
                      <a:pt x="7491" y="7994"/>
                      <a:pt x="7225" y="7983"/>
                    </a:cubicBezTo>
                    <a:cubicBezTo>
                      <a:pt x="5236" y="7902"/>
                      <a:pt x="2467" y="7701"/>
                      <a:pt x="1069" y="6108"/>
                    </a:cubicBezTo>
                    <a:cubicBezTo>
                      <a:pt x="1" y="4905"/>
                      <a:pt x="841" y="3057"/>
                      <a:pt x="1910" y="2129"/>
                    </a:cubicBezTo>
                    <a:cubicBezTo>
                      <a:pt x="2521" y="1625"/>
                      <a:pt x="3334" y="1289"/>
                      <a:pt x="4121" y="1121"/>
                    </a:cubicBezTo>
                    <a:cubicBezTo>
                      <a:pt x="4460" y="1040"/>
                      <a:pt x="4794" y="1025"/>
                      <a:pt x="5127" y="1025"/>
                    </a:cubicBezTo>
                    <a:cubicBezTo>
                      <a:pt x="5320" y="1025"/>
                      <a:pt x="5513" y="1030"/>
                      <a:pt x="5707" y="1030"/>
                    </a:cubicBezTo>
                    <a:cubicBezTo>
                      <a:pt x="5867" y="1030"/>
                      <a:pt x="6028" y="1026"/>
                      <a:pt x="6190" y="1014"/>
                    </a:cubicBezTo>
                    <a:cubicBezTo>
                      <a:pt x="6714" y="984"/>
                      <a:pt x="6969" y="717"/>
                      <a:pt x="7039" y="268"/>
                    </a:cubicBezTo>
                    <a:close/>
                    <a:moveTo>
                      <a:pt x="6973" y="1"/>
                    </a:moveTo>
                    <a:cubicBezTo>
                      <a:pt x="6931" y="1"/>
                      <a:pt x="6889" y="29"/>
                      <a:pt x="6889" y="86"/>
                    </a:cubicBezTo>
                    <a:cubicBezTo>
                      <a:pt x="6814" y="637"/>
                      <a:pt x="6379" y="720"/>
                      <a:pt x="5922" y="720"/>
                    </a:cubicBezTo>
                    <a:cubicBezTo>
                      <a:pt x="5727" y="720"/>
                      <a:pt x="5527" y="705"/>
                      <a:pt x="5350" y="705"/>
                    </a:cubicBezTo>
                    <a:cubicBezTo>
                      <a:pt x="4625" y="705"/>
                      <a:pt x="3865" y="846"/>
                      <a:pt x="3193" y="1121"/>
                    </a:cubicBezTo>
                    <a:cubicBezTo>
                      <a:pt x="1990" y="1572"/>
                      <a:pt x="1009" y="2439"/>
                      <a:pt x="532" y="3641"/>
                    </a:cubicBezTo>
                    <a:cubicBezTo>
                      <a:pt x="142" y="4623"/>
                      <a:pt x="310" y="5684"/>
                      <a:pt x="1036" y="6471"/>
                    </a:cubicBezTo>
                    <a:cubicBezTo>
                      <a:pt x="1708" y="7170"/>
                      <a:pt x="2750" y="7533"/>
                      <a:pt x="3697" y="7788"/>
                    </a:cubicBezTo>
                    <a:cubicBezTo>
                      <a:pt x="4964" y="8117"/>
                      <a:pt x="6384" y="8328"/>
                      <a:pt x="7774" y="8328"/>
                    </a:cubicBezTo>
                    <a:cubicBezTo>
                      <a:pt x="8624" y="8328"/>
                      <a:pt x="9464" y="8249"/>
                      <a:pt x="10249" y="8070"/>
                    </a:cubicBezTo>
                    <a:cubicBezTo>
                      <a:pt x="12292" y="7593"/>
                      <a:pt x="14282" y="5436"/>
                      <a:pt x="13388" y="3225"/>
                    </a:cubicBezTo>
                    <a:cubicBezTo>
                      <a:pt x="12965" y="2156"/>
                      <a:pt x="11735" y="1713"/>
                      <a:pt x="10727" y="1350"/>
                    </a:cubicBezTo>
                    <a:cubicBezTo>
                      <a:pt x="10081" y="1121"/>
                      <a:pt x="9383" y="980"/>
                      <a:pt x="8711" y="900"/>
                    </a:cubicBezTo>
                    <a:cubicBezTo>
                      <a:pt x="8375" y="846"/>
                      <a:pt x="8012" y="785"/>
                      <a:pt x="7676" y="758"/>
                    </a:cubicBezTo>
                    <a:cubicBezTo>
                      <a:pt x="7481" y="732"/>
                      <a:pt x="7366" y="369"/>
                      <a:pt x="7252" y="201"/>
                    </a:cubicBezTo>
                    <a:cubicBezTo>
                      <a:pt x="7228" y="167"/>
                      <a:pt x="7195" y="153"/>
                      <a:pt x="7161" y="153"/>
                    </a:cubicBezTo>
                    <a:cubicBezTo>
                      <a:pt x="7113" y="153"/>
                      <a:pt x="7064" y="182"/>
                      <a:pt x="7046" y="221"/>
                    </a:cubicBezTo>
                    <a:lnTo>
                      <a:pt x="7046" y="221"/>
                    </a:lnTo>
                    <a:cubicBezTo>
                      <a:pt x="7051" y="178"/>
                      <a:pt x="7055" y="133"/>
                      <a:pt x="7057" y="86"/>
                    </a:cubicBezTo>
                    <a:cubicBezTo>
                      <a:pt x="7057" y="29"/>
                      <a:pt x="7015" y="1"/>
                      <a:pt x="69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50"/>
              <p:cNvSpPr/>
              <p:nvPr/>
            </p:nvSpPr>
            <p:spPr>
              <a:xfrm flipH="1">
                <a:off x="6109812" y="3920597"/>
                <a:ext cx="1082640" cy="780551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9492" extrusionOk="0">
                    <a:moveTo>
                      <a:pt x="9233" y="0"/>
                    </a:moveTo>
                    <a:cubicBezTo>
                      <a:pt x="9203" y="0"/>
                      <a:pt x="9171" y="15"/>
                      <a:pt x="9160" y="49"/>
                    </a:cubicBezTo>
                    <a:cubicBezTo>
                      <a:pt x="9019" y="412"/>
                      <a:pt x="8797" y="1084"/>
                      <a:pt x="8434" y="1279"/>
                    </a:cubicBezTo>
                    <a:cubicBezTo>
                      <a:pt x="8159" y="1448"/>
                      <a:pt x="7782" y="1492"/>
                      <a:pt x="7405" y="1492"/>
                    </a:cubicBezTo>
                    <a:cubicBezTo>
                      <a:pt x="7093" y="1492"/>
                      <a:pt x="6781" y="1462"/>
                      <a:pt x="6526" y="1447"/>
                    </a:cubicBezTo>
                    <a:cubicBezTo>
                      <a:pt x="6375" y="1443"/>
                      <a:pt x="6223" y="1441"/>
                      <a:pt x="6071" y="1441"/>
                    </a:cubicBezTo>
                    <a:cubicBezTo>
                      <a:pt x="5153" y="1441"/>
                      <a:pt x="4218" y="1516"/>
                      <a:pt x="3307" y="1729"/>
                    </a:cubicBezTo>
                    <a:cubicBezTo>
                      <a:pt x="2272" y="1984"/>
                      <a:pt x="1291" y="2488"/>
                      <a:pt x="672" y="3382"/>
                    </a:cubicBezTo>
                    <a:cubicBezTo>
                      <a:pt x="88" y="4249"/>
                      <a:pt x="0" y="5479"/>
                      <a:pt x="397" y="6433"/>
                    </a:cubicBezTo>
                    <a:cubicBezTo>
                      <a:pt x="928" y="7636"/>
                      <a:pt x="1909" y="8201"/>
                      <a:pt x="3058" y="8644"/>
                    </a:cubicBezTo>
                    <a:cubicBezTo>
                      <a:pt x="4470" y="9187"/>
                      <a:pt x="5978" y="9492"/>
                      <a:pt x="7489" y="9492"/>
                    </a:cubicBezTo>
                    <a:cubicBezTo>
                      <a:pt x="7625" y="9492"/>
                      <a:pt x="7761" y="9489"/>
                      <a:pt x="7897" y="9484"/>
                    </a:cubicBezTo>
                    <a:cubicBezTo>
                      <a:pt x="9106" y="9457"/>
                      <a:pt x="10309" y="9209"/>
                      <a:pt x="11257" y="8422"/>
                    </a:cubicBezTo>
                    <a:cubicBezTo>
                      <a:pt x="12070" y="7777"/>
                      <a:pt x="12688" y="6910"/>
                      <a:pt x="12910" y="5902"/>
                    </a:cubicBezTo>
                    <a:cubicBezTo>
                      <a:pt x="13166" y="4894"/>
                      <a:pt x="12856" y="3913"/>
                      <a:pt x="12184" y="3160"/>
                    </a:cubicBezTo>
                    <a:cubicBezTo>
                      <a:pt x="11761" y="2656"/>
                      <a:pt x="11149" y="2233"/>
                      <a:pt x="10585" y="1897"/>
                    </a:cubicBezTo>
                    <a:cubicBezTo>
                      <a:pt x="10168" y="1648"/>
                      <a:pt x="9886" y="1615"/>
                      <a:pt x="9832" y="1030"/>
                    </a:cubicBezTo>
                    <a:cubicBezTo>
                      <a:pt x="9805" y="694"/>
                      <a:pt x="9691" y="412"/>
                      <a:pt x="9550" y="103"/>
                    </a:cubicBezTo>
                    <a:cubicBezTo>
                      <a:pt x="9538" y="56"/>
                      <a:pt x="9500" y="35"/>
                      <a:pt x="9463" y="35"/>
                    </a:cubicBezTo>
                    <a:cubicBezTo>
                      <a:pt x="9414" y="35"/>
                      <a:pt x="9367" y="71"/>
                      <a:pt x="9382" y="136"/>
                    </a:cubicBezTo>
                    <a:cubicBezTo>
                      <a:pt x="9496" y="499"/>
                      <a:pt x="9550" y="835"/>
                      <a:pt x="9577" y="1198"/>
                    </a:cubicBezTo>
                    <a:cubicBezTo>
                      <a:pt x="9610" y="1366"/>
                      <a:pt x="9637" y="1561"/>
                      <a:pt x="9745" y="1729"/>
                    </a:cubicBezTo>
                    <a:cubicBezTo>
                      <a:pt x="9859" y="1870"/>
                      <a:pt x="10054" y="1951"/>
                      <a:pt x="10222" y="2038"/>
                    </a:cubicBezTo>
                    <a:cubicBezTo>
                      <a:pt x="10558" y="2206"/>
                      <a:pt x="10867" y="2428"/>
                      <a:pt x="11176" y="2656"/>
                    </a:cubicBezTo>
                    <a:cubicBezTo>
                      <a:pt x="12299" y="3463"/>
                      <a:pt x="12971" y="4504"/>
                      <a:pt x="12635" y="5929"/>
                    </a:cubicBezTo>
                    <a:cubicBezTo>
                      <a:pt x="12352" y="7105"/>
                      <a:pt x="11459" y="8086"/>
                      <a:pt x="10417" y="8644"/>
                    </a:cubicBezTo>
                    <a:cubicBezTo>
                      <a:pt x="9612" y="9088"/>
                      <a:pt x="8635" y="9237"/>
                      <a:pt x="7660" y="9237"/>
                    </a:cubicBezTo>
                    <a:cubicBezTo>
                      <a:pt x="6910" y="9237"/>
                      <a:pt x="6160" y="9149"/>
                      <a:pt x="5491" y="9041"/>
                    </a:cubicBezTo>
                    <a:cubicBezTo>
                      <a:pt x="4006" y="8785"/>
                      <a:pt x="2131" y="8335"/>
                      <a:pt x="1123" y="7132"/>
                    </a:cubicBezTo>
                    <a:cubicBezTo>
                      <a:pt x="168" y="6043"/>
                      <a:pt x="202" y="4303"/>
                      <a:pt x="1123" y="3214"/>
                    </a:cubicBezTo>
                    <a:cubicBezTo>
                      <a:pt x="1963" y="2206"/>
                      <a:pt x="3421" y="1924"/>
                      <a:pt x="4624" y="1783"/>
                    </a:cubicBezTo>
                    <a:cubicBezTo>
                      <a:pt x="4934" y="1753"/>
                      <a:pt x="5241" y="1744"/>
                      <a:pt x="5546" y="1744"/>
                    </a:cubicBezTo>
                    <a:cubicBezTo>
                      <a:pt x="5980" y="1744"/>
                      <a:pt x="6411" y="1762"/>
                      <a:pt x="6844" y="1762"/>
                    </a:cubicBezTo>
                    <a:cubicBezTo>
                      <a:pt x="7213" y="1762"/>
                      <a:pt x="7583" y="1749"/>
                      <a:pt x="7957" y="1702"/>
                    </a:cubicBezTo>
                    <a:cubicBezTo>
                      <a:pt x="8851" y="1588"/>
                      <a:pt x="9046" y="889"/>
                      <a:pt x="9301" y="76"/>
                    </a:cubicBezTo>
                    <a:cubicBezTo>
                      <a:pt x="9317" y="29"/>
                      <a:pt x="9276" y="0"/>
                      <a:pt x="9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50"/>
              <p:cNvSpPr/>
              <p:nvPr/>
            </p:nvSpPr>
            <p:spPr>
              <a:xfrm flipH="1">
                <a:off x="7967213" y="3901144"/>
                <a:ext cx="80997" cy="9374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140" extrusionOk="0">
                    <a:moveTo>
                      <a:pt x="88" y="1"/>
                    </a:moveTo>
                    <a:cubicBezTo>
                      <a:pt x="41" y="1"/>
                      <a:pt x="0" y="45"/>
                      <a:pt x="22" y="98"/>
                    </a:cubicBezTo>
                    <a:cubicBezTo>
                      <a:pt x="103" y="494"/>
                      <a:pt x="385" y="938"/>
                      <a:pt x="748" y="1133"/>
                    </a:cubicBezTo>
                    <a:cubicBezTo>
                      <a:pt x="765" y="1137"/>
                      <a:pt x="782" y="1140"/>
                      <a:pt x="799" y="1140"/>
                    </a:cubicBezTo>
                    <a:cubicBezTo>
                      <a:pt x="897" y="1140"/>
                      <a:pt x="985" y="1062"/>
                      <a:pt x="916" y="965"/>
                    </a:cubicBezTo>
                    <a:cubicBezTo>
                      <a:pt x="802" y="830"/>
                      <a:pt x="634" y="689"/>
                      <a:pt x="493" y="575"/>
                    </a:cubicBezTo>
                    <a:cubicBezTo>
                      <a:pt x="358" y="407"/>
                      <a:pt x="244" y="239"/>
                      <a:pt x="157" y="44"/>
                    </a:cubicBezTo>
                    <a:cubicBezTo>
                      <a:pt x="138" y="13"/>
                      <a:pt x="112" y="1"/>
                      <a:pt x="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50"/>
              <p:cNvSpPr/>
              <p:nvPr/>
            </p:nvSpPr>
            <p:spPr>
              <a:xfrm flipH="1">
                <a:off x="7973381" y="4006646"/>
                <a:ext cx="40046" cy="32317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3" extrusionOk="0">
                    <a:moveTo>
                      <a:pt x="103" y="1"/>
                    </a:moveTo>
                    <a:cubicBezTo>
                      <a:pt x="41" y="1"/>
                      <a:pt x="1" y="68"/>
                      <a:pt x="43" y="132"/>
                    </a:cubicBezTo>
                    <a:cubicBezTo>
                      <a:pt x="157" y="219"/>
                      <a:pt x="238" y="327"/>
                      <a:pt x="352" y="387"/>
                    </a:cubicBezTo>
                    <a:cubicBezTo>
                      <a:pt x="363" y="391"/>
                      <a:pt x="374" y="392"/>
                      <a:pt x="384" y="392"/>
                    </a:cubicBezTo>
                    <a:cubicBezTo>
                      <a:pt x="451" y="392"/>
                      <a:pt x="486" y="320"/>
                      <a:pt x="439" y="273"/>
                    </a:cubicBezTo>
                    <a:cubicBezTo>
                      <a:pt x="352" y="186"/>
                      <a:pt x="238" y="105"/>
                      <a:pt x="157" y="18"/>
                    </a:cubicBezTo>
                    <a:cubicBezTo>
                      <a:pt x="138" y="6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50"/>
              <p:cNvSpPr/>
              <p:nvPr/>
            </p:nvSpPr>
            <p:spPr>
              <a:xfrm flipH="1">
                <a:off x="7021661" y="4681638"/>
                <a:ext cx="9637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734" extrusionOk="0">
                    <a:moveTo>
                      <a:pt x="74" y="0"/>
                    </a:moveTo>
                    <a:cubicBezTo>
                      <a:pt x="33" y="0"/>
                      <a:pt x="1" y="44"/>
                      <a:pt x="23" y="88"/>
                    </a:cubicBezTo>
                    <a:cubicBezTo>
                      <a:pt x="245" y="397"/>
                      <a:pt x="668" y="679"/>
                      <a:pt x="1058" y="733"/>
                    </a:cubicBezTo>
                    <a:cubicBezTo>
                      <a:pt x="1172" y="733"/>
                      <a:pt x="1172" y="592"/>
                      <a:pt x="1111" y="565"/>
                    </a:cubicBezTo>
                    <a:cubicBezTo>
                      <a:pt x="943" y="458"/>
                      <a:pt x="775" y="397"/>
                      <a:pt x="581" y="317"/>
                    </a:cubicBezTo>
                    <a:cubicBezTo>
                      <a:pt x="413" y="229"/>
                      <a:pt x="271" y="122"/>
                      <a:pt x="103" y="7"/>
                    </a:cubicBezTo>
                    <a:cubicBezTo>
                      <a:pt x="94" y="2"/>
                      <a:pt x="84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50"/>
              <p:cNvSpPr/>
              <p:nvPr/>
            </p:nvSpPr>
            <p:spPr>
              <a:xfrm flipH="1">
                <a:off x="6996169" y="4753261"/>
                <a:ext cx="5024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611" h="259" extrusionOk="0">
                    <a:moveTo>
                      <a:pt x="136" y="0"/>
                    </a:moveTo>
                    <a:cubicBezTo>
                      <a:pt x="39" y="0"/>
                      <a:pt x="0" y="146"/>
                      <a:pt x="106" y="171"/>
                    </a:cubicBezTo>
                    <a:cubicBezTo>
                      <a:pt x="214" y="225"/>
                      <a:pt x="355" y="259"/>
                      <a:pt x="496" y="259"/>
                    </a:cubicBezTo>
                    <a:cubicBezTo>
                      <a:pt x="576" y="225"/>
                      <a:pt x="610" y="118"/>
                      <a:pt x="523" y="91"/>
                    </a:cubicBezTo>
                    <a:cubicBezTo>
                      <a:pt x="382" y="57"/>
                      <a:pt x="274" y="57"/>
                      <a:pt x="160" y="3"/>
                    </a:cubicBezTo>
                    <a:cubicBezTo>
                      <a:pt x="151" y="1"/>
                      <a:pt x="143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45" name="Google Shape;2645;p50"/>
              <p:cNvGrpSpPr/>
              <p:nvPr/>
            </p:nvGrpSpPr>
            <p:grpSpPr>
              <a:xfrm flipH="1">
                <a:off x="7372650" y="4360028"/>
                <a:ext cx="183126" cy="205906"/>
                <a:chOff x="4417190" y="3717078"/>
                <a:chExt cx="183126" cy="205906"/>
              </a:xfrm>
            </p:grpSpPr>
            <p:sp>
              <p:nvSpPr>
                <p:cNvPr id="2646" name="Google Shape;2646;p50"/>
                <p:cNvSpPr/>
                <p:nvPr/>
              </p:nvSpPr>
              <p:spPr>
                <a:xfrm>
                  <a:off x="4505752" y="3717078"/>
                  <a:ext cx="29932" cy="5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614" extrusionOk="0">
                      <a:moveTo>
                        <a:pt x="232" y="1"/>
                      </a:moveTo>
                      <a:cubicBezTo>
                        <a:pt x="196" y="1"/>
                        <a:pt x="161" y="18"/>
                        <a:pt x="142" y="57"/>
                      </a:cubicBezTo>
                      <a:cubicBezTo>
                        <a:pt x="108" y="145"/>
                        <a:pt x="81" y="225"/>
                        <a:pt x="54" y="286"/>
                      </a:cubicBezTo>
                      <a:cubicBezTo>
                        <a:pt x="27" y="340"/>
                        <a:pt x="27" y="367"/>
                        <a:pt x="27" y="427"/>
                      </a:cubicBezTo>
                      <a:cubicBezTo>
                        <a:pt x="1" y="454"/>
                        <a:pt x="27" y="481"/>
                        <a:pt x="54" y="535"/>
                      </a:cubicBezTo>
                      <a:cubicBezTo>
                        <a:pt x="54" y="592"/>
                        <a:pt x="90" y="613"/>
                        <a:pt x="132" y="613"/>
                      </a:cubicBezTo>
                      <a:cubicBezTo>
                        <a:pt x="174" y="613"/>
                        <a:pt x="222" y="592"/>
                        <a:pt x="249" y="561"/>
                      </a:cubicBezTo>
                      <a:cubicBezTo>
                        <a:pt x="276" y="535"/>
                        <a:pt x="310" y="535"/>
                        <a:pt x="310" y="508"/>
                      </a:cubicBezTo>
                      <a:cubicBezTo>
                        <a:pt x="337" y="454"/>
                        <a:pt x="337" y="393"/>
                        <a:pt x="337" y="367"/>
                      </a:cubicBezTo>
                      <a:cubicBezTo>
                        <a:pt x="363" y="286"/>
                        <a:pt x="363" y="199"/>
                        <a:pt x="363" y="145"/>
                      </a:cubicBezTo>
                      <a:cubicBezTo>
                        <a:pt x="363" y="55"/>
                        <a:pt x="295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50"/>
                <p:cNvSpPr/>
                <p:nvPr/>
              </p:nvSpPr>
              <p:spPr>
                <a:xfrm>
                  <a:off x="4464308" y="3878660"/>
                  <a:ext cx="32152" cy="4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539" extrusionOk="0">
                      <a:moveTo>
                        <a:pt x="276" y="1"/>
                      </a:moveTo>
                      <a:cubicBezTo>
                        <a:pt x="169" y="28"/>
                        <a:pt x="108" y="108"/>
                        <a:pt x="81" y="196"/>
                      </a:cubicBezTo>
                      <a:cubicBezTo>
                        <a:pt x="27" y="276"/>
                        <a:pt x="1" y="418"/>
                        <a:pt x="108" y="505"/>
                      </a:cubicBezTo>
                      <a:cubicBezTo>
                        <a:pt x="131" y="526"/>
                        <a:pt x="166" y="538"/>
                        <a:pt x="202" y="538"/>
                      </a:cubicBezTo>
                      <a:cubicBezTo>
                        <a:pt x="260" y="538"/>
                        <a:pt x="320" y="505"/>
                        <a:pt x="337" y="418"/>
                      </a:cubicBezTo>
                      <a:cubicBezTo>
                        <a:pt x="363" y="364"/>
                        <a:pt x="337" y="337"/>
                        <a:pt x="363" y="276"/>
                      </a:cubicBezTo>
                      <a:lnTo>
                        <a:pt x="363" y="250"/>
                      </a:lnTo>
                      <a:lnTo>
                        <a:pt x="363" y="196"/>
                      </a:lnTo>
                      <a:cubicBezTo>
                        <a:pt x="390" y="169"/>
                        <a:pt x="390" y="142"/>
                        <a:pt x="390" y="82"/>
                      </a:cubicBezTo>
                      <a:cubicBezTo>
                        <a:pt x="390" y="55"/>
                        <a:pt x="337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50"/>
                <p:cNvSpPr/>
                <p:nvPr/>
              </p:nvSpPr>
              <p:spPr>
                <a:xfrm>
                  <a:off x="4417930" y="3793634"/>
                  <a:ext cx="37086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63" extrusionOk="0">
                      <a:moveTo>
                        <a:pt x="141" y="0"/>
                      </a:moveTo>
                      <a:cubicBezTo>
                        <a:pt x="132" y="0"/>
                        <a:pt x="123" y="3"/>
                        <a:pt x="114" y="7"/>
                      </a:cubicBezTo>
                      <a:lnTo>
                        <a:pt x="114" y="7"/>
                      </a:lnTo>
                      <a:cubicBezTo>
                        <a:pt x="113" y="7"/>
                        <a:pt x="112" y="7"/>
                        <a:pt x="111" y="7"/>
                      </a:cubicBezTo>
                      <a:cubicBezTo>
                        <a:pt x="103" y="7"/>
                        <a:pt x="94" y="11"/>
                        <a:pt x="78" y="18"/>
                      </a:cubicBezTo>
                      <a:lnTo>
                        <a:pt x="78" y="18"/>
                      </a:lnTo>
                      <a:cubicBezTo>
                        <a:pt x="83" y="17"/>
                        <a:pt x="89" y="17"/>
                        <a:pt x="94" y="17"/>
                      </a:cubicBezTo>
                      <a:lnTo>
                        <a:pt x="94" y="17"/>
                      </a:lnTo>
                      <a:cubicBezTo>
                        <a:pt x="101" y="14"/>
                        <a:pt x="107" y="10"/>
                        <a:pt x="114" y="7"/>
                      </a:cubicBezTo>
                      <a:lnTo>
                        <a:pt x="114" y="7"/>
                      </a:lnTo>
                      <a:cubicBezTo>
                        <a:pt x="123" y="8"/>
                        <a:pt x="129" y="15"/>
                        <a:pt x="141" y="27"/>
                      </a:cubicBezTo>
                      <a:cubicBezTo>
                        <a:pt x="128" y="20"/>
                        <a:pt x="112" y="17"/>
                        <a:pt x="96" y="17"/>
                      </a:cubicBezTo>
                      <a:cubicBezTo>
                        <a:pt x="96" y="17"/>
                        <a:pt x="95" y="17"/>
                        <a:pt x="94" y="17"/>
                      </a:cubicBezTo>
                      <a:lnTo>
                        <a:pt x="94" y="17"/>
                      </a:lnTo>
                      <a:cubicBezTo>
                        <a:pt x="83" y="22"/>
                        <a:pt x="72" y="27"/>
                        <a:pt x="61" y="27"/>
                      </a:cubicBezTo>
                      <a:cubicBezTo>
                        <a:pt x="67" y="24"/>
                        <a:pt x="73" y="21"/>
                        <a:pt x="78" y="18"/>
                      </a:cubicBezTo>
                      <a:lnTo>
                        <a:pt x="78" y="18"/>
                      </a:lnTo>
                      <a:cubicBezTo>
                        <a:pt x="37" y="25"/>
                        <a:pt x="0" y="55"/>
                        <a:pt x="0" y="108"/>
                      </a:cubicBezTo>
                      <a:cubicBezTo>
                        <a:pt x="0" y="168"/>
                        <a:pt x="0" y="222"/>
                        <a:pt x="61" y="276"/>
                      </a:cubicBezTo>
                      <a:cubicBezTo>
                        <a:pt x="114" y="336"/>
                        <a:pt x="229" y="363"/>
                        <a:pt x="309" y="363"/>
                      </a:cubicBezTo>
                      <a:cubicBezTo>
                        <a:pt x="423" y="363"/>
                        <a:pt x="450" y="249"/>
                        <a:pt x="397" y="168"/>
                      </a:cubicBezTo>
                      <a:lnTo>
                        <a:pt x="282" y="54"/>
                      </a:lnTo>
                      <a:cubicBezTo>
                        <a:pt x="229" y="27"/>
                        <a:pt x="20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50"/>
                <p:cNvSpPr/>
                <p:nvPr/>
              </p:nvSpPr>
              <p:spPr>
                <a:xfrm>
                  <a:off x="4551636" y="3825621"/>
                  <a:ext cx="48680" cy="23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84" extrusionOk="0">
                      <a:moveTo>
                        <a:pt x="195" y="1"/>
                      </a:moveTo>
                      <a:cubicBezTo>
                        <a:pt x="141" y="28"/>
                        <a:pt x="27" y="55"/>
                        <a:pt x="0" y="115"/>
                      </a:cubicBezTo>
                      <a:cubicBezTo>
                        <a:pt x="0" y="142"/>
                        <a:pt x="0" y="169"/>
                        <a:pt x="27" y="196"/>
                      </a:cubicBezTo>
                      <a:cubicBezTo>
                        <a:pt x="88" y="223"/>
                        <a:pt x="141" y="223"/>
                        <a:pt x="195" y="223"/>
                      </a:cubicBezTo>
                      <a:cubicBezTo>
                        <a:pt x="256" y="223"/>
                        <a:pt x="283" y="249"/>
                        <a:pt x="336" y="283"/>
                      </a:cubicBezTo>
                      <a:cubicBezTo>
                        <a:pt x="390" y="283"/>
                        <a:pt x="477" y="283"/>
                        <a:pt x="504" y="196"/>
                      </a:cubicBezTo>
                      <a:lnTo>
                        <a:pt x="504" y="169"/>
                      </a:lnTo>
                      <a:cubicBezTo>
                        <a:pt x="592" y="28"/>
                        <a:pt x="424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50"/>
                <p:cNvSpPr/>
                <p:nvPr/>
              </p:nvSpPr>
              <p:spPr>
                <a:xfrm>
                  <a:off x="4450494" y="3738293"/>
                  <a:ext cx="32152" cy="3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71" extrusionOk="0">
                      <a:moveTo>
                        <a:pt x="54" y="1"/>
                      </a:moveTo>
                      <a:cubicBezTo>
                        <a:pt x="27" y="1"/>
                        <a:pt x="1" y="28"/>
                        <a:pt x="1" y="55"/>
                      </a:cubicBezTo>
                      <a:cubicBezTo>
                        <a:pt x="1" y="135"/>
                        <a:pt x="54" y="196"/>
                        <a:pt x="108" y="250"/>
                      </a:cubicBezTo>
                      <a:cubicBezTo>
                        <a:pt x="132" y="312"/>
                        <a:pt x="193" y="370"/>
                        <a:pt x="248" y="370"/>
                      </a:cubicBezTo>
                      <a:cubicBezTo>
                        <a:pt x="271" y="370"/>
                        <a:pt x="292" y="360"/>
                        <a:pt x="310" y="337"/>
                      </a:cubicBezTo>
                      <a:cubicBezTo>
                        <a:pt x="390" y="250"/>
                        <a:pt x="310" y="169"/>
                        <a:pt x="249" y="109"/>
                      </a:cubicBezTo>
                      <a:cubicBezTo>
                        <a:pt x="195" y="82"/>
                        <a:pt x="108" y="28"/>
                        <a:pt x="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50"/>
                <p:cNvSpPr/>
                <p:nvPr/>
              </p:nvSpPr>
              <p:spPr>
                <a:xfrm>
                  <a:off x="4417190" y="3846097"/>
                  <a:ext cx="40046" cy="2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92" extrusionOk="0">
                      <a:moveTo>
                        <a:pt x="264" y="0"/>
                      </a:moveTo>
                      <a:cubicBezTo>
                        <a:pt x="229" y="23"/>
                        <a:pt x="191" y="42"/>
                        <a:pt x="161" y="60"/>
                      </a:cubicBezTo>
                      <a:lnTo>
                        <a:pt x="161" y="60"/>
                      </a:lnTo>
                      <a:cubicBezTo>
                        <a:pt x="157" y="61"/>
                        <a:pt x="153" y="61"/>
                        <a:pt x="150" y="61"/>
                      </a:cubicBezTo>
                      <a:cubicBezTo>
                        <a:pt x="0" y="109"/>
                        <a:pt x="54" y="291"/>
                        <a:pt x="168" y="291"/>
                      </a:cubicBezTo>
                      <a:cubicBezTo>
                        <a:pt x="181" y="291"/>
                        <a:pt x="196" y="288"/>
                        <a:pt x="211" y="283"/>
                      </a:cubicBezTo>
                      <a:cubicBezTo>
                        <a:pt x="238" y="256"/>
                        <a:pt x="291" y="229"/>
                        <a:pt x="318" y="202"/>
                      </a:cubicBezTo>
                      <a:cubicBezTo>
                        <a:pt x="379" y="168"/>
                        <a:pt x="432" y="142"/>
                        <a:pt x="459" y="88"/>
                      </a:cubicBezTo>
                      <a:cubicBezTo>
                        <a:pt x="486" y="61"/>
                        <a:pt x="459" y="0"/>
                        <a:pt x="4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50"/>
                <p:cNvSpPr/>
                <p:nvPr/>
              </p:nvSpPr>
              <p:spPr>
                <a:xfrm>
                  <a:off x="4558790" y="3772419"/>
                  <a:ext cx="34372" cy="2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39" extrusionOk="0">
                      <a:moveTo>
                        <a:pt x="298" y="1"/>
                      </a:moveTo>
                      <a:cubicBezTo>
                        <a:pt x="235" y="1"/>
                        <a:pt x="173" y="72"/>
                        <a:pt x="108" y="117"/>
                      </a:cubicBezTo>
                      <a:cubicBezTo>
                        <a:pt x="81" y="171"/>
                        <a:pt x="1" y="224"/>
                        <a:pt x="1" y="312"/>
                      </a:cubicBezTo>
                      <a:cubicBezTo>
                        <a:pt x="1" y="312"/>
                        <a:pt x="28" y="339"/>
                        <a:pt x="54" y="339"/>
                      </a:cubicBezTo>
                      <a:cubicBezTo>
                        <a:pt x="108" y="339"/>
                        <a:pt x="196" y="285"/>
                        <a:pt x="249" y="258"/>
                      </a:cubicBezTo>
                      <a:cubicBezTo>
                        <a:pt x="303" y="224"/>
                        <a:pt x="337" y="224"/>
                        <a:pt x="364" y="198"/>
                      </a:cubicBezTo>
                      <a:cubicBezTo>
                        <a:pt x="390" y="144"/>
                        <a:pt x="417" y="90"/>
                        <a:pt x="364" y="30"/>
                      </a:cubicBezTo>
                      <a:cubicBezTo>
                        <a:pt x="341" y="9"/>
                        <a:pt x="32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50"/>
                <p:cNvSpPr/>
                <p:nvPr/>
              </p:nvSpPr>
              <p:spPr>
                <a:xfrm>
                  <a:off x="4533381" y="3880880"/>
                  <a:ext cx="29932" cy="2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296" extrusionOk="0">
                      <a:moveTo>
                        <a:pt x="54" y="1"/>
                      </a:moveTo>
                      <a:lnTo>
                        <a:pt x="27" y="28"/>
                      </a:lnTo>
                      <a:cubicBezTo>
                        <a:pt x="10" y="45"/>
                        <a:pt x="4" y="63"/>
                        <a:pt x="9" y="83"/>
                      </a:cubicBezTo>
                      <a:lnTo>
                        <a:pt x="9" y="83"/>
                      </a:lnTo>
                      <a:cubicBezTo>
                        <a:pt x="7" y="82"/>
                        <a:pt x="4" y="81"/>
                        <a:pt x="1" y="81"/>
                      </a:cubicBezTo>
                      <a:cubicBezTo>
                        <a:pt x="27" y="142"/>
                        <a:pt x="81" y="169"/>
                        <a:pt x="108" y="223"/>
                      </a:cubicBezTo>
                      <a:cubicBezTo>
                        <a:pt x="129" y="260"/>
                        <a:pt x="179" y="295"/>
                        <a:pt x="228" y="295"/>
                      </a:cubicBezTo>
                      <a:cubicBezTo>
                        <a:pt x="257" y="295"/>
                        <a:pt x="287" y="282"/>
                        <a:pt x="310" y="249"/>
                      </a:cubicBezTo>
                      <a:cubicBezTo>
                        <a:pt x="363" y="142"/>
                        <a:pt x="276" y="55"/>
                        <a:pt x="195" y="28"/>
                      </a:cubicBezTo>
                      <a:cubicBezTo>
                        <a:pt x="169" y="1"/>
                        <a:pt x="142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54" name="Google Shape;2654;p50"/>
            <p:cNvGrpSpPr/>
            <p:nvPr/>
          </p:nvGrpSpPr>
          <p:grpSpPr>
            <a:xfrm>
              <a:off x="7945239" y="3989517"/>
              <a:ext cx="700384" cy="870511"/>
              <a:chOff x="3846698" y="238644"/>
              <a:chExt cx="484964" cy="602722"/>
            </a:xfrm>
          </p:grpSpPr>
          <p:sp>
            <p:nvSpPr>
              <p:cNvPr id="2655" name="Google Shape;2655;p50"/>
              <p:cNvSpPr/>
              <p:nvPr/>
            </p:nvSpPr>
            <p:spPr>
              <a:xfrm>
                <a:off x="4161090" y="754293"/>
                <a:ext cx="63255" cy="55751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9" extrusionOk="0">
                    <a:moveTo>
                      <a:pt x="109" y="0"/>
                    </a:moveTo>
                    <a:cubicBezTo>
                      <a:pt x="57" y="0"/>
                      <a:pt x="0" y="47"/>
                      <a:pt x="17" y="117"/>
                    </a:cubicBezTo>
                    <a:cubicBezTo>
                      <a:pt x="77" y="480"/>
                      <a:pt x="158" y="816"/>
                      <a:pt x="467" y="1038"/>
                    </a:cubicBezTo>
                    <a:cubicBezTo>
                      <a:pt x="570" y="1116"/>
                      <a:pt x="704" y="1158"/>
                      <a:pt x="838" y="1158"/>
                    </a:cubicBezTo>
                    <a:cubicBezTo>
                      <a:pt x="992" y="1158"/>
                      <a:pt x="1146" y="1103"/>
                      <a:pt x="1253" y="984"/>
                    </a:cubicBezTo>
                    <a:cubicBezTo>
                      <a:pt x="1315" y="923"/>
                      <a:pt x="1248" y="842"/>
                      <a:pt x="1189" y="842"/>
                    </a:cubicBezTo>
                    <a:cubicBezTo>
                      <a:pt x="1170" y="842"/>
                      <a:pt x="1152" y="851"/>
                      <a:pt x="1139" y="870"/>
                    </a:cubicBezTo>
                    <a:cubicBezTo>
                      <a:pt x="1059" y="953"/>
                      <a:pt x="961" y="987"/>
                      <a:pt x="858" y="987"/>
                    </a:cubicBezTo>
                    <a:cubicBezTo>
                      <a:pt x="710" y="987"/>
                      <a:pt x="555" y="916"/>
                      <a:pt x="440" y="816"/>
                    </a:cubicBezTo>
                    <a:cubicBezTo>
                      <a:pt x="245" y="621"/>
                      <a:pt x="212" y="312"/>
                      <a:pt x="185" y="64"/>
                    </a:cubicBezTo>
                    <a:cubicBezTo>
                      <a:pt x="175" y="19"/>
                      <a:pt x="143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50"/>
              <p:cNvSpPr/>
              <p:nvPr/>
            </p:nvSpPr>
            <p:spPr>
              <a:xfrm>
                <a:off x="3961132" y="315270"/>
                <a:ext cx="310069" cy="231806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4819" extrusionOk="0">
                    <a:moveTo>
                      <a:pt x="2128" y="1"/>
                    </a:moveTo>
                    <a:cubicBezTo>
                      <a:pt x="2121" y="1"/>
                      <a:pt x="2112" y="2"/>
                      <a:pt x="2104" y="4"/>
                    </a:cubicBezTo>
                    <a:cubicBezTo>
                      <a:pt x="1150" y="145"/>
                      <a:pt x="310" y="1066"/>
                      <a:pt x="169" y="2020"/>
                    </a:cubicBezTo>
                    <a:cubicBezTo>
                      <a:pt x="1" y="3001"/>
                      <a:pt x="1432" y="3673"/>
                      <a:pt x="2077" y="4063"/>
                    </a:cubicBezTo>
                    <a:cubicBezTo>
                      <a:pt x="2723" y="4454"/>
                      <a:pt x="3424" y="4819"/>
                      <a:pt x="4155" y="4819"/>
                    </a:cubicBezTo>
                    <a:cubicBezTo>
                      <a:pt x="4466" y="4819"/>
                      <a:pt x="4782" y="4752"/>
                      <a:pt x="5101" y="4594"/>
                    </a:cubicBezTo>
                    <a:cubicBezTo>
                      <a:pt x="5881" y="4204"/>
                      <a:pt x="6445" y="3055"/>
                      <a:pt x="6163" y="2215"/>
                    </a:cubicBezTo>
                    <a:cubicBezTo>
                      <a:pt x="6153" y="2170"/>
                      <a:pt x="6120" y="2152"/>
                      <a:pt x="6086" y="2152"/>
                    </a:cubicBezTo>
                    <a:cubicBezTo>
                      <a:pt x="6034" y="2152"/>
                      <a:pt x="5979" y="2193"/>
                      <a:pt x="5995" y="2242"/>
                    </a:cubicBezTo>
                    <a:cubicBezTo>
                      <a:pt x="6277" y="3082"/>
                      <a:pt x="5713" y="4009"/>
                      <a:pt x="5014" y="4453"/>
                    </a:cubicBezTo>
                    <a:cubicBezTo>
                      <a:pt x="4763" y="4613"/>
                      <a:pt x="4490" y="4678"/>
                      <a:pt x="4211" y="4678"/>
                    </a:cubicBezTo>
                    <a:cubicBezTo>
                      <a:pt x="3553" y="4678"/>
                      <a:pt x="2859" y="4320"/>
                      <a:pt x="2326" y="4009"/>
                    </a:cubicBezTo>
                    <a:cubicBezTo>
                      <a:pt x="1654" y="3613"/>
                      <a:pt x="646" y="3142"/>
                      <a:pt x="370" y="2383"/>
                    </a:cubicBezTo>
                    <a:cubicBezTo>
                      <a:pt x="169" y="1852"/>
                      <a:pt x="619" y="1207"/>
                      <a:pt x="955" y="844"/>
                    </a:cubicBezTo>
                    <a:cubicBezTo>
                      <a:pt x="1264" y="481"/>
                      <a:pt x="1681" y="226"/>
                      <a:pt x="2158" y="172"/>
                    </a:cubicBezTo>
                    <a:cubicBezTo>
                      <a:pt x="2264" y="147"/>
                      <a:pt x="2225" y="1"/>
                      <a:pt x="2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50"/>
              <p:cNvSpPr/>
              <p:nvPr/>
            </p:nvSpPr>
            <p:spPr>
              <a:xfrm>
                <a:off x="3846698" y="314115"/>
                <a:ext cx="420320" cy="495071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10292" extrusionOk="0">
                    <a:moveTo>
                      <a:pt x="4456" y="1"/>
                    </a:moveTo>
                    <a:cubicBezTo>
                      <a:pt x="4342" y="1"/>
                      <a:pt x="4342" y="169"/>
                      <a:pt x="4456" y="169"/>
                    </a:cubicBezTo>
                    <a:cubicBezTo>
                      <a:pt x="5464" y="223"/>
                      <a:pt x="6472" y="310"/>
                      <a:pt x="7339" y="868"/>
                    </a:cubicBezTo>
                    <a:cubicBezTo>
                      <a:pt x="8294" y="1453"/>
                      <a:pt x="8569" y="2602"/>
                      <a:pt x="8542" y="3637"/>
                    </a:cubicBezTo>
                    <a:cubicBezTo>
                      <a:pt x="8542" y="4645"/>
                      <a:pt x="8233" y="5653"/>
                      <a:pt x="7897" y="6607"/>
                    </a:cubicBezTo>
                    <a:cubicBezTo>
                      <a:pt x="7480" y="7669"/>
                      <a:pt x="6889" y="8791"/>
                      <a:pt x="6136" y="9685"/>
                    </a:cubicBezTo>
                    <a:cubicBezTo>
                      <a:pt x="5835" y="10029"/>
                      <a:pt x="5410" y="10157"/>
                      <a:pt x="4949" y="10157"/>
                    </a:cubicBezTo>
                    <a:cubicBezTo>
                      <a:pt x="4167" y="10157"/>
                      <a:pt x="3282" y="9790"/>
                      <a:pt x="2716" y="9490"/>
                    </a:cubicBezTo>
                    <a:cubicBezTo>
                      <a:pt x="1768" y="8986"/>
                      <a:pt x="955" y="8173"/>
                      <a:pt x="592" y="7165"/>
                    </a:cubicBezTo>
                    <a:cubicBezTo>
                      <a:pt x="142" y="6022"/>
                      <a:pt x="787" y="5149"/>
                      <a:pt x="1600" y="4369"/>
                    </a:cubicBezTo>
                    <a:cubicBezTo>
                      <a:pt x="2185" y="3805"/>
                      <a:pt x="2749" y="3193"/>
                      <a:pt x="2749" y="2353"/>
                    </a:cubicBezTo>
                    <a:cubicBezTo>
                      <a:pt x="2749" y="2296"/>
                      <a:pt x="2707" y="2267"/>
                      <a:pt x="2665" y="2267"/>
                    </a:cubicBezTo>
                    <a:cubicBezTo>
                      <a:pt x="2623" y="2267"/>
                      <a:pt x="2581" y="2296"/>
                      <a:pt x="2581" y="2353"/>
                    </a:cubicBezTo>
                    <a:cubicBezTo>
                      <a:pt x="2581" y="3637"/>
                      <a:pt x="1204" y="4282"/>
                      <a:pt x="565" y="5263"/>
                    </a:cubicBezTo>
                    <a:cubicBezTo>
                      <a:pt x="1" y="6130"/>
                      <a:pt x="310" y="7198"/>
                      <a:pt x="787" y="8005"/>
                    </a:cubicBezTo>
                    <a:cubicBezTo>
                      <a:pt x="1345" y="8905"/>
                      <a:pt x="2326" y="9551"/>
                      <a:pt x="3280" y="9940"/>
                    </a:cubicBezTo>
                    <a:cubicBezTo>
                      <a:pt x="3763" y="10131"/>
                      <a:pt x="4341" y="10292"/>
                      <a:pt x="4894" y="10292"/>
                    </a:cubicBezTo>
                    <a:cubicBezTo>
                      <a:pt x="5394" y="10292"/>
                      <a:pt x="5873" y="10160"/>
                      <a:pt x="6244" y="9799"/>
                    </a:cubicBezTo>
                    <a:cubicBezTo>
                      <a:pt x="7030" y="9013"/>
                      <a:pt x="7561" y="7810"/>
                      <a:pt x="7984" y="6829"/>
                    </a:cubicBezTo>
                    <a:cubicBezTo>
                      <a:pt x="8428" y="5713"/>
                      <a:pt x="8737" y="4510"/>
                      <a:pt x="8710" y="3301"/>
                    </a:cubicBezTo>
                    <a:cubicBezTo>
                      <a:pt x="8710" y="2380"/>
                      <a:pt x="8347" y="1372"/>
                      <a:pt x="7561" y="814"/>
                    </a:cubicBezTo>
                    <a:cubicBezTo>
                      <a:pt x="6667" y="169"/>
                      <a:pt x="5545" y="55"/>
                      <a:pt x="44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50"/>
              <p:cNvSpPr/>
              <p:nvPr/>
            </p:nvSpPr>
            <p:spPr>
              <a:xfrm>
                <a:off x="3927509" y="509408"/>
                <a:ext cx="202079" cy="294002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6112" extrusionOk="0">
                    <a:moveTo>
                      <a:pt x="142" y="0"/>
                    </a:moveTo>
                    <a:cubicBezTo>
                      <a:pt x="61" y="0"/>
                      <a:pt x="1" y="141"/>
                      <a:pt x="115" y="168"/>
                    </a:cubicBezTo>
                    <a:cubicBezTo>
                      <a:pt x="310" y="222"/>
                      <a:pt x="532" y="531"/>
                      <a:pt x="733" y="672"/>
                    </a:cubicBezTo>
                    <a:cubicBezTo>
                      <a:pt x="982" y="840"/>
                      <a:pt x="1264" y="981"/>
                      <a:pt x="1573" y="1122"/>
                    </a:cubicBezTo>
                    <a:cubicBezTo>
                      <a:pt x="2158" y="1371"/>
                      <a:pt x="2776" y="1566"/>
                      <a:pt x="3361" y="1821"/>
                    </a:cubicBezTo>
                    <a:cubicBezTo>
                      <a:pt x="3724" y="1989"/>
                      <a:pt x="4060" y="2070"/>
                      <a:pt x="3925" y="2493"/>
                    </a:cubicBezTo>
                    <a:cubicBezTo>
                      <a:pt x="3811" y="2883"/>
                      <a:pt x="3670" y="3273"/>
                      <a:pt x="3529" y="3642"/>
                    </a:cubicBezTo>
                    <a:cubicBezTo>
                      <a:pt x="3193" y="4449"/>
                      <a:pt x="2776" y="5235"/>
                      <a:pt x="2326" y="5995"/>
                    </a:cubicBezTo>
                    <a:cubicBezTo>
                      <a:pt x="2288" y="6051"/>
                      <a:pt x="2347" y="6112"/>
                      <a:pt x="2404" y="6112"/>
                    </a:cubicBezTo>
                    <a:cubicBezTo>
                      <a:pt x="2428" y="6112"/>
                      <a:pt x="2451" y="6101"/>
                      <a:pt x="2467" y="6075"/>
                    </a:cubicBezTo>
                    <a:cubicBezTo>
                      <a:pt x="3193" y="4819"/>
                      <a:pt x="3811" y="3555"/>
                      <a:pt x="4201" y="2157"/>
                    </a:cubicBezTo>
                    <a:cubicBezTo>
                      <a:pt x="4201" y="2130"/>
                      <a:pt x="4201" y="2097"/>
                      <a:pt x="4147" y="2070"/>
                    </a:cubicBezTo>
                    <a:cubicBezTo>
                      <a:pt x="3502" y="1653"/>
                      <a:pt x="2803" y="1398"/>
                      <a:pt x="2077" y="1149"/>
                    </a:cubicBezTo>
                    <a:cubicBezTo>
                      <a:pt x="1681" y="981"/>
                      <a:pt x="1291" y="813"/>
                      <a:pt x="955" y="618"/>
                    </a:cubicBezTo>
                    <a:cubicBezTo>
                      <a:pt x="673" y="450"/>
                      <a:pt x="451" y="81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50"/>
              <p:cNvSpPr/>
              <p:nvPr/>
            </p:nvSpPr>
            <p:spPr>
              <a:xfrm>
                <a:off x="4020634" y="491466"/>
                <a:ext cx="38530" cy="5488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41" extrusionOk="0">
                    <a:moveTo>
                      <a:pt x="108" y="958"/>
                    </a:moveTo>
                    <a:cubicBezTo>
                      <a:pt x="121" y="958"/>
                      <a:pt x="129" y="963"/>
                      <a:pt x="136" y="971"/>
                    </a:cubicBezTo>
                    <a:lnTo>
                      <a:pt x="136" y="971"/>
                    </a:lnTo>
                    <a:cubicBezTo>
                      <a:pt x="126" y="968"/>
                      <a:pt x="117" y="963"/>
                      <a:pt x="108" y="958"/>
                    </a:cubicBezTo>
                    <a:close/>
                    <a:moveTo>
                      <a:pt x="426" y="1"/>
                    </a:moveTo>
                    <a:cubicBezTo>
                      <a:pt x="402" y="1"/>
                      <a:pt x="379" y="11"/>
                      <a:pt x="363" y="37"/>
                    </a:cubicBezTo>
                    <a:cubicBezTo>
                      <a:pt x="141" y="346"/>
                      <a:pt x="27" y="655"/>
                      <a:pt x="0" y="1018"/>
                    </a:cubicBezTo>
                    <a:cubicBezTo>
                      <a:pt x="0" y="1045"/>
                      <a:pt x="27" y="1072"/>
                      <a:pt x="27" y="1099"/>
                    </a:cubicBezTo>
                    <a:cubicBezTo>
                      <a:pt x="83" y="1128"/>
                      <a:pt x="139" y="1141"/>
                      <a:pt x="194" y="1141"/>
                    </a:cubicBezTo>
                    <a:cubicBezTo>
                      <a:pt x="304" y="1141"/>
                      <a:pt x="410" y="1090"/>
                      <a:pt x="504" y="1018"/>
                    </a:cubicBezTo>
                    <a:cubicBezTo>
                      <a:pt x="726" y="850"/>
                      <a:pt x="699" y="514"/>
                      <a:pt x="780" y="286"/>
                    </a:cubicBezTo>
                    <a:cubicBezTo>
                      <a:pt x="800" y="221"/>
                      <a:pt x="746" y="185"/>
                      <a:pt x="694" y="185"/>
                    </a:cubicBezTo>
                    <a:cubicBezTo>
                      <a:pt x="659" y="185"/>
                      <a:pt x="625" y="200"/>
                      <a:pt x="612" y="232"/>
                    </a:cubicBezTo>
                    <a:cubicBezTo>
                      <a:pt x="558" y="373"/>
                      <a:pt x="558" y="514"/>
                      <a:pt x="531" y="655"/>
                    </a:cubicBezTo>
                    <a:cubicBezTo>
                      <a:pt x="509" y="794"/>
                      <a:pt x="373" y="987"/>
                      <a:pt x="213" y="987"/>
                    </a:cubicBezTo>
                    <a:cubicBezTo>
                      <a:pt x="199" y="987"/>
                      <a:pt x="186" y="985"/>
                      <a:pt x="172" y="982"/>
                    </a:cubicBezTo>
                    <a:lnTo>
                      <a:pt x="172" y="982"/>
                    </a:lnTo>
                    <a:cubicBezTo>
                      <a:pt x="204" y="685"/>
                      <a:pt x="317" y="389"/>
                      <a:pt x="504" y="118"/>
                    </a:cubicBezTo>
                    <a:cubicBezTo>
                      <a:pt x="542" y="61"/>
                      <a:pt x="483" y="1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50"/>
              <p:cNvSpPr/>
              <p:nvPr/>
            </p:nvSpPr>
            <p:spPr>
              <a:xfrm>
                <a:off x="3901294" y="533026"/>
                <a:ext cx="193420" cy="197413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104" extrusionOk="0">
                    <a:moveTo>
                      <a:pt x="115" y="1"/>
                    </a:moveTo>
                    <a:cubicBezTo>
                      <a:pt x="47" y="1"/>
                      <a:pt x="1" y="103"/>
                      <a:pt x="69" y="154"/>
                    </a:cubicBezTo>
                    <a:cubicBezTo>
                      <a:pt x="909" y="517"/>
                      <a:pt x="1749" y="907"/>
                      <a:pt x="2622" y="1303"/>
                    </a:cubicBezTo>
                    <a:cubicBezTo>
                      <a:pt x="3126" y="1525"/>
                      <a:pt x="3570" y="1747"/>
                      <a:pt x="3543" y="2392"/>
                    </a:cubicBezTo>
                    <a:cubicBezTo>
                      <a:pt x="3516" y="2950"/>
                      <a:pt x="3234" y="3514"/>
                      <a:pt x="2871" y="3958"/>
                    </a:cubicBezTo>
                    <a:cubicBezTo>
                      <a:pt x="2831" y="4023"/>
                      <a:pt x="2881" y="4103"/>
                      <a:pt x="2945" y="4103"/>
                    </a:cubicBezTo>
                    <a:cubicBezTo>
                      <a:pt x="2967" y="4103"/>
                      <a:pt x="2990" y="4094"/>
                      <a:pt x="3012" y="4072"/>
                    </a:cubicBezTo>
                    <a:cubicBezTo>
                      <a:pt x="3489" y="3454"/>
                      <a:pt x="4020" y="2392"/>
                      <a:pt x="3543" y="1639"/>
                    </a:cubicBezTo>
                    <a:cubicBezTo>
                      <a:pt x="3294" y="1243"/>
                      <a:pt x="2508" y="1075"/>
                      <a:pt x="2118" y="880"/>
                    </a:cubicBezTo>
                    <a:cubicBezTo>
                      <a:pt x="1473" y="598"/>
                      <a:pt x="801" y="295"/>
                      <a:pt x="156" y="13"/>
                    </a:cubicBezTo>
                    <a:cubicBezTo>
                      <a:pt x="142" y="4"/>
                      <a:pt x="128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0"/>
              <p:cNvSpPr/>
              <p:nvPr/>
            </p:nvSpPr>
            <p:spPr>
              <a:xfrm>
                <a:off x="4111161" y="238644"/>
                <a:ext cx="132859" cy="129684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696" extrusionOk="0">
                    <a:moveTo>
                      <a:pt x="1244" y="1"/>
                    </a:moveTo>
                    <a:cubicBezTo>
                      <a:pt x="407" y="1"/>
                      <a:pt x="0" y="1051"/>
                      <a:pt x="215" y="1845"/>
                    </a:cubicBezTo>
                    <a:cubicBezTo>
                      <a:pt x="226" y="1881"/>
                      <a:pt x="259" y="1897"/>
                      <a:pt x="294" y="1897"/>
                    </a:cubicBezTo>
                    <a:cubicBezTo>
                      <a:pt x="345" y="1897"/>
                      <a:pt x="399" y="1860"/>
                      <a:pt x="383" y="1792"/>
                    </a:cubicBezTo>
                    <a:cubicBezTo>
                      <a:pt x="242" y="1315"/>
                      <a:pt x="275" y="871"/>
                      <a:pt x="611" y="475"/>
                    </a:cubicBezTo>
                    <a:cubicBezTo>
                      <a:pt x="784" y="264"/>
                      <a:pt x="1006" y="171"/>
                      <a:pt x="1231" y="171"/>
                    </a:cubicBezTo>
                    <a:cubicBezTo>
                      <a:pt x="1480" y="171"/>
                      <a:pt x="1731" y="284"/>
                      <a:pt x="1922" y="475"/>
                    </a:cubicBezTo>
                    <a:cubicBezTo>
                      <a:pt x="2459" y="1005"/>
                      <a:pt x="2540" y="1960"/>
                      <a:pt x="2090" y="2578"/>
                    </a:cubicBezTo>
                    <a:cubicBezTo>
                      <a:pt x="2052" y="2635"/>
                      <a:pt x="2111" y="2695"/>
                      <a:pt x="2168" y="2695"/>
                    </a:cubicBezTo>
                    <a:cubicBezTo>
                      <a:pt x="2192" y="2695"/>
                      <a:pt x="2215" y="2684"/>
                      <a:pt x="2231" y="2659"/>
                    </a:cubicBezTo>
                    <a:cubicBezTo>
                      <a:pt x="2762" y="1960"/>
                      <a:pt x="2628" y="421"/>
                      <a:pt x="1673" y="85"/>
                    </a:cubicBezTo>
                    <a:cubicBezTo>
                      <a:pt x="1520" y="27"/>
                      <a:pt x="1376" y="1"/>
                      <a:pt x="1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50"/>
              <p:cNvSpPr/>
              <p:nvPr/>
            </p:nvSpPr>
            <p:spPr>
              <a:xfrm>
                <a:off x="4137617" y="270247"/>
                <a:ext cx="68931" cy="8187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702" extrusionOk="0">
                    <a:moveTo>
                      <a:pt x="662" y="1"/>
                    </a:moveTo>
                    <a:cubicBezTo>
                      <a:pt x="476" y="1"/>
                      <a:pt x="316" y="125"/>
                      <a:pt x="196" y="268"/>
                    </a:cubicBezTo>
                    <a:cubicBezTo>
                      <a:pt x="1" y="516"/>
                      <a:pt x="115" y="913"/>
                      <a:pt x="169" y="1188"/>
                    </a:cubicBezTo>
                    <a:cubicBezTo>
                      <a:pt x="179" y="1233"/>
                      <a:pt x="211" y="1252"/>
                      <a:pt x="244" y="1252"/>
                    </a:cubicBezTo>
                    <a:cubicBezTo>
                      <a:pt x="297" y="1252"/>
                      <a:pt x="353" y="1205"/>
                      <a:pt x="337" y="1135"/>
                    </a:cubicBezTo>
                    <a:cubicBezTo>
                      <a:pt x="283" y="913"/>
                      <a:pt x="229" y="718"/>
                      <a:pt x="283" y="490"/>
                    </a:cubicBezTo>
                    <a:cubicBezTo>
                      <a:pt x="339" y="285"/>
                      <a:pt x="468" y="200"/>
                      <a:pt x="604" y="200"/>
                    </a:cubicBezTo>
                    <a:cubicBezTo>
                      <a:pt x="746" y="200"/>
                      <a:pt x="896" y="292"/>
                      <a:pt x="982" y="436"/>
                    </a:cubicBezTo>
                    <a:cubicBezTo>
                      <a:pt x="1204" y="772"/>
                      <a:pt x="1069" y="1276"/>
                      <a:pt x="1204" y="1639"/>
                    </a:cubicBezTo>
                    <a:cubicBezTo>
                      <a:pt x="1217" y="1684"/>
                      <a:pt x="1252" y="1702"/>
                      <a:pt x="1285" y="1702"/>
                    </a:cubicBezTo>
                    <a:cubicBezTo>
                      <a:pt x="1335" y="1702"/>
                      <a:pt x="1381" y="1661"/>
                      <a:pt x="1345" y="1612"/>
                    </a:cubicBezTo>
                    <a:cubicBezTo>
                      <a:pt x="1177" y="1081"/>
                      <a:pt x="1432" y="268"/>
                      <a:pt x="760" y="12"/>
                    </a:cubicBezTo>
                    <a:cubicBezTo>
                      <a:pt x="727" y="5"/>
                      <a:pt x="694" y="1"/>
                      <a:pt x="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50"/>
              <p:cNvSpPr/>
              <p:nvPr/>
            </p:nvSpPr>
            <p:spPr>
              <a:xfrm>
                <a:off x="4145698" y="381361"/>
                <a:ext cx="185964" cy="46000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9563" extrusionOk="0">
                    <a:moveTo>
                      <a:pt x="1876" y="1"/>
                    </a:moveTo>
                    <a:cubicBezTo>
                      <a:pt x="1795" y="1"/>
                      <a:pt x="1795" y="169"/>
                      <a:pt x="1876" y="169"/>
                    </a:cubicBezTo>
                    <a:cubicBezTo>
                      <a:pt x="2353" y="223"/>
                      <a:pt x="2635" y="955"/>
                      <a:pt x="2830" y="1291"/>
                    </a:cubicBezTo>
                    <a:cubicBezTo>
                      <a:pt x="3025" y="1681"/>
                      <a:pt x="3166" y="2104"/>
                      <a:pt x="3307" y="2521"/>
                    </a:cubicBezTo>
                    <a:cubicBezTo>
                      <a:pt x="3616" y="3616"/>
                      <a:pt x="3529" y="4651"/>
                      <a:pt x="3280" y="5740"/>
                    </a:cubicBezTo>
                    <a:cubicBezTo>
                      <a:pt x="3086" y="6580"/>
                      <a:pt x="2803" y="7507"/>
                      <a:pt x="2380" y="8287"/>
                    </a:cubicBezTo>
                    <a:cubicBezTo>
                      <a:pt x="2185" y="8684"/>
                      <a:pt x="1910" y="8993"/>
                      <a:pt x="1513" y="9214"/>
                    </a:cubicBezTo>
                    <a:cubicBezTo>
                      <a:pt x="1330" y="9328"/>
                      <a:pt x="1164" y="9378"/>
                      <a:pt x="1016" y="9378"/>
                    </a:cubicBezTo>
                    <a:cubicBezTo>
                      <a:pt x="508" y="9378"/>
                      <a:pt x="216" y="8795"/>
                      <a:pt x="169" y="8233"/>
                    </a:cubicBezTo>
                    <a:cubicBezTo>
                      <a:pt x="169" y="8193"/>
                      <a:pt x="127" y="8173"/>
                      <a:pt x="85" y="8173"/>
                    </a:cubicBezTo>
                    <a:cubicBezTo>
                      <a:pt x="43" y="8173"/>
                      <a:pt x="1" y="8193"/>
                      <a:pt x="1" y="8233"/>
                    </a:cubicBezTo>
                    <a:cubicBezTo>
                      <a:pt x="71" y="8889"/>
                      <a:pt x="395" y="9562"/>
                      <a:pt x="1001" y="9562"/>
                    </a:cubicBezTo>
                    <a:cubicBezTo>
                      <a:pt x="1146" y="9562"/>
                      <a:pt x="1308" y="9523"/>
                      <a:pt x="1486" y="9436"/>
                    </a:cubicBezTo>
                    <a:cubicBezTo>
                      <a:pt x="2494" y="8932"/>
                      <a:pt x="2830" y="7783"/>
                      <a:pt x="3139" y="6809"/>
                    </a:cubicBezTo>
                    <a:cubicBezTo>
                      <a:pt x="3616" y="5377"/>
                      <a:pt x="3865" y="3952"/>
                      <a:pt x="3475" y="2494"/>
                    </a:cubicBezTo>
                    <a:cubicBezTo>
                      <a:pt x="3307" y="1876"/>
                      <a:pt x="3025" y="1291"/>
                      <a:pt x="2716" y="760"/>
                    </a:cubicBezTo>
                    <a:cubicBezTo>
                      <a:pt x="2521" y="424"/>
                      <a:pt x="2299" y="28"/>
                      <a:pt x="1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50"/>
              <p:cNvSpPr/>
              <p:nvPr/>
            </p:nvSpPr>
            <p:spPr>
              <a:xfrm>
                <a:off x="4180090" y="517825"/>
                <a:ext cx="105970" cy="28433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911" extrusionOk="0">
                    <a:moveTo>
                      <a:pt x="1730" y="0"/>
                    </a:moveTo>
                    <a:cubicBezTo>
                      <a:pt x="1678" y="0"/>
                      <a:pt x="1622" y="38"/>
                      <a:pt x="1638" y="107"/>
                    </a:cubicBezTo>
                    <a:cubicBezTo>
                      <a:pt x="1974" y="1055"/>
                      <a:pt x="1920" y="2009"/>
                      <a:pt x="1638" y="2963"/>
                    </a:cubicBezTo>
                    <a:cubicBezTo>
                      <a:pt x="1497" y="3494"/>
                      <a:pt x="1275" y="3998"/>
                      <a:pt x="1026" y="4476"/>
                    </a:cubicBezTo>
                    <a:cubicBezTo>
                      <a:pt x="825" y="4892"/>
                      <a:pt x="576" y="5591"/>
                      <a:pt x="99" y="5732"/>
                    </a:cubicBezTo>
                    <a:cubicBezTo>
                      <a:pt x="0" y="5779"/>
                      <a:pt x="32" y="5911"/>
                      <a:pt x="112" y="5911"/>
                    </a:cubicBezTo>
                    <a:cubicBezTo>
                      <a:pt x="125" y="5911"/>
                      <a:pt x="138" y="5908"/>
                      <a:pt x="153" y="5900"/>
                    </a:cubicBezTo>
                    <a:cubicBezTo>
                      <a:pt x="462" y="5786"/>
                      <a:pt x="630" y="5564"/>
                      <a:pt x="798" y="5282"/>
                    </a:cubicBezTo>
                    <a:cubicBezTo>
                      <a:pt x="1107" y="4751"/>
                      <a:pt x="1389" y="4166"/>
                      <a:pt x="1611" y="3575"/>
                    </a:cubicBezTo>
                    <a:cubicBezTo>
                      <a:pt x="2061" y="2459"/>
                      <a:pt x="2203" y="1223"/>
                      <a:pt x="1806" y="47"/>
                    </a:cubicBezTo>
                    <a:cubicBezTo>
                      <a:pt x="1796" y="15"/>
                      <a:pt x="1764" y="0"/>
                      <a:pt x="1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59"/>
          <p:cNvSpPr txBox="1">
            <a:spLocks noGrp="1"/>
          </p:cNvSpPr>
          <p:nvPr>
            <p:ph type="title"/>
          </p:nvPr>
        </p:nvSpPr>
        <p:spPr>
          <a:xfrm>
            <a:off x="638452" y="647050"/>
            <a:ext cx="3898340" cy="585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400" dirty="0">
                <a:latin typeface="Cabin" panose="020B0604020202020204" charset="-94"/>
              </a:rPr>
              <a:t>EMPATİ</a:t>
            </a:r>
            <a:endParaRPr sz="3400" dirty="0">
              <a:latin typeface="Cabin" panose="020B0604020202020204" charset="-94"/>
            </a:endParaRPr>
          </a:p>
        </p:txBody>
      </p:sp>
      <p:sp>
        <p:nvSpPr>
          <p:cNvPr id="3280" name="Google Shape;3280;p59"/>
          <p:cNvSpPr txBox="1">
            <a:spLocks noGrp="1"/>
          </p:cNvSpPr>
          <p:nvPr>
            <p:ph type="subTitle" idx="1"/>
          </p:nvPr>
        </p:nvSpPr>
        <p:spPr>
          <a:xfrm>
            <a:off x="638452" y="1531500"/>
            <a:ext cx="3898340" cy="902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8999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Kendinizi diğer insanların yerine koymaya; düşüncelerini ve duygularını anlamaya çalışmaktır. </a:t>
            </a:r>
            <a:endParaRPr dirty="0"/>
          </a:p>
        </p:txBody>
      </p:sp>
      <p:grpSp>
        <p:nvGrpSpPr>
          <p:cNvPr id="3285" name="Google Shape;3285;p59"/>
          <p:cNvGrpSpPr/>
          <p:nvPr/>
        </p:nvGrpSpPr>
        <p:grpSpPr>
          <a:xfrm>
            <a:off x="5609694" y="571421"/>
            <a:ext cx="2627818" cy="4010068"/>
            <a:chOff x="5609694" y="571421"/>
            <a:chExt cx="2627818" cy="4010068"/>
          </a:xfrm>
        </p:grpSpPr>
        <p:sp>
          <p:nvSpPr>
            <p:cNvPr id="3286" name="Google Shape;3286;p59"/>
            <p:cNvSpPr/>
            <p:nvPr/>
          </p:nvSpPr>
          <p:spPr>
            <a:xfrm>
              <a:off x="5786350" y="3825250"/>
              <a:ext cx="2451163" cy="756239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9"/>
            <p:cNvSpPr/>
            <p:nvPr/>
          </p:nvSpPr>
          <p:spPr>
            <a:xfrm>
              <a:off x="5659043" y="2781649"/>
              <a:ext cx="1166698" cy="73579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9"/>
            <p:cNvSpPr/>
            <p:nvPr/>
          </p:nvSpPr>
          <p:spPr>
            <a:xfrm>
              <a:off x="7219901" y="2014016"/>
              <a:ext cx="841793" cy="714023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9"/>
            <p:cNvSpPr/>
            <p:nvPr/>
          </p:nvSpPr>
          <p:spPr>
            <a:xfrm>
              <a:off x="6727920" y="2810712"/>
              <a:ext cx="66420" cy="63023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9"/>
            <p:cNvSpPr/>
            <p:nvPr/>
          </p:nvSpPr>
          <p:spPr>
            <a:xfrm>
              <a:off x="6801829" y="2846867"/>
              <a:ext cx="35258" cy="59127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1" name="Google Shape;3291;p59"/>
            <p:cNvGrpSpPr/>
            <p:nvPr/>
          </p:nvGrpSpPr>
          <p:grpSpPr>
            <a:xfrm>
              <a:off x="6697892" y="3420731"/>
              <a:ext cx="243129" cy="205330"/>
              <a:chOff x="3950662" y="2808665"/>
              <a:chExt cx="123862" cy="104621"/>
            </a:xfrm>
          </p:grpSpPr>
          <p:sp>
            <p:nvSpPr>
              <p:cNvPr id="3292" name="Google Shape;3292;p59"/>
              <p:cNvSpPr/>
              <p:nvPr/>
            </p:nvSpPr>
            <p:spPr>
              <a:xfrm>
                <a:off x="4040852" y="2860423"/>
                <a:ext cx="33672" cy="16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7" extrusionOk="0">
                    <a:moveTo>
                      <a:pt x="223" y="0"/>
                    </a:moveTo>
                    <a:cubicBezTo>
                      <a:pt x="196" y="0"/>
                      <a:pt x="142" y="27"/>
                      <a:pt x="108" y="27"/>
                    </a:cubicBezTo>
                    <a:cubicBezTo>
                      <a:pt x="1" y="54"/>
                      <a:pt x="1" y="195"/>
                      <a:pt x="81" y="249"/>
                    </a:cubicBezTo>
                    <a:cubicBezTo>
                      <a:pt x="108" y="249"/>
                      <a:pt x="108" y="276"/>
                      <a:pt x="142" y="303"/>
                    </a:cubicBezTo>
                    <a:cubicBezTo>
                      <a:pt x="196" y="303"/>
                      <a:pt x="223" y="336"/>
                      <a:pt x="276" y="336"/>
                    </a:cubicBezTo>
                    <a:lnTo>
                      <a:pt x="505" y="336"/>
                    </a:lnTo>
                    <a:cubicBezTo>
                      <a:pt x="612" y="336"/>
                      <a:pt x="700" y="168"/>
                      <a:pt x="585" y="108"/>
                    </a:cubicBezTo>
                    <a:cubicBezTo>
                      <a:pt x="505" y="81"/>
                      <a:pt x="417" y="54"/>
                      <a:pt x="364" y="27"/>
                    </a:cubicBezTo>
                    <a:cubicBezTo>
                      <a:pt x="310" y="0"/>
                      <a:pt x="276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9"/>
              <p:cNvSpPr/>
              <p:nvPr/>
            </p:nvSpPr>
            <p:spPr>
              <a:xfrm>
                <a:off x="3950662" y="2840605"/>
                <a:ext cx="25591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6" extrusionOk="0">
                    <a:moveTo>
                      <a:pt x="213" y="0"/>
                    </a:moveTo>
                    <a:cubicBezTo>
                      <a:pt x="149" y="0"/>
                      <a:pt x="91" y="23"/>
                      <a:pt x="55" y="76"/>
                    </a:cubicBezTo>
                    <a:cubicBezTo>
                      <a:pt x="1" y="103"/>
                      <a:pt x="1" y="157"/>
                      <a:pt x="1" y="211"/>
                    </a:cubicBezTo>
                    <a:cubicBezTo>
                      <a:pt x="28" y="244"/>
                      <a:pt x="55" y="298"/>
                      <a:pt x="108" y="298"/>
                    </a:cubicBezTo>
                    <a:cubicBezTo>
                      <a:pt x="129" y="307"/>
                      <a:pt x="148" y="310"/>
                      <a:pt x="167" y="310"/>
                    </a:cubicBezTo>
                    <a:cubicBezTo>
                      <a:pt x="199" y="310"/>
                      <a:pt x="229" y="302"/>
                      <a:pt x="259" y="299"/>
                    </a:cubicBezTo>
                    <a:lnTo>
                      <a:pt x="259" y="299"/>
                    </a:lnTo>
                    <a:cubicBezTo>
                      <a:pt x="252" y="301"/>
                      <a:pt x="258" y="307"/>
                      <a:pt x="276" y="325"/>
                    </a:cubicBezTo>
                    <a:lnTo>
                      <a:pt x="337" y="325"/>
                    </a:lnTo>
                    <a:cubicBezTo>
                      <a:pt x="350" y="338"/>
                      <a:pt x="364" y="345"/>
                      <a:pt x="381" y="345"/>
                    </a:cubicBezTo>
                    <a:cubicBezTo>
                      <a:pt x="397" y="345"/>
                      <a:pt x="417" y="338"/>
                      <a:pt x="444" y="325"/>
                    </a:cubicBezTo>
                    <a:cubicBezTo>
                      <a:pt x="505" y="325"/>
                      <a:pt x="532" y="271"/>
                      <a:pt x="532" y="244"/>
                    </a:cubicBezTo>
                    <a:cubicBezTo>
                      <a:pt x="513" y="107"/>
                      <a:pt x="351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9"/>
              <p:cNvSpPr/>
              <p:nvPr/>
            </p:nvSpPr>
            <p:spPr>
              <a:xfrm>
                <a:off x="4008528" y="2808665"/>
                <a:ext cx="17509" cy="21358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44" extrusionOk="0">
                    <a:moveTo>
                      <a:pt x="186" y="0"/>
                    </a:moveTo>
                    <a:cubicBezTo>
                      <a:pt x="185" y="0"/>
                      <a:pt x="180" y="2"/>
                      <a:pt x="169" y="8"/>
                    </a:cubicBezTo>
                    <a:lnTo>
                      <a:pt x="177" y="8"/>
                    </a:lnTo>
                    <a:cubicBezTo>
                      <a:pt x="184" y="3"/>
                      <a:pt x="188" y="0"/>
                      <a:pt x="186" y="0"/>
                    </a:cubicBezTo>
                    <a:close/>
                    <a:moveTo>
                      <a:pt x="177" y="8"/>
                    </a:moveTo>
                    <a:cubicBezTo>
                      <a:pt x="160" y="18"/>
                      <a:pt x="127" y="35"/>
                      <a:pt x="108" y="35"/>
                    </a:cubicBezTo>
                    <a:lnTo>
                      <a:pt x="81" y="68"/>
                    </a:lnTo>
                    <a:cubicBezTo>
                      <a:pt x="28" y="122"/>
                      <a:pt x="1" y="263"/>
                      <a:pt x="1" y="344"/>
                    </a:cubicBezTo>
                    <a:cubicBezTo>
                      <a:pt x="1" y="401"/>
                      <a:pt x="47" y="444"/>
                      <a:pt x="103" y="444"/>
                    </a:cubicBezTo>
                    <a:cubicBezTo>
                      <a:pt x="133" y="444"/>
                      <a:pt x="166" y="432"/>
                      <a:pt x="196" y="404"/>
                    </a:cubicBezTo>
                    <a:cubicBezTo>
                      <a:pt x="223" y="371"/>
                      <a:pt x="249" y="317"/>
                      <a:pt x="276" y="290"/>
                    </a:cubicBezTo>
                    <a:cubicBezTo>
                      <a:pt x="310" y="236"/>
                      <a:pt x="337" y="203"/>
                      <a:pt x="337" y="149"/>
                    </a:cubicBezTo>
                    <a:cubicBezTo>
                      <a:pt x="364" y="68"/>
                      <a:pt x="276" y="8"/>
                      <a:pt x="22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9"/>
              <p:cNvSpPr/>
              <p:nvPr/>
            </p:nvSpPr>
            <p:spPr>
              <a:xfrm>
                <a:off x="3995444" y="2888514"/>
                <a:ext cx="15730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15" extrusionOk="0">
                    <a:moveTo>
                      <a:pt x="159" y="1"/>
                    </a:moveTo>
                    <a:cubicBezTo>
                      <a:pt x="132" y="1"/>
                      <a:pt x="105" y="1"/>
                      <a:pt x="78" y="28"/>
                    </a:cubicBezTo>
                    <a:lnTo>
                      <a:pt x="78" y="169"/>
                    </a:lnTo>
                    <a:cubicBezTo>
                      <a:pt x="44" y="223"/>
                      <a:pt x="44" y="283"/>
                      <a:pt x="17" y="337"/>
                    </a:cubicBezTo>
                    <a:cubicBezTo>
                      <a:pt x="1" y="442"/>
                      <a:pt x="80" y="515"/>
                      <a:pt x="164" y="515"/>
                    </a:cubicBezTo>
                    <a:cubicBezTo>
                      <a:pt x="214" y="515"/>
                      <a:pt x="267" y="488"/>
                      <a:pt x="300" y="424"/>
                    </a:cubicBezTo>
                    <a:cubicBezTo>
                      <a:pt x="327" y="310"/>
                      <a:pt x="273" y="55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9"/>
              <p:cNvSpPr/>
              <p:nvPr/>
            </p:nvSpPr>
            <p:spPr>
              <a:xfrm>
                <a:off x="4039554" y="2826463"/>
                <a:ext cx="18808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337" y="1"/>
                    </a:moveTo>
                    <a:cubicBezTo>
                      <a:pt x="250" y="1"/>
                      <a:pt x="196" y="61"/>
                      <a:pt x="135" y="115"/>
                    </a:cubicBezTo>
                    <a:cubicBezTo>
                      <a:pt x="82" y="142"/>
                      <a:pt x="1" y="229"/>
                      <a:pt x="28" y="310"/>
                    </a:cubicBezTo>
                    <a:cubicBezTo>
                      <a:pt x="28" y="337"/>
                      <a:pt x="55" y="370"/>
                      <a:pt x="82" y="370"/>
                    </a:cubicBezTo>
                    <a:cubicBezTo>
                      <a:pt x="169" y="370"/>
                      <a:pt x="223" y="310"/>
                      <a:pt x="276" y="256"/>
                    </a:cubicBezTo>
                    <a:cubicBezTo>
                      <a:pt x="303" y="202"/>
                      <a:pt x="364" y="142"/>
                      <a:pt x="364" y="61"/>
                    </a:cubicBezTo>
                    <a:cubicBezTo>
                      <a:pt x="391" y="34"/>
                      <a:pt x="364" y="34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9"/>
              <p:cNvSpPr/>
              <p:nvPr/>
            </p:nvSpPr>
            <p:spPr>
              <a:xfrm>
                <a:off x="3978994" y="2812754"/>
                <a:ext cx="16018" cy="1981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12" extrusionOk="0">
                    <a:moveTo>
                      <a:pt x="151" y="0"/>
                    </a:moveTo>
                    <a:cubicBezTo>
                      <a:pt x="77" y="0"/>
                      <a:pt x="0" y="74"/>
                      <a:pt x="50" y="178"/>
                    </a:cubicBezTo>
                    <a:cubicBezTo>
                      <a:pt x="84" y="205"/>
                      <a:pt x="111" y="259"/>
                      <a:pt x="138" y="286"/>
                    </a:cubicBezTo>
                    <a:cubicBezTo>
                      <a:pt x="165" y="346"/>
                      <a:pt x="191" y="373"/>
                      <a:pt x="218" y="400"/>
                    </a:cubicBezTo>
                    <a:cubicBezTo>
                      <a:pt x="236" y="408"/>
                      <a:pt x="251" y="411"/>
                      <a:pt x="264" y="411"/>
                    </a:cubicBezTo>
                    <a:cubicBezTo>
                      <a:pt x="295" y="411"/>
                      <a:pt x="314" y="392"/>
                      <a:pt x="333" y="373"/>
                    </a:cubicBezTo>
                    <a:cubicBezTo>
                      <a:pt x="333" y="323"/>
                      <a:pt x="333" y="267"/>
                      <a:pt x="311" y="238"/>
                    </a:cubicBezTo>
                    <a:lnTo>
                      <a:pt x="311" y="238"/>
                    </a:lnTo>
                    <a:cubicBezTo>
                      <a:pt x="311" y="227"/>
                      <a:pt x="309" y="216"/>
                      <a:pt x="306" y="205"/>
                    </a:cubicBezTo>
                    <a:cubicBezTo>
                      <a:pt x="296" y="196"/>
                      <a:pt x="290" y="182"/>
                      <a:pt x="285" y="168"/>
                    </a:cubicBezTo>
                    <a:lnTo>
                      <a:pt x="285" y="168"/>
                    </a:lnTo>
                    <a:cubicBezTo>
                      <a:pt x="276" y="125"/>
                      <a:pt x="269" y="81"/>
                      <a:pt x="252" y="64"/>
                    </a:cubicBezTo>
                    <a:cubicBezTo>
                      <a:pt x="250" y="65"/>
                      <a:pt x="247" y="66"/>
                      <a:pt x="245" y="67"/>
                    </a:cubicBezTo>
                    <a:lnTo>
                      <a:pt x="245" y="67"/>
                    </a:lnTo>
                    <a:cubicBezTo>
                      <a:pt x="227" y="20"/>
                      <a:pt x="190" y="0"/>
                      <a:pt x="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59"/>
              <p:cNvSpPr/>
              <p:nvPr/>
            </p:nvSpPr>
            <p:spPr>
              <a:xfrm>
                <a:off x="4023391" y="2891111"/>
                <a:ext cx="20107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1" extrusionOk="0">
                    <a:moveTo>
                      <a:pt x="55" y="1"/>
                    </a:moveTo>
                    <a:cubicBezTo>
                      <a:pt x="28" y="1"/>
                      <a:pt x="28" y="34"/>
                      <a:pt x="1" y="61"/>
                    </a:cubicBezTo>
                    <a:cubicBezTo>
                      <a:pt x="1" y="115"/>
                      <a:pt x="82" y="202"/>
                      <a:pt x="108" y="256"/>
                    </a:cubicBezTo>
                    <a:cubicBezTo>
                      <a:pt x="135" y="283"/>
                      <a:pt x="135" y="337"/>
                      <a:pt x="169" y="370"/>
                    </a:cubicBezTo>
                    <a:cubicBezTo>
                      <a:pt x="196" y="384"/>
                      <a:pt x="223" y="391"/>
                      <a:pt x="250" y="391"/>
                    </a:cubicBezTo>
                    <a:cubicBezTo>
                      <a:pt x="278" y="391"/>
                      <a:pt x="307" y="384"/>
                      <a:pt x="337" y="370"/>
                    </a:cubicBezTo>
                    <a:cubicBezTo>
                      <a:pt x="418" y="283"/>
                      <a:pt x="303" y="202"/>
                      <a:pt x="250" y="115"/>
                    </a:cubicBezTo>
                    <a:cubicBezTo>
                      <a:pt x="196" y="88"/>
                      <a:pt x="135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59"/>
              <p:cNvSpPr/>
              <p:nvPr/>
            </p:nvSpPr>
            <p:spPr>
              <a:xfrm>
                <a:off x="3962639" y="2878172"/>
                <a:ext cx="14912" cy="1722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58" extrusionOk="0">
                    <a:moveTo>
                      <a:pt x="210" y="1"/>
                    </a:moveTo>
                    <a:cubicBezTo>
                      <a:pt x="195" y="1"/>
                      <a:pt x="182" y="8"/>
                      <a:pt x="168" y="21"/>
                    </a:cubicBezTo>
                    <a:cubicBezTo>
                      <a:pt x="195" y="21"/>
                      <a:pt x="142" y="48"/>
                      <a:pt x="168" y="48"/>
                    </a:cubicBezTo>
                    <a:cubicBezTo>
                      <a:pt x="142" y="48"/>
                      <a:pt x="142" y="75"/>
                      <a:pt x="142" y="75"/>
                    </a:cubicBezTo>
                    <a:cubicBezTo>
                      <a:pt x="115" y="102"/>
                      <a:pt x="88" y="102"/>
                      <a:pt x="54" y="135"/>
                    </a:cubicBezTo>
                    <a:cubicBezTo>
                      <a:pt x="27" y="162"/>
                      <a:pt x="0" y="189"/>
                      <a:pt x="0" y="243"/>
                    </a:cubicBezTo>
                    <a:cubicBezTo>
                      <a:pt x="0" y="303"/>
                      <a:pt x="27" y="330"/>
                      <a:pt x="88" y="357"/>
                    </a:cubicBezTo>
                    <a:cubicBezTo>
                      <a:pt x="168" y="357"/>
                      <a:pt x="256" y="270"/>
                      <a:pt x="283" y="189"/>
                    </a:cubicBezTo>
                    <a:cubicBezTo>
                      <a:pt x="283" y="162"/>
                      <a:pt x="310" y="135"/>
                      <a:pt x="283" y="102"/>
                    </a:cubicBezTo>
                    <a:lnTo>
                      <a:pt x="283" y="48"/>
                    </a:lnTo>
                    <a:cubicBezTo>
                      <a:pt x="256" y="48"/>
                      <a:pt x="256" y="21"/>
                      <a:pt x="256" y="21"/>
                    </a:cubicBezTo>
                    <a:cubicBezTo>
                      <a:pt x="239" y="8"/>
                      <a:pt x="224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0" name="Google Shape;3300;p59"/>
            <p:cNvSpPr/>
            <p:nvPr/>
          </p:nvSpPr>
          <p:spPr>
            <a:xfrm rot="10800000">
              <a:off x="6964965" y="7920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9"/>
            <p:cNvSpPr/>
            <p:nvPr/>
          </p:nvSpPr>
          <p:spPr>
            <a:xfrm rot="10800000">
              <a:off x="5787804" y="1562234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9"/>
            <p:cNvSpPr/>
            <p:nvPr/>
          </p:nvSpPr>
          <p:spPr>
            <a:xfrm rot="10800000">
              <a:off x="5822884" y="1525498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9"/>
            <p:cNvSpPr/>
            <p:nvPr/>
          </p:nvSpPr>
          <p:spPr>
            <a:xfrm rot="10800000">
              <a:off x="5799311" y="1543758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9"/>
            <p:cNvSpPr/>
            <p:nvPr/>
          </p:nvSpPr>
          <p:spPr>
            <a:xfrm rot="10800000">
              <a:off x="7007137" y="8749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9"/>
            <p:cNvSpPr/>
            <p:nvPr/>
          </p:nvSpPr>
          <p:spPr>
            <a:xfrm rot="10800000">
              <a:off x="6993177" y="9016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9"/>
            <p:cNvSpPr/>
            <p:nvPr/>
          </p:nvSpPr>
          <p:spPr>
            <a:xfrm rot="10800000">
              <a:off x="5977813" y="1440215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9"/>
            <p:cNvSpPr/>
            <p:nvPr/>
          </p:nvSpPr>
          <p:spPr>
            <a:xfrm rot="10800000">
              <a:off x="6133204" y="1402311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9"/>
            <p:cNvSpPr/>
            <p:nvPr/>
          </p:nvSpPr>
          <p:spPr>
            <a:xfrm rot="10800000">
              <a:off x="6085517" y="1479506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9"/>
            <p:cNvSpPr/>
            <p:nvPr/>
          </p:nvSpPr>
          <p:spPr>
            <a:xfrm rot="10800000">
              <a:off x="6045533" y="1352312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9"/>
            <p:cNvSpPr/>
            <p:nvPr/>
          </p:nvSpPr>
          <p:spPr>
            <a:xfrm rot="10800000">
              <a:off x="6029662" y="1480970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9"/>
            <p:cNvSpPr/>
            <p:nvPr/>
          </p:nvSpPr>
          <p:spPr>
            <a:xfrm rot="10800000">
              <a:off x="6122265" y="1460785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9"/>
            <p:cNvSpPr/>
            <p:nvPr/>
          </p:nvSpPr>
          <p:spPr>
            <a:xfrm rot="10800000">
              <a:off x="6001696" y="1379276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9"/>
            <p:cNvSpPr/>
            <p:nvPr/>
          </p:nvSpPr>
          <p:spPr>
            <a:xfrm rot="10800000">
              <a:off x="6105624" y="1354546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4" name="Google Shape;3314;p59"/>
            <p:cNvGrpSpPr/>
            <p:nvPr/>
          </p:nvGrpSpPr>
          <p:grpSpPr>
            <a:xfrm>
              <a:off x="5609694" y="2237917"/>
              <a:ext cx="602453" cy="473585"/>
              <a:chOff x="939637" y="186271"/>
              <a:chExt cx="387704" cy="304772"/>
            </a:xfrm>
          </p:grpSpPr>
          <p:sp>
            <p:nvSpPr>
              <p:cNvPr id="3315" name="Google Shape;3315;p59"/>
              <p:cNvSpPr/>
              <p:nvPr/>
            </p:nvSpPr>
            <p:spPr>
              <a:xfrm>
                <a:off x="1069993" y="186271"/>
                <a:ext cx="257348" cy="200684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172" extrusionOk="0">
                    <a:moveTo>
                      <a:pt x="5182" y="1"/>
                    </a:moveTo>
                    <a:cubicBezTo>
                      <a:pt x="3475" y="532"/>
                      <a:pt x="1680" y="646"/>
                      <a:pt x="54" y="1399"/>
                    </a:cubicBezTo>
                    <a:cubicBezTo>
                      <a:pt x="0" y="1426"/>
                      <a:pt x="27" y="1486"/>
                      <a:pt x="81" y="1486"/>
                    </a:cubicBezTo>
                    <a:cubicBezTo>
                      <a:pt x="1654" y="810"/>
                      <a:pt x="3410" y="549"/>
                      <a:pt x="5068" y="253"/>
                    </a:cubicBezTo>
                    <a:lnTo>
                      <a:pt x="5068" y="253"/>
                    </a:lnTo>
                    <a:cubicBezTo>
                      <a:pt x="4935" y="923"/>
                      <a:pt x="4479" y="1561"/>
                      <a:pt x="4113" y="2131"/>
                    </a:cubicBezTo>
                    <a:cubicBezTo>
                      <a:pt x="3696" y="2803"/>
                      <a:pt x="3219" y="3415"/>
                      <a:pt x="2688" y="4006"/>
                    </a:cubicBezTo>
                    <a:cubicBezTo>
                      <a:pt x="2619" y="4070"/>
                      <a:pt x="2676" y="4171"/>
                      <a:pt x="2759" y="4171"/>
                    </a:cubicBezTo>
                    <a:cubicBezTo>
                      <a:pt x="2782" y="4171"/>
                      <a:pt x="2805" y="4164"/>
                      <a:pt x="2829" y="4147"/>
                    </a:cubicBezTo>
                    <a:cubicBezTo>
                      <a:pt x="3441" y="3610"/>
                      <a:pt x="3891" y="2938"/>
                      <a:pt x="4342" y="2239"/>
                    </a:cubicBezTo>
                    <a:cubicBezTo>
                      <a:pt x="4731" y="1594"/>
                      <a:pt x="5235" y="895"/>
                      <a:pt x="5323" y="115"/>
                    </a:cubicBezTo>
                    <a:cubicBezTo>
                      <a:pt x="5350" y="55"/>
                      <a:pt x="5262" y="1"/>
                      <a:pt x="5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59"/>
              <p:cNvSpPr/>
              <p:nvPr/>
            </p:nvSpPr>
            <p:spPr>
              <a:xfrm>
                <a:off x="1078314" y="258664"/>
                <a:ext cx="5161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80" extrusionOk="0">
                    <a:moveTo>
                      <a:pt x="58" y="1"/>
                    </a:moveTo>
                    <a:cubicBezTo>
                      <a:pt x="31" y="1"/>
                      <a:pt x="0" y="40"/>
                      <a:pt x="22" y="62"/>
                    </a:cubicBezTo>
                    <a:cubicBezTo>
                      <a:pt x="304" y="398"/>
                      <a:pt x="613" y="707"/>
                      <a:pt x="949" y="962"/>
                    </a:cubicBezTo>
                    <a:cubicBezTo>
                      <a:pt x="961" y="974"/>
                      <a:pt x="975" y="979"/>
                      <a:pt x="987" y="979"/>
                    </a:cubicBezTo>
                    <a:cubicBezTo>
                      <a:pt x="1032" y="979"/>
                      <a:pt x="1072" y="917"/>
                      <a:pt x="1030" y="875"/>
                    </a:cubicBezTo>
                    <a:cubicBezTo>
                      <a:pt x="721" y="566"/>
                      <a:pt x="412" y="290"/>
                      <a:pt x="76" y="8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59"/>
              <p:cNvSpPr/>
              <p:nvPr/>
            </p:nvSpPr>
            <p:spPr>
              <a:xfrm>
                <a:off x="1133727" y="192717"/>
                <a:ext cx="182405" cy="121844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533" extrusionOk="0">
                    <a:moveTo>
                      <a:pt x="3718" y="1"/>
                    </a:moveTo>
                    <a:cubicBezTo>
                      <a:pt x="3708" y="1"/>
                      <a:pt x="3698" y="3"/>
                      <a:pt x="3689" y="8"/>
                    </a:cubicBezTo>
                    <a:cubicBezTo>
                      <a:pt x="3158" y="451"/>
                      <a:pt x="2539" y="734"/>
                      <a:pt x="1948" y="1124"/>
                    </a:cubicBezTo>
                    <a:cubicBezTo>
                      <a:pt x="1336" y="1547"/>
                      <a:pt x="718" y="1997"/>
                      <a:pt x="73" y="2387"/>
                    </a:cubicBezTo>
                    <a:cubicBezTo>
                      <a:pt x="1" y="2435"/>
                      <a:pt x="58" y="2532"/>
                      <a:pt x="134" y="2532"/>
                    </a:cubicBezTo>
                    <a:cubicBezTo>
                      <a:pt x="143" y="2532"/>
                      <a:pt x="151" y="2531"/>
                      <a:pt x="160" y="2528"/>
                    </a:cubicBezTo>
                    <a:cubicBezTo>
                      <a:pt x="832" y="2219"/>
                      <a:pt x="1417" y="1688"/>
                      <a:pt x="2035" y="1265"/>
                    </a:cubicBezTo>
                    <a:cubicBezTo>
                      <a:pt x="2620" y="875"/>
                      <a:pt x="3326" y="619"/>
                      <a:pt x="3769" y="89"/>
                    </a:cubicBezTo>
                    <a:cubicBezTo>
                      <a:pt x="3791" y="45"/>
                      <a:pt x="3759" y="1"/>
                      <a:pt x="3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59"/>
              <p:cNvSpPr/>
              <p:nvPr/>
            </p:nvSpPr>
            <p:spPr>
              <a:xfrm>
                <a:off x="1127859" y="312345"/>
                <a:ext cx="12314" cy="6166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282" extrusionOk="0">
                    <a:moveTo>
                      <a:pt x="119" y="0"/>
                    </a:moveTo>
                    <a:cubicBezTo>
                      <a:pt x="103" y="0"/>
                      <a:pt x="96" y="22"/>
                      <a:pt x="114" y="41"/>
                    </a:cubicBezTo>
                    <a:cubicBezTo>
                      <a:pt x="195" y="431"/>
                      <a:pt x="0" y="854"/>
                      <a:pt x="114" y="1244"/>
                    </a:cubicBezTo>
                    <a:cubicBezTo>
                      <a:pt x="126" y="1268"/>
                      <a:pt x="156" y="1281"/>
                      <a:pt x="182" y="1281"/>
                    </a:cubicBezTo>
                    <a:cubicBezTo>
                      <a:pt x="214" y="1281"/>
                      <a:pt x="240" y="1262"/>
                      <a:pt x="222" y="1217"/>
                    </a:cubicBezTo>
                    <a:lnTo>
                      <a:pt x="222" y="485"/>
                    </a:lnTo>
                    <a:cubicBezTo>
                      <a:pt x="222" y="317"/>
                      <a:pt x="256" y="122"/>
                      <a:pt x="141" y="14"/>
                    </a:cubicBezTo>
                    <a:cubicBezTo>
                      <a:pt x="133" y="4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59"/>
              <p:cNvSpPr/>
              <p:nvPr/>
            </p:nvSpPr>
            <p:spPr>
              <a:xfrm>
                <a:off x="1133342" y="364247"/>
                <a:ext cx="20973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246" extrusionOk="0">
                    <a:moveTo>
                      <a:pt x="393" y="1"/>
                    </a:moveTo>
                    <a:cubicBezTo>
                      <a:pt x="383" y="1"/>
                      <a:pt x="372" y="7"/>
                      <a:pt x="363" y="24"/>
                    </a:cubicBezTo>
                    <a:cubicBezTo>
                      <a:pt x="276" y="78"/>
                      <a:pt x="168" y="138"/>
                      <a:pt x="54" y="165"/>
                    </a:cubicBezTo>
                    <a:cubicBezTo>
                      <a:pt x="0" y="165"/>
                      <a:pt x="27" y="246"/>
                      <a:pt x="54" y="246"/>
                    </a:cubicBezTo>
                    <a:cubicBezTo>
                      <a:pt x="195" y="219"/>
                      <a:pt x="336" y="165"/>
                      <a:pt x="417" y="51"/>
                    </a:cubicBezTo>
                    <a:cubicBezTo>
                      <a:pt x="436" y="32"/>
                      <a:pt x="416" y="1"/>
                      <a:pt x="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59"/>
              <p:cNvSpPr/>
              <p:nvPr/>
            </p:nvSpPr>
            <p:spPr>
              <a:xfrm>
                <a:off x="1152487" y="323120"/>
                <a:ext cx="45313" cy="5074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055" extrusionOk="0">
                    <a:moveTo>
                      <a:pt x="47" y="1"/>
                    </a:moveTo>
                    <a:cubicBezTo>
                      <a:pt x="21" y="1"/>
                      <a:pt x="0" y="20"/>
                      <a:pt x="19" y="39"/>
                    </a:cubicBezTo>
                    <a:cubicBezTo>
                      <a:pt x="274" y="375"/>
                      <a:pt x="550" y="738"/>
                      <a:pt x="832" y="1047"/>
                    </a:cubicBezTo>
                    <a:cubicBezTo>
                      <a:pt x="837" y="1052"/>
                      <a:pt x="845" y="1054"/>
                      <a:pt x="853" y="1054"/>
                    </a:cubicBezTo>
                    <a:cubicBezTo>
                      <a:pt x="888" y="1054"/>
                      <a:pt x="941" y="1015"/>
                      <a:pt x="920" y="993"/>
                    </a:cubicBezTo>
                    <a:cubicBezTo>
                      <a:pt x="664" y="657"/>
                      <a:pt x="382" y="261"/>
                      <a:pt x="80" y="12"/>
                    </a:cubicBezTo>
                    <a:cubicBezTo>
                      <a:pt x="70" y="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9"/>
              <p:cNvSpPr/>
              <p:nvPr/>
            </p:nvSpPr>
            <p:spPr>
              <a:xfrm>
                <a:off x="1145560" y="356936"/>
                <a:ext cx="34682" cy="182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379" extrusionOk="0">
                    <a:moveTo>
                      <a:pt x="683" y="0"/>
                    </a:moveTo>
                    <a:cubicBezTo>
                      <a:pt x="678" y="0"/>
                      <a:pt x="672" y="2"/>
                      <a:pt x="667" y="8"/>
                    </a:cubicBezTo>
                    <a:cubicBezTo>
                      <a:pt x="445" y="122"/>
                      <a:pt x="224" y="203"/>
                      <a:pt x="22" y="344"/>
                    </a:cubicBezTo>
                    <a:cubicBezTo>
                      <a:pt x="0" y="344"/>
                      <a:pt x="13" y="378"/>
                      <a:pt x="37" y="378"/>
                    </a:cubicBezTo>
                    <a:cubicBezTo>
                      <a:pt x="42" y="378"/>
                      <a:pt x="49" y="376"/>
                      <a:pt x="56" y="371"/>
                    </a:cubicBezTo>
                    <a:cubicBezTo>
                      <a:pt x="250" y="263"/>
                      <a:pt x="472" y="176"/>
                      <a:pt x="694" y="35"/>
                    </a:cubicBezTo>
                    <a:cubicBezTo>
                      <a:pt x="721" y="35"/>
                      <a:pt x="705" y="0"/>
                      <a:pt x="6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59"/>
              <p:cNvSpPr/>
              <p:nvPr/>
            </p:nvSpPr>
            <p:spPr>
              <a:xfrm>
                <a:off x="1158884" y="231823"/>
                <a:ext cx="133003" cy="101256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105" extrusionOk="0">
                    <a:moveTo>
                      <a:pt x="2712" y="1"/>
                    </a:moveTo>
                    <a:cubicBezTo>
                      <a:pt x="2705" y="1"/>
                      <a:pt x="2697" y="3"/>
                      <a:pt x="2688" y="8"/>
                    </a:cubicBezTo>
                    <a:cubicBezTo>
                      <a:pt x="1795" y="680"/>
                      <a:pt x="894" y="1379"/>
                      <a:pt x="27" y="2078"/>
                    </a:cubicBezTo>
                    <a:cubicBezTo>
                      <a:pt x="0" y="2078"/>
                      <a:pt x="27" y="2105"/>
                      <a:pt x="27" y="2105"/>
                    </a:cubicBezTo>
                    <a:cubicBezTo>
                      <a:pt x="1008" y="1574"/>
                      <a:pt x="1848" y="761"/>
                      <a:pt x="2742" y="89"/>
                    </a:cubicBezTo>
                    <a:cubicBezTo>
                      <a:pt x="2765" y="66"/>
                      <a:pt x="2749" y="1"/>
                      <a:pt x="27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59"/>
              <p:cNvSpPr/>
              <p:nvPr/>
            </p:nvSpPr>
            <p:spPr>
              <a:xfrm>
                <a:off x="1081970" y="393156"/>
                <a:ext cx="33527" cy="1452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02" extrusionOk="0">
                    <a:moveTo>
                      <a:pt x="645" y="1"/>
                    </a:moveTo>
                    <a:cubicBezTo>
                      <a:pt x="636" y="1"/>
                      <a:pt x="626" y="5"/>
                      <a:pt x="618" y="14"/>
                    </a:cubicBezTo>
                    <a:cubicBezTo>
                      <a:pt x="475" y="83"/>
                      <a:pt x="333" y="156"/>
                      <a:pt x="174" y="156"/>
                    </a:cubicBezTo>
                    <a:cubicBezTo>
                      <a:pt x="145" y="156"/>
                      <a:pt x="117" y="154"/>
                      <a:pt x="87" y="149"/>
                    </a:cubicBezTo>
                    <a:cubicBezTo>
                      <a:pt x="78" y="146"/>
                      <a:pt x="70" y="145"/>
                      <a:pt x="63" y="145"/>
                    </a:cubicBezTo>
                    <a:cubicBezTo>
                      <a:pt x="1" y="145"/>
                      <a:pt x="9" y="239"/>
                      <a:pt x="87" y="263"/>
                    </a:cubicBezTo>
                    <a:cubicBezTo>
                      <a:pt x="152" y="288"/>
                      <a:pt x="219" y="301"/>
                      <a:pt x="285" y="301"/>
                    </a:cubicBezTo>
                    <a:cubicBezTo>
                      <a:pt x="445" y="301"/>
                      <a:pt x="596" y="225"/>
                      <a:pt x="672" y="68"/>
                    </a:cubicBezTo>
                    <a:cubicBezTo>
                      <a:pt x="696" y="29"/>
                      <a:pt x="671" y="1"/>
                      <a:pt x="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59"/>
              <p:cNvSpPr/>
              <p:nvPr/>
            </p:nvSpPr>
            <p:spPr>
              <a:xfrm>
                <a:off x="1024056" y="405566"/>
                <a:ext cx="37616" cy="13854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88" extrusionOk="0">
                    <a:moveTo>
                      <a:pt x="691" y="1"/>
                    </a:moveTo>
                    <a:cubicBezTo>
                      <a:pt x="685" y="1"/>
                      <a:pt x="679" y="2"/>
                      <a:pt x="673" y="5"/>
                    </a:cubicBezTo>
                    <a:cubicBezTo>
                      <a:pt x="478" y="59"/>
                      <a:pt x="283" y="119"/>
                      <a:pt x="61" y="173"/>
                    </a:cubicBezTo>
                    <a:cubicBezTo>
                      <a:pt x="1" y="173"/>
                      <a:pt x="1" y="287"/>
                      <a:pt x="88" y="287"/>
                    </a:cubicBezTo>
                    <a:cubicBezTo>
                      <a:pt x="310" y="287"/>
                      <a:pt x="505" y="200"/>
                      <a:pt x="733" y="119"/>
                    </a:cubicBezTo>
                    <a:cubicBezTo>
                      <a:pt x="782" y="95"/>
                      <a:pt x="743" y="1"/>
                      <a:pt x="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59"/>
              <p:cNvSpPr/>
              <p:nvPr/>
            </p:nvSpPr>
            <p:spPr>
              <a:xfrm>
                <a:off x="971144" y="428655"/>
                <a:ext cx="35836" cy="2506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521" extrusionOk="0">
                    <a:moveTo>
                      <a:pt x="648" y="0"/>
                    </a:moveTo>
                    <a:cubicBezTo>
                      <a:pt x="631" y="0"/>
                      <a:pt x="612" y="8"/>
                      <a:pt x="597" y="29"/>
                    </a:cubicBezTo>
                    <a:cubicBezTo>
                      <a:pt x="429" y="143"/>
                      <a:pt x="234" y="284"/>
                      <a:pt x="66" y="392"/>
                    </a:cubicBezTo>
                    <a:cubicBezTo>
                      <a:pt x="1" y="441"/>
                      <a:pt x="24" y="521"/>
                      <a:pt x="77" y="521"/>
                    </a:cubicBezTo>
                    <a:cubicBezTo>
                      <a:pt x="90" y="521"/>
                      <a:pt x="104" y="516"/>
                      <a:pt x="120" y="506"/>
                    </a:cubicBezTo>
                    <a:cubicBezTo>
                      <a:pt x="348" y="419"/>
                      <a:pt x="516" y="284"/>
                      <a:pt x="684" y="116"/>
                    </a:cubicBezTo>
                    <a:cubicBezTo>
                      <a:pt x="744" y="71"/>
                      <a:pt x="700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59"/>
              <p:cNvSpPr/>
              <p:nvPr/>
            </p:nvSpPr>
            <p:spPr>
              <a:xfrm>
                <a:off x="939637" y="474881"/>
                <a:ext cx="21454" cy="1616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36" extrusionOk="0">
                    <a:moveTo>
                      <a:pt x="309" y="1"/>
                    </a:moveTo>
                    <a:cubicBezTo>
                      <a:pt x="277" y="1"/>
                      <a:pt x="243" y="15"/>
                      <a:pt x="217" y="49"/>
                    </a:cubicBezTo>
                    <a:cubicBezTo>
                      <a:pt x="190" y="103"/>
                      <a:pt x="103" y="163"/>
                      <a:pt x="49" y="190"/>
                    </a:cubicBezTo>
                    <a:cubicBezTo>
                      <a:pt x="1" y="238"/>
                      <a:pt x="17" y="335"/>
                      <a:pt x="60" y="335"/>
                    </a:cubicBezTo>
                    <a:cubicBezTo>
                      <a:pt x="65" y="335"/>
                      <a:pt x="70" y="334"/>
                      <a:pt x="76" y="331"/>
                    </a:cubicBezTo>
                    <a:cubicBezTo>
                      <a:pt x="217" y="331"/>
                      <a:pt x="304" y="244"/>
                      <a:pt x="385" y="130"/>
                    </a:cubicBezTo>
                    <a:cubicBezTo>
                      <a:pt x="446" y="74"/>
                      <a:pt x="383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7" name="Google Shape;3327;p59"/>
            <p:cNvGrpSpPr/>
            <p:nvPr/>
          </p:nvGrpSpPr>
          <p:grpSpPr>
            <a:xfrm>
              <a:off x="7459235" y="2958385"/>
              <a:ext cx="602469" cy="636548"/>
              <a:chOff x="213189" y="1270104"/>
              <a:chExt cx="434839" cy="459468"/>
            </a:xfrm>
          </p:grpSpPr>
          <p:sp>
            <p:nvSpPr>
              <p:cNvPr id="3328" name="Google Shape;3328;p59"/>
              <p:cNvSpPr/>
              <p:nvPr/>
            </p:nvSpPr>
            <p:spPr>
              <a:xfrm>
                <a:off x="354464" y="1314982"/>
                <a:ext cx="32373" cy="16211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37" extrusionOk="0">
                    <a:moveTo>
                      <a:pt x="222" y="0"/>
                    </a:moveTo>
                    <a:lnTo>
                      <a:pt x="114" y="54"/>
                    </a:lnTo>
                    <a:cubicBezTo>
                      <a:pt x="27" y="81"/>
                      <a:pt x="0" y="222"/>
                      <a:pt x="88" y="249"/>
                    </a:cubicBezTo>
                    <a:cubicBezTo>
                      <a:pt x="114" y="282"/>
                      <a:pt x="141" y="309"/>
                      <a:pt x="195" y="336"/>
                    </a:cubicBezTo>
                    <a:lnTo>
                      <a:pt x="309" y="336"/>
                    </a:lnTo>
                    <a:cubicBezTo>
                      <a:pt x="390" y="309"/>
                      <a:pt x="477" y="309"/>
                      <a:pt x="558" y="309"/>
                    </a:cubicBezTo>
                    <a:cubicBezTo>
                      <a:pt x="672" y="282"/>
                      <a:pt x="672" y="81"/>
                      <a:pt x="558" y="54"/>
                    </a:cubicBezTo>
                    <a:cubicBezTo>
                      <a:pt x="504" y="27"/>
                      <a:pt x="424" y="27"/>
                      <a:pt x="363" y="27"/>
                    </a:cubicBezTo>
                    <a:cubicBezTo>
                      <a:pt x="309" y="27"/>
                      <a:pt x="28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59"/>
              <p:cNvSpPr/>
              <p:nvPr/>
            </p:nvSpPr>
            <p:spPr>
              <a:xfrm>
                <a:off x="260040" y="1310268"/>
                <a:ext cx="28525" cy="1539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20" extrusionOk="0">
                    <a:moveTo>
                      <a:pt x="287" y="1"/>
                    </a:moveTo>
                    <a:cubicBezTo>
                      <a:pt x="202" y="1"/>
                      <a:pt x="122" y="32"/>
                      <a:pt x="61" y="98"/>
                    </a:cubicBezTo>
                    <a:cubicBezTo>
                      <a:pt x="1" y="212"/>
                      <a:pt x="88" y="320"/>
                      <a:pt x="203" y="320"/>
                    </a:cubicBezTo>
                    <a:lnTo>
                      <a:pt x="310" y="320"/>
                    </a:lnTo>
                    <a:lnTo>
                      <a:pt x="337" y="293"/>
                    </a:lnTo>
                    <a:cubicBezTo>
                      <a:pt x="397" y="293"/>
                      <a:pt x="451" y="320"/>
                      <a:pt x="505" y="320"/>
                    </a:cubicBezTo>
                    <a:cubicBezTo>
                      <a:pt x="565" y="293"/>
                      <a:pt x="592" y="239"/>
                      <a:pt x="592" y="179"/>
                    </a:cubicBezTo>
                    <a:cubicBezTo>
                      <a:pt x="565" y="71"/>
                      <a:pt x="451" y="44"/>
                      <a:pt x="371" y="11"/>
                    </a:cubicBezTo>
                    <a:cubicBezTo>
                      <a:pt x="342" y="4"/>
                      <a:pt x="314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59"/>
              <p:cNvSpPr/>
              <p:nvPr/>
            </p:nvSpPr>
            <p:spPr>
              <a:xfrm>
                <a:off x="315357" y="1270104"/>
                <a:ext cx="16211" cy="21983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57" extrusionOk="0">
                    <a:moveTo>
                      <a:pt x="199" y="1"/>
                    </a:moveTo>
                    <a:cubicBezTo>
                      <a:pt x="190" y="1"/>
                      <a:pt x="179" y="2"/>
                      <a:pt x="168" y="6"/>
                    </a:cubicBezTo>
                    <a:lnTo>
                      <a:pt x="141" y="6"/>
                    </a:lnTo>
                    <a:cubicBezTo>
                      <a:pt x="140" y="7"/>
                      <a:pt x="139" y="8"/>
                      <a:pt x="139" y="9"/>
                    </a:cubicBezTo>
                    <a:lnTo>
                      <a:pt x="139" y="9"/>
                    </a:lnTo>
                    <a:cubicBezTo>
                      <a:pt x="95" y="19"/>
                      <a:pt x="54" y="49"/>
                      <a:pt x="27" y="93"/>
                    </a:cubicBezTo>
                    <a:cubicBezTo>
                      <a:pt x="0" y="147"/>
                      <a:pt x="0" y="207"/>
                      <a:pt x="0" y="234"/>
                    </a:cubicBezTo>
                    <a:lnTo>
                      <a:pt x="0" y="375"/>
                    </a:lnTo>
                    <a:cubicBezTo>
                      <a:pt x="17" y="427"/>
                      <a:pt x="71" y="457"/>
                      <a:pt x="122" y="457"/>
                    </a:cubicBezTo>
                    <a:cubicBezTo>
                      <a:pt x="149" y="457"/>
                      <a:pt x="176" y="448"/>
                      <a:pt x="195" y="429"/>
                    </a:cubicBezTo>
                    <a:cubicBezTo>
                      <a:pt x="229" y="375"/>
                      <a:pt x="255" y="315"/>
                      <a:pt x="282" y="261"/>
                    </a:cubicBezTo>
                    <a:cubicBezTo>
                      <a:pt x="309" y="234"/>
                      <a:pt x="336" y="207"/>
                      <a:pt x="309" y="147"/>
                    </a:cubicBezTo>
                    <a:cubicBezTo>
                      <a:pt x="309" y="76"/>
                      <a:pt x="268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59"/>
              <p:cNvSpPr/>
              <p:nvPr/>
            </p:nvSpPr>
            <p:spPr>
              <a:xfrm>
                <a:off x="316608" y="1351155"/>
                <a:ext cx="14960" cy="2458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11" extrusionOk="0">
                    <a:moveTo>
                      <a:pt x="88" y="1"/>
                    </a:moveTo>
                    <a:cubicBezTo>
                      <a:pt x="61" y="1"/>
                      <a:pt x="35" y="1"/>
                      <a:pt x="35" y="34"/>
                    </a:cubicBezTo>
                    <a:cubicBezTo>
                      <a:pt x="1" y="88"/>
                      <a:pt x="35" y="142"/>
                      <a:pt x="35" y="202"/>
                    </a:cubicBezTo>
                    <a:cubicBezTo>
                      <a:pt x="35" y="256"/>
                      <a:pt x="1" y="310"/>
                      <a:pt x="1" y="370"/>
                    </a:cubicBezTo>
                    <a:cubicBezTo>
                      <a:pt x="1" y="461"/>
                      <a:pt x="75" y="511"/>
                      <a:pt x="148" y="511"/>
                    </a:cubicBezTo>
                    <a:cubicBezTo>
                      <a:pt x="210" y="511"/>
                      <a:pt x="271" y="475"/>
                      <a:pt x="283" y="397"/>
                    </a:cubicBezTo>
                    <a:cubicBezTo>
                      <a:pt x="310" y="283"/>
                      <a:pt x="229" y="34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59"/>
              <p:cNvSpPr/>
              <p:nvPr/>
            </p:nvSpPr>
            <p:spPr>
              <a:xfrm>
                <a:off x="347681" y="1282610"/>
                <a:ext cx="17509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71" extrusionOk="0">
                    <a:moveTo>
                      <a:pt x="309" y="1"/>
                    </a:moveTo>
                    <a:cubicBezTo>
                      <a:pt x="255" y="1"/>
                      <a:pt x="168" y="82"/>
                      <a:pt x="141" y="115"/>
                    </a:cubicBezTo>
                    <a:cubicBezTo>
                      <a:pt x="87" y="169"/>
                      <a:pt x="0" y="283"/>
                      <a:pt x="87" y="337"/>
                    </a:cubicBezTo>
                    <a:cubicBezTo>
                      <a:pt x="111" y="360"/>
                      <a:pt x="135" y="370"/>
                      <a:pt x="158" y="370"/>
                    </a:cubicBezTo>
                    <a:cubicBezTo>
                      <a:pt x="214" y="370"/>
                      <a:pt x="263" y="312"/>
                      <a:pt x="282" y="250"/>
                    </a:cubicBezTo>
                    <a:cubicBezTo>
                      <a:pt x="309" y="223"/>
                      <a:pt x="309" y="196"/>
                      <a:pt x="336" y="169"/>
                    </a:cubicBezTo>
                    <a:cubicBezTo>
                      <a:pt x="336" y="115"/>
                      <a:pt x="363" y="82"/>
                      <a:pt x="363" y="55"/>
                    </a:cubicBezTo>
                    <a:cubicBezTo>
                      <a:pt x="363" y="28"/>
                      <a:pt x="336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59"/>
              <p:cNvSpPr/>
              <p:nvPr/>
            </p:nvSpPr>
            <p:spPr>
              <a:xfrm>
                <a:off x="285534" y="1279050"/>
                <a:ext cx="17894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85" extrusionOk="0">
                    <a:moveTo>
                      <a:pt x="165" y="1"/>
                    </a:moveTo>
                    <a:cubicBezTo>
                      <a:pt x="83" y="1"/>
                      <a:pt x="1" y="80"/>
                      <a:pt x="62" y="156"/>
                    </a:cubicBezTo>
                    <a:cubicBezTo>
                      <a:pt x="72" y="178"/>
                      <a:pt x="82" y="195"/>
                      <a:pt x="93" y="211"/>
                    </a:cubicBezTo>
                    <a:lnTo>
                      <a:pt x="93" y="211"/>
                    </a:lnTo>
                    <a:cubicBezTo>
                      <a:pt x="92" y="213"/>
                      <a:pt x="91" y="215"/>
                      <a:pt x="89" y="216"/>
                    </a:cubicBezTo>
                    <a:cubicBezTo>
                      <a:pt x="94" y="218"/>
                      <a:pt x="98" y="220"/>
                      <a:pt x="102" y="223"/>
                    </a:cubicBezTo>
                    <a:lnTo>
                      <a:pt x="102" y="223"/>
                    </a:lnTo>
                    <a:cubicBezTo>
                      <a:pt x="120" y="246"/>
                      <a:pt x="143" y="267"/>
                      <a:pt x="177" y="297"/>
                    </a:cubicBezTo>
                    <a:cubicBezTo>
                      <a:pt x="203" y="324"/>
                      <a:pt x="230" y="384"/>
                      <a:pt x="284" y="384"/>
                    </a:cubicBezTo>
                    <a:cubicBezTo>
                      <a:pt x="311" y="384"/>
                      <a:pt x="371" y="357"/>
                      <a:pt x="371" y="324"/>
                    </a:cubicBezTo>
                    <a:cubicBezTo>
                      <a:pt x="371" y="296"/>
                      <a:pt x="365" y="269"/>
                      <a:pt x="353" y="245"/>
                    </a:cubicBezTo>
                    <a:lnTo>
                      <a:pt x="353" y="245"/>
                    </a:lnTo>
                    <a:cubicBezTo>
                      <a:pt x="358" y="230"/>
                      <a:pt x="356" y="212"/>
                      <a:pt x="345" y="189"/>
                    </a:cubicBezTo>
                    <a:cubicBezTo>
                      <a:pt x="311" y="156"/>
                      <a:pt x="257" y="102"/>
                      <a:pt x="257" y="48"/>
                    </a:cubicBezTo>
                    <a:cubicBezTo>
                      <a:pt x="233" y="14"/>
                      <a:pt x="199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59"/>
              <p:cNvSpPr/>
              <p:nvPr/>
            </p:nvSpPr>
            <p:spPr>
              <a:xfrm>
                <a:off x="342486" y="1349856"/>
                <a:ext cx="21406" cy="1717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57" extrusionOk="0">
                    <a:moveTo>
                      <a:pt x="27" y="1"/>
                    </a:moveTo>
                    <a:cubicBezTo>
                      <a:pt x="1" y="28"/>
                      <a:pt x="1" y="28"/>
                      <a:pt x="1" y="61"/>
                    </a:cubicBezTo>
                    <a:cubicBezTo>
                      <a:pt x="1" y="142"/>
                      <a:pt x="81" y="196"/>
                      <a:pt x="108" y="256"/>
                    </a:cubicBezTo>
                    <a:cubicBezTo>
                      <a:pt x="135" y="283"/>
                      <a:pt x="169" y="310"/>
                      <a:pt x="195" y="337"/>
                    </a:cubicBezTo>
                    <a:cubicBezTo>
                      <a:pt x="209" y="350"/>
                      <a:pt x="236" y="357"/>
                      <a:pt x="264" y="357"/>
                    </a:cubicBezTo>
                    <a:cubicBezTo>
                      <a:pt x="291" y="357"/>
                      <a:pt x="320" y="350"/>
                      <a:pt x="337" y="337"/>
                    </a:cubicBezTo>
                    <a:cubicBezTo>
                      <a:pt x="444" y="256"/>
                      <a:pt x="303" y="142"/>
                      <a:pt x="249" y="115"/>
                    </a:cubicBezTo>
                    <a:cubicBezTo>
                      <a:pt x="195" y="61"/>
                      <a:pt x="108" y="1"/>
                      <a:pt x="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59"/>
              <p:cNvSpPr/>
              <p:nvPr/>
            </p:nvSpPr>
            <p:spPr>
              <a:xfrm>
                <a:off x="280435" y="1346296"/>
                <a:ext cx="13613" cy="1736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61" extrusionOk="0">
                    <a:moveTo>
                      <a:pt x="195" y="1"/>
                    </a:moveTo>
                    <a:cubicBezTo>
                      <a:pt x="182" y="1"/>
                      <a:pt x="168" y="8"/>
                      <a:pt x="168" y="21"/>
                    </a:cubicBezTo>
                    <a:lnTo>
                      <a:pt x="141" y="21"/>
                    </a:lnTo>
                    <a:cubicBezTo>
                      <a:pt x="141" y="48"/>
                      <a:pt x="141" y="48"/>
                      <a:pt x="115" y="75"/>
                    </a:cubicBezTo>
                    <a:cubicBezTo>
                      <a:pt x="115" y="75"/>
                      <a:pt x="81" y="102"/>
                      <a:pt x="54" y="135"/>
                    </a:cubicBezTo>
                    <a:cubicBezTo>
                      <a:pt x="0" y="189"/>
                      <a:pt x="0" y="303"/>
                      <a:pt x="81" y="357"/>
                    </a:cubicBezTo>
                    <a:cubicBezTo>
                      <a:pt x="91" y="359"/>
                      <a:pt x="100" y="360"/>
                      <a:pt x="109" y="360"/>
                    </a:cubicBezTo>
                    <a:cubicBezTo>
                      <a:pt x="204" y="360"/>
                      <a:pt x="252" y="238"/>
                      <a:pt x="283" y="189"/>
                    </a:cubicBezTo>
                    <a:lnTo>
                      <a:pt x="283" y="75"/>
                    </a:lnTo>
                    <a:cubicBezTo>
                      <a:pt x="283" y="48"/>
                      <a:pt x="249" y="48"/>
                      <a:pt x="249" y="21"/>
                    </a:cubicBezTo>
                    <a:lnTo>
                      <a:pt x="222" y="21"/>
                    </a:lnTo>
                    <a:cubicBezTo>
                      <a:pt x="222" y="8"/>
                      <a:pt x="209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59"/>
              <p:cNvSpPr/>
              <p:nvPr/>
            </p:nvSpPr>
            <p:spPr>
              <a:xfrm>
                <a:off x="213189" y="1611384"/>
                <a:ext cx="117659" cy="118188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457" extrusionOk="0">
                    <a:moveTo>
                      <a:pt x="468" y="0"/>
                    </a:moveTo>
                    <a:cubicBezTo>
                      <a:pt x="414" y="0"/>
                      <a:pt x="353" y="43"/>
                      <a:pt x="339" y="108"/>
                    </a:cubicBezTo>
                    <a:lnTo>
                      <a:pt x="339" y="108"/>
                    </a:lnTo>
                    <a:cubicBezTo>
                      <a:pt x="338" y="108"/>
                      <a:pt x="337" y="108"/>
                      <a:pt x="336" y="108"/>
                    </a:cubicBezTo>
                    <a:cubicBezTo>
                      <a:pt x="276" y="807"/>
                      <a:pt x="195" y="1479"/>
                      <a:pt x="27" y="2185"/>
                    </a:cubicBezTo>
                    <a:cubicBezTo>
                      <a:pt x="0" y="2265"/>
                      <a:pt x="54" y="2353"/>
                      <a:pt x="135" y="2380"/>
                    </a:cubicBezTo>
                    <a:cubicBezTo>
                      <a:pt x="283" y="2436"/>
                      <a:pt x="435" y="2456"/>
                      <a:pt x="588" y="2456"/>
                    </a:cubicBezTo>
                    <a:cubicBezTo>
                      <a:pt x="817" y="2456"/>
                      <a:pt x="1051" y="2412"/>
                      <a:pt x="1284" y="2380"/>
                    </a:cubicBezTo>
                    <a:cubicBezTo>
                      <a:pt x="1593" y="2319"/>
                      <a:pt x="2043" y="2380"/>
                      <a:pt x="2353" y="2185"/>
                    </a:cubicBezTo>
                    <a:cubicBezTo>
                      <a:pt x="2446" y="2109"/>
                      <a:pt x="2418" y="1886"/>
                      <a:pt x="2281" y="1886"/>
                    </a:cubicBezTo>
                    <a:cubicBezTo>
                      <a:pt x="2260" y="1886"/>
                      <a:pt x="2237" y="1891"/>
                      <a:pt x="2211" y="1902"/>
                    </a:cubicBezTo>
                    <a:cubicBezTo>
                      <a:pt x="1956" y="2017"/>
                      <a:pt x="1681" y="1983"/>
                      <a:pt x="1398" y="2017"/>
                    </a:cubicBezTo>
                    <a:cubicBezTo>
                      <a:pt x="1130" y="2054"/>
                      <a:pt x="858" y="2119"/>
                      <a:pt x="588" y="2119"/>
                    </a:cubicBezTo>
                    <a:cubicBezTo>
                      <a:pt x="515" y="2119"/>
                      <a:pt x="441" y="2115"/>
                      <a:pt x="368" y="2103"/>
                    </a:cubicBezTo>
                    <a:lnTo>
                      <a:pt x="368" y="2103"/>
                    </a:lnTo>
                    <a:cubicBezTo>
                      <a:pt x="500" y="1446"/>
                      <a:pt x="664" y="727"/>
                      <a:pt x="558" y="81"/>
                    </a:cubicBezTo>
                    <a:cubicBezTo>
                      <a:pt x="547" y="25"/>
                      <a:pt x="510" y="0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59"/>
              <p:cNvSpPr/>
              <p:nvPr/>
            </p:nvSpPr>
            <p:spPr>
              <a:xfrm>
                <a:off x="229736" y="1599070"/>
                <a:ext cx="66911" cy="44832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932" extrusionOk="0">
                    <a:moveTo>
                      <a:pt x="458" y="1"/>
                    </a:moveTo>
                    <a:cubicBezTo>
                      <a:pt x="231" y="1"/>
                      <a:pt x="1" y="97"/>
                      <a:pt x="19" y="364"/>
                    </a:cubicBezTo>
                    <a:cubicBezTo>
                      <a:pt x="38" y="407"/>
                      <a:pt x="85" y="447"/>
                      <a:pt x="132" y="447"/>
                    </a:cubicBezTo>
                    <a:cubicBezTo>
                      <a:pt x="151" y="447"/>
                      <a:pt x="170" y="440"/>
                      <a:pt x="187" y="425"/>
                    </a:cubicBezTo>
                    <a:cubicBezTo>
                      <a:pt x="241" y="364"/>
                      <a:pt x="295" y="257"/>
                      <a:pt x="382" y="257"/>
                    </a:cubicBezTo>
                    <a:cubicBezTo>
                      <a:pt x="404" y="251"/>
                      <a:pt x="425" y="249"/>
                      <a:pt x="445" y="249"/>
                    </a:cubicBezTo>
                    <a:cubicBezTo>
                      <a:pt x="556" y="249"/>
                      <a:pt x="644" y="319"/>
                      <a:pt x="718" y="364"/>
                    </a:cubicBezTo>
                    <a:cubicBezTo>
                      <a:pt x="913" y="478"/>
                      <a:pt x="1054" y="673"/>
                      <a:pt x="1169" y="868"/>
                    </a:cubicBezTo>
                    <a:cubicBezTo>
                      <a:pt x="1179" y="913"/>
                      <a:pt x="1211" y="932"/>
                      <a:pt x="1246" y="932"/>
                    </a:cubicBezTo>
                    <a:cubicBezTo>
                      <a:pt x="1301" y="932"/>
                      <a:pt x="1363" y="884"/>
                      <a:pt x="1363" y="814"/>
                    </a:cubicBezTo>
                    <a:cubicBezTo>
                      <a:pt x="1390" y="478"/>
                      <a:pt x="1027" y="196"/>
                      <a:pt x="745" y="55"/>
                    </a:cubicBezTo>
                    <a:cubicBezTo>
                      <a:pt x="667" y="21"/>
                      <a:pt x="563" y="1"/>
                      <a:pt x="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59"/>
              <p:cNvSpPr/>
              <p:nvPr/>
            </p:nvSpPr>
            <p:spPr>
              <a:xfrm>
                <a:off x="284284" y="1631442"/>
                <a:ext cx="51470" cy="46611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969" extrusionOk="0">
                    <a:moveTo>
                      <a:pt x="283" y="0"/>
                    </a:moveTo>
                    <a:cubicBezTo>
                      <a:pt x="169" y="0"/>
                      <a:pt x="1" y="88"/>
                      <a:pt x="1" y="195"/>
                    </a:cubicBezTo>
                    <a:cubicBezTo>
                      <a:pt x="1" y="214"/>
                      <a:pt x="17" y="236"/>
                      <a:pt x="37" y="236"/>
                    </a:cubicBezTo>
                    <a:cubicBezTo>
                      <a:pt x="45" y="236"/>
                      <a:pt x="53" y="232"/>
                      <a:pt x="61" y="222"/>
                    </a:cubicBezTo>
                    <a:cubicBezTo>
                      <a:pt x="142" y="222"/>
                      <a:pt x="203" y="168"/>
                      <a:pt x="283" y="168"/>
                    </a:cubicBezTo>
                    <a:cubicBezTo>
                      <a:pt x="371" y="168"/>
                      <a:pt x="478" y="222"/>
                      <a:pt x="539" y="283"/>
                    </a:cubicBezTo>
                    <a:cubicBezTo>
                      <a:pt x="707" y="424"/>
                      <a:pt x="760" y="645"/>
                      <a:pt x="673" y="840"/>
                    </a:cubicBezTo>
                    <a:cubicBezTo>
                      <a:pt x="651" y="884"/>
                      <a:pt x="687" y="969"/>
                      <a:pt x="745" y="969"/>
                    </a:cubicBezTo>
                    <a:cubicBezTo>
                      <a:pt x="758" y="969"/>
                      <a:pt x="772" y="964"/>
                      <a:pt x="787" y="955"/>
                    </a:cubicBezTo>
                    <a:cubicBezTo>
                      <a:pt x="1069" y="726"/>
                      <a:pt x="901" y="363"/>
                      <a:pt x="673" y="168"/>
                    </a:cubicBezTo>
                    <a:cubicBezTo>
                      <a:pt x="565" y="54"/>
                      <a:pt x="424" y="0"/>
                      <a:pt x="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59"/>
              <p:cNvSpPr/>
              <p:nvPr/>
            </p:nvSpPr>
            <p:spPr>
              <a:xfrm>
                <a:off x="319542" y="1670549"/>
                <a:ext cx="22993" cy="3367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00" extrusionOk="0">
                    <a:moveTo>
                      <a:pt x="182" y="0"/>
                    </a:moveTo>
                    <a:cubicBezTo>
                      <a:pt x="142" y="0"/>
                      <a:pt x="99" y="9"/>
                      <a:pt x="54" y="27"/>
                    </a:cubicBezTo>
                    <a:cubicBezTo>
                      <a:pt x="0" y="54"/>
                      <a:pt x="27" y="142"/>
                      <a:pt x="81" y="142"/>
                    </a:cubicBezTo>
                    <a:cubicBezTo>
                      <a:pt x="113" y="128"/>
                      <a:pt x="140" y="122"/>
                      <a:pt x="164" y="122"/>
                    </a:cubicBezTo>
                    <a:cubicBezTo>
                      <a:pt x="244" y="122"/>
                      <a:pt x="276" y="194"/>
                      <a:pt x="276" y="283"/>
                    </a:cubicBezTo>
                    <a:cubicBezTo>
                      <a:pt x="249" y="390"/>
                      <a:pt x="168" y="531"/>
                      <a:pt x="81" y="558"/>
                    </a:cubicBezTo>
                    <a:cubicBezTo>
                      <a:pt x="27" y="585"/>
                      <a:pt x="54" y="699"/>
                      <a:pt x="108" y="699"/>
                    </a:cubicBezTo>
                    <a:cubicBezTo>
                      <a:pt x="336" y="672"/>
                      <a:pt x="478" y="478"/>
                      <a:pt x="444" y="249"/>
                    </a:cubicBezTo>
                    <a:cubicBezTo>
                      <a:pt x="423" y="99"/>
                      <a:pt x="318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59"/>
              <p:cNvSpPr/>
              <p:nvPr/>
            </p:nvSpPr>
            <p:spPr>
              <a:xfrm>
                <a:off x="232334" y="1457122"/>
                <a:ext cx="143105" cy="151186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3143" extrusionOk="0">
                    <a:moveTo>
                      <a:pt x="2837" y="1"/>
                    </a:moveTo>
                    <a:cubicBezTo>
                      <a:pt x="2823" y="1"/>
                      <a:pt x="2808" y="5"/>
                      <a:pt x="2795" y="15"/>
                    </a:cubicBezTo>
                    <a:cubicBezTo>
                      <a:pt x="2176" y="351"/>
                      <a:pt x="1672" y="882"/>
                      <a:pt x="1222" y="1386"/>
                    </a:cubicBezTo>
                    <a:cubicBezTo>
                      <a:pt x="745" y="1890"/>
                      <a:pt x="301" y="2448"/>
                      <a:pt x="19" y="3066"/>
                    </a:cubicBezTo>
                    <a:cubicBezTo>
                      <a:pt x="0" y="3104"/>
                      <a:pt x="21" y="3143"/>
                      <a:pt x="45" y="3143"/>
                    </a:cubicBezTo>
                    <a:cubicBezTo>
                      <a:pt x="55" y="3143"/>
                      <a:pt x="65" y="3136"/>
                      <a:pt x="73" y="3120"/>
                    </a:cubicBezTo>
                    <a:cubicBezTo>
                      <a:pt x="523" y="2589"/>
                      <a:pt x="913" y="2032"/>
                      <a:pt x="1363" y="1554"/>
                    </a:cubicBezTo>
                    <a:cubicBezTo>
                      <a:pt x="1840" y="1050"/>
                      <a:pt x="2425" y="654"/>
                      <a:pt x="2902" y="183"/>
                    </a:cubicBezTo>
                    <a:cubicBezTo>
                      <a:pt x="2975" y="111"/>
                      <a:pt x="2908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59"/>
              <p:cNvSpPr/>
              <p:nvPr/>
            </p:nvSpPr>
            <p:spPr>
              <a:xfrm>
                <a:off x="365142" y="1462943"/>
                <a:ext cx="99909" cy="101929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119" extrusionOk="0">
                    <a:moveTo>
                      <a:pt x="130" y="0"/>
                    </a:moveTo>
                    <a:cubicBezTo>
                      <a:pt x="107" y="0"/>
                      <a:pt x="84" y="1"/>
                      <a:pt x="61" y="2"/>
                    </a:cubicBezTo>
                    <a:cubicBezTo>
                      <a:pt x="0" y="2"/>
                      <a:pt x="0" y="89"/>
                      <a:pt x="61" y="89"/>
                    </a:cubicBezTo>
                    <a:cubicBezTo>
                      <a:pt x="1069" y="311"/>
                      <a:pt x="1512" y="1124"/>
                      <a:pt x="1848" y="2045"/>
                    </a:cubicBezTo>
                    <a:cubicBezTo>
                      <a:pt x="1863" y="2095"/>
                      <a:pt x="1909" y="2118"/>
                      <a:pt x="1956" y="2118"/>
                    </a:cubicBezTo>
                    <a:cubicBezTo>
                      <a:pt x="2016" y="2118"/>
                      <a:pt x="2077" y="2082"/>
                      <a:pt x="2077" y="2018"/>
                    </a:cubicBezTo>
                    <a:cubicBezTo>
                      <a:pt x="1965" y="1092"/>
                      <a:pt x="1110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59"/>
              <p:cNvSpPr/>
              <p:nvPr/>
            </p:nvSpPr>
            <p:spPr>
              <a:xfrm>
                <a:off x="311846" y="1553037"/>
                <a:ext cx="164943" cy="164511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0" extrusionOk="0">
                    <a:moveTo>
                      <a:pt x="3287" y="1"/>
                    </a:moveTo>
                    <a:cubicBezTo>
                      <a:pt x="3280" y="1"/>
                      <a:pt x="3273" y="2"/>
                      <a:pt x="3265" y="4"/>
                    </a:cubicBezTo>
                    <a:lnTo>
                      <a:pt x="3158" y="4"/>
                    </a:lnTo>
                    <a:cubicBezTo>
                      <a:pt x="3095" y="4"/>
                      <a:pt x="3035" y="91"/>
                      <a:pt x="3047" y="152"/>
                    </a:cubicBezTo>
                    <a:lnTo>
                      <a:pt x="3047" y="152"/>
                    </a:lnTo>
                    <a:cubicBezTo>
                      <a:pt x="2523" y="699"/>
                      <a:pt x="2022" y="1248"/>
                      <a:pt x="1444" y="1745"/>
                    </a:cubicBezTo>
                    <a:cubicBezTo>
                      <a:pt x="913" y="2222"/>
                      <a:pt x="355" y="2726"/>
                      <a:pt x="19" y="3337"/>
                    </a:cubicBezTo>
                    <a:cubicBezTo>
                      <a:pt x="0" y="3380"/>
                      <a:pt x="22" y="3420"/>
                      <a:pt x="55" y="3420"/>
                    </a:cubicBezTo>
                    <a:cubicBezTo>
                      <a:pt x="69" y="3420"/>
                      <a:pt x="84" y="3413"/>
                      <a:pt x="100" y="3398"/>
                    </a:cubicBezTo>
                    <a:cubicBezTo>
                      <a:pt x="604" y="2833"/>
                      <a:pt x="1169" y="2302"/>
                      <a:pt x="1753" y="1825"/>
                    </a:cubicBezTo>
                    <a:cubicBezTo>
                      <a:pt x="2345" y="1348"/>
                      <a:pt x="2956" y="844"/>
                      <a:pt x="3380" y="206"/>
                    </a:cubicBezTo>
                    <a:cubicBezTo>
                      <a:pt x="3429" y="126"/>
                      <a:pt x="3365" y="1"/>
                      <a:pt x="3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59"/>
              <p:cNvSpPr/>
              <p:nvPr/>
            </p:nvSpPr>
            <p:spPr>
              <a:xfrm>
                <a:off x="363843" y="1411859"/>
                <a:ext cx="175237" cy="155179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26" extrusionOk="0">
                    <a:moveTo>
                      <a:pt x="1262" y="1"/>
                    </a:moveTo>
                    <a:cubicBezTo>
                      <a:pt x="1124" y="1"/>
                      <a:pt x="983" y="27"/>
                      <a:pt x="840" y="83"/>
                    </a:cubicBezTo>
                    <a:cubicBezTo>
                      <a:pt x="531" y="224"/>
                      <a:pt x="27" y="560"/>
                      <a:pt x="0" y="956"/>
                    </a:cubicBezTo>
                    <a:cubicBezTo>
                      <a:pt x="0" y="988"/>
                      <a:pt x="21" y="1001"/>
                      <a:pt x="43" y="1001"/>
                    </a:cubicBezTo>
                    <a:cubicBezTo>
                      <a:pt x="59" y="1001"/>
                      <a:pt x="76" y="994"/>
                      <a:pt x="88" y="983"/>
                    </a:cubicBezTo>
                    <a:cubicBezTo>
                      <a:pt x="256" y="701"/>
                      <a:pt x="592" y="533"/>
                      <a:pt x="867" y="392"/>
                    </a:cubicBezTo>
                    <a:cubicBezTo>
                      <a:pt x="999" y="324"/>
                      <a:pt x="1128" y="295"/>
                      <a:pt x="1251" y="295"/>
                    </a:cubicBezTo>
                    <a:cubicBezTo>
                      <a:pt x="1630" y="295"/>
                      <a:pt x="1966" y="569"/>
                      <a:pt x="2245" y="842"/>
                    </a:cubicBezTo>
                    <a:cubicBezTo>
                      <a:pt x="2520" y="1178"/>
                      <a:pt x="2715" y="1568"/>
                      <a:pt x="2829" y="1991"/>
                    </a:cubicBezTo>
                    <a:cubicBezTo>
                      <a:pt x="2971" y="2522"/>
                      <a:pt x="2608" y="2771"/>
                      <a:pt x="2245" y="3053"/>
                    </a:cubicBezTo>
                    <a:cubicBezTo>
                      <a:pt x="2167" y="3131"/>
                      <a:pt x="2250" y="3225"/>
                      <a:pt x="2326" y="3225"/>
                    </a:cubicBezTo>
                    <a:cubicBezTo>
                      <a:pt x="2335" y="3225"/>
                      <a:pt x="2344" y="3224"/>
                      <a:pt x="2352" y="3221"/>
                    </a:cubicBezTo>
                    <a:cubicBezTo>
                      <a:pt x="3643" y="2663"/>
                      <a:pt x="3085" y="1319"/>
                      <a:pt x="2325" y="533"/>
                    </a:cubicBezTo>
                    <a:cubicBezTo>
                      <a:pt x="2034" y="222"/>
                      <a:pt x="1665" y="1"/>
                      <a:pt x="1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59"/>
              <p:cNvSpPr/>
              <p:nvPr/>
            </p:nvSpPr>
            <p:spPr>
              <a:xfrm>
                <a:off x="429791" y="1380641"/>
                <a:ext cx="137429" cy="149984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3118" extrusionOk="0">
                    <a:moveTo>
                      <a:pt x="1170" y="1"/>
                    </a:moveTo>
                    <a:cubicBezTo>
                      <a:pt x="711" y="1"/>
                      <a:pt x="349" y="361"/>
                      <a:pt x="34" y="651"/>
                    </a:cubicBezTo>
                    <a:cubicBezTo>
                      <a:pt x="0" y="651"/>
                      <a:pt x="34" y="705"/>
                      <a:pt x="61" y="705"/>
                    </a:cubicBezTo>
                    <a:cubicBezTo>
                      <a:pt x="255" y="678"/>
                      <a:pt x="397" y="597"/>
                      <a:pt x="565" y="456"/>
                    </a:cubicBezTo>
                    <a:cubicBezTo>
                      <a:pt x="759" y="324"/>
                      <a:pt x="937" y="265"/>
                      <a:pt x="1107" y="265"/>
                    </a:cubicBezTo>
                    <a:cubicBezTo>
                      <a:pt x="1401" y="265"/>
                      <a:pt x="1667" y="441"/>
                      <a:pt x="1936" y="705"/>
                    </a:cubicBezTo>
                    <a:cubicBezTo>
                      <a:pt x="2325" y="1068"/>
                      <a:pt x="2608" y="1605"/>
                      <a:pt x="2352" y="2136"/>
                    </a:cubicBezTo>
                    <a:cubicBezTo>
                      <a:pt x="2184" y="2472"/>
                      <a:pt x="1848" y="2721"/>
                      <a:pt x="1546" y="2950"/>
                    </a:cubicBezTo>
                    <a:cubicBezTo>
                      <a:pt x="1485" y="3003"/>
                      <a:pt x="1485" y="3118"/>
                      <a:pt x="1600" y="3118"/>
                    </a:cubicBezTo>
                    <a:cubicBezTo>
                      <a:pt x="2016" y="3118"/>
                      <a:pt x="2325" y="2667"/>
                      <a:pt x="2554" y="2358"/>
                    </a:cubicBezTo>
                    <a:cubicBezTo>
                      <a:pt x="2856" y="1881"/>
                      <a:pt x="2749" y="1377"/>
                      <a:pt x="2440" y="900"/>
                    </a:cubicBezTo>
                    <a:cubicBezTo>
                      <a:pt x="2184" y="537"/>
                      <a:pt x="1741" y="33"/>
                      <a:pt x="1264" y="6"/>
                    </a:cubicBezTo>
                    <a:cubicBezTo>
                      <a:pt x="1232" y="3"/>
                      <a:pt x="1201" y="1"/>
                      <a:pt x="1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59"/>
              <p:cNvSpPr/>
              <p:nvPr/>
            </p:nvSpPr>
            <p:spPr>
              <a:xfrm>
                <a:off x="408915" y="1445578"/>
                <a:ext cx="26408" cy="1524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17" extrusionOk="0">
                    <a:moveTo>
                      <a:pt x="468" y="0"/>
                    </a:moveTo>
                    <a:cubicBezTo>
                      <a:pt x="300" y="0"/>
                      <a:pt x="159" y="87"/>
                      <a:pt x="44" y="222"/>
                    </a:cubicBezTo>
                    <a:cubicBezTo>
                      <a:pt x="0" y="271"/>
                      <a:pt x="46" y="316"/>
                      <a:pt x="98" y="316"/>
                    </a:cubicBezTo>
                    <a:cubicBezTo>
                      <a:pt x="109" y="316"/>
                      <a:pt x="121" y="314"/>
                      <a:pt x="132" y="309"/>
                    </a:cubicBezTo>
                    <a:cubicBezTo>
                      <a:pt x="239" y="195"/>
                      <a:pt x="353" y="168"/>
                      <a:pt x="495" y="114"/>
                    </a:cubicBezTo>
                    <a:cubicBezTo>
                      <a:pt x="548" y="87"/>
                      <a:pt x="521" y="0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9"/>
              <p:cNvSpPr/>
              <p:nvPr/>
            </p:nvSpPr>
            <p:spPr>
              <a:xfrm>
                <a:off x="427770" y="1453659"/>
                <a:ext cx="23715" cy="14431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00" extrusionOk="0">
                    <a:moveTo>
                      <a:pt x="378" y="0"/>
                    </a:moveTo>
                    <a:cubicBezTo>
                      <a:pt x="244" y="27"/>
                      <a:pt x="129" y="114"/>
                      <a:pt x="42" y="195"/>
                    </a:cubicBezTo>
                    <a:cubicBezTo>
                      <a:pt x="1" y="241"/>
                      <a:pt x="43" y="300"/>
                      <a:pt x="89" y="300"/>
                    </a:cubicBezTo>
                    <a:cubicBezTo>
                      <a:pt x="103" y="300"/>
                      <a:pt x="117" y="295"/>
                      <a:pt x="129" y="282"/>
                    </a:cubicBezTo>
                    <a:cubicBezTo>
                      <a:pt x="210" y="222"/>
                      <a:pt x="324" y="168"/>
                      <a:pt x="412" y="114"/>
                    </a:cubicBezTo>
                    <a:cubicBezTo>
                      <a:pt x="492" y="87"/>
                      <a:pt x="439" y="0"/>
                      <a:pt x="3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59"/>
              <p:cNvSpPr/>
              <p:nvPr/>
            </p:nvSpPr>
            <p:spPr>
              <a:xfrm>
                <a:off x="437246" y="1470110"/>
                <a:ext cx="26504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94" extrusionOk="0">
                    <a:moveTo>
                      <a:pt x="363" y="1"/>
                    </a:moveTo>
                    <a:cubicBezTo>
                      <a:pt x="324" y="1"/>
                      <a:pt x="282" y="8"/>
                      <a:pt x="242" y="21"/>
                    </a:cubicBezTo>
                    <a:cubicBezTo>
                      <a:pt x="181" y="81"/>
                      <a:pt x="127" y="135"/>
                      <a:pt x="47" y="189"/>
                    </a:cubicBezTo>
                    <a:cubicBezTo>
                      <a:pt x="0" y="236"/>
                      <a:pt x="57" y="294"/>
                      <a:pt x="110" y="294"/>
                    </a:cubicBezTo>
                    <a:cubicBezTo>
                      <a:pt x="126" y="294"/>
                      <a:pt x="142" y="289"/>
                      <a:pt x="154" y="276"/>
                    </a:cubicBezTo>
                    <a:cubicBezTo>
                      <a:pt x="242" y="216"/>
                      <a:pt x="349" y="162"/>
                      <a:pt x="463" y="135"/>
                    </a:cubicBezTo>
                    <a:cubicBezTo>
                      <a:pt x="517" y="135"/>
                      <a:pt x="551" y="48"/>
                      <a:pt x="463" y="21"/>
                    </a:cubicBezTo>
                    <a:cubicBezTo>
                      <a:pt x="436" y="8"/>
                      <a:pt x="401" y="1"/>
                      <a:pt x="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59"/>
              <p:cNvSpPr/>
              <p:nvPr/>
            </p:nvSpPr>
            <p:spPr>
              <a:xfrm>
                <a:off x="451004" y="1489014"/>
                <a:ext cx="23426" cy="1269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64" extrusionOk="0">
                    <a:moveTo>
                      <a:pt x="318" y="0"/>
                    </a:moveTo>
                    <a:cubicBezTo>
                      <a:pt x="219" y="0"/>
                      <a:pt x="127" y="54"/>
                      <a:pt x="63" y="132"/>
                    </a:cubicBezTo>
                    <a:cubicBezTo>
                      <a:pt x="1" y="200"/>
                      <a:pt x="55" y="264"/>
                      <a:pt x="121" y="264"/>
                    </a:cubicBezTo>
                    <a:cubicBezTo>
                      <a:pt x="140" y="264"/>
                      <a:pt x="159" y="258"/>
                      <a:pt x="177" y="246"/>
                    </a:cubicBezTo>
                    <a:cubicBezTo>
                      <a:pt x="231" y="192"/>
                      <a:pt x="318" y="132"/>
                      <a:pt x="399" y="132"/>
                    </a:cubicBezTo>
                    <a:cubicBezTo>
                      <a:pt x="487" y="132"/>
                      <a:pt x="487" y="51"/>
                      <a:pt x="433" y="24"/>
                    </a:cubicBezTo>
                    <a:cubicBezTo>
                      <a:pt x="394" y="8"/>
                      <a:pt x="35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9"/>
              <p:cNvSpPr/>
              <p:nvPr/>
            </p:nvSpPr>
            <p:spPr>
              <a:xfrm>
                <a:off x="468657" y="1509938"/>
                <a:ext cx="19337" cy="1120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3" extrusionOk="0">
                    <a:moveTo>
                      <a:pt x="240" y="0"/>
                    </a:moveTo>
                    <a:cubicBezTo>
                      <a:pt x="176" y="0"/>
                      <a:pt x="115" y="41"/>
                      <a:pt x="66" y="93"/>
                    </a:cubicBezTo>
                    <a:cubicBezTo>
                      <a:pt x="1" y="154"/>
                      <a:pt x="48" y="232"/>
                      <a:pt x="109" y="232"/>
                    </a:cubicBezTo>
                    <a:cubicBezTo>
                      <a:pt x="130" y="232"/>
                      <a:pt x="153" y="223"/>
                      <a:pt x="173" y="201"/>
                    </a:cubicBezTo>
                    <a:cubicBezTo>
                      <a:pt x="192" y="182"/>
                      <a:pt x="228" y="163"/>
                      <a:pt x="266" y="163"/>
                    </a:cubicBezTo>
                    <a:cubicBezTo>
                      <a:pt x="282" y="163"/>
                      <a:pt x="299" y="166"/>
                      <a:pt x="314" y="174"/>
                    </a:cubicBezTo>
                    <a:cubicBezTo>
                      <a:pt x="368" y="174"/>
                      <a:pt x="402" y="93"/>
                      <a:pt x="368" y="60"/>
                    </a:cubicBezTo>
                    <a:cubicBezTo>
                      <a:pt x="326" y="17"/>
                      <a:pt x="282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59"/>
              <p:cNvSpPr/>
              <p:nvPr/>
            </p:nvSpPr>
            <p:spPr>
              <a:xfrm>
                <a:off x="470725" y="1519125"/>
                <a:ext cx="15681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448" extrusionOk="0">
                    <a:moveTo>
                      <a:pt x="273" y="0"/>
                    </a:moveTo>
                    <a:cubicBezTo>
                      <a:pt x="252" y="0"/>
                      <a:pt x="229" y="13"/>
                      <a:pt x="218" y="37"/>
                    </a:cubicBezTo>
                    <a:cubicBezTo>
                      <a:pt x="218" y="151"/>
                      <a:pt x="130" y="239"/>
                      <a:pt x="50" y="319"/>
                    </a:cubicBezTo>
                    <a:cubicBezTo>
                      <a:pt x="0" y="363"/>
                      <a:pt x="50" y="447"/>
                      <a:pt x="113" y="447"/>
                    </a:cubicBezTo>
                    <a:cubicBezTo>
                      <a:pt x="127" y="447"/>
                      <a:pt x="142" y="443"/>
                      <a:pt x="157" y="433"/>
                    </a:cubicBezTo>
                    <a:cubicBezTo>
                      <a:pt x="271" y="319"/>
                      <a:pt x="325" y="205"/>
                      <a:pt x="325" y="71"/>
                    </a:cubicBezTo>
                    <a:cubicBezTo>
                      <a:pt x="325" y="22"/>
                      <a:pt x="300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9"/>
              <p:cNvSpPr/>
              <p:nvPr/>
            </p:nvSpPr>
            <p:spPr>
              <a:xfrm>
                <a:off x="489485" y="1410271"/>
                <a:ext cx="38626" cy="3309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88" extrusionOk="0">
                    <a:moveTo>
                      <a:pt x="34" y="1"/>
                    </a:moveTo>
                    <a:cubicBezTo>
                      <a:pt x="14" y="1"/>
                      <a:pt x="1" y="40"/>
                      <a:pt x="23" y="62"/>
                    </a:cubicBezTo>
                    <a:cubicBezTo>
                      <a:pt x="137" y="176"/>
                      <a:pt x="244" y="257"/>
                      <a:pt x="332" y="371"/>
                    </a:cubicBezTo>
                    <a:cubicBezTo>
                      <a:pt x="439" y="452"/>
                      <a:pt x="527" y="566"/>
                      <a:pt x="668" y="680"/>
                    </a:cubicBezTo>
                    <a:cubicBezTo>
                      <a:pt x="677" y="685"/>
                      <a:pt x="688" y="687"/>
                      <a:pt x="699" y="687"/>
                    </a:cubicBezTo>
                    <a:cubicBezTo>
                      <a:pt x="749" y="687"/>
                      <a:pt x="803" y="642"/>
                      <a:pt x="775" y="593"/>
                    </a:cubicBezTo>
                    <a:cubicBezTo>
                      <a:pt x="607" y="344"/>
                      <a:pt x="332" y="89"/>
                      <a:pt x="49" y="8"/>
                    </a:cubicBezTo>
                    <a:cubicBezTo>
                      <a:pt x="44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9"/>
              <p:cNvSpPr/>
              <p:nvPr/>
            </p:nvSpPr>
            <p:spPr>
              <a:xfrm>
                <a:off x="527629" y="1453322"/>
                <a:ext cx="10150" cy="1024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13" extrusionOk="0">
                    <a:moveTo>
                      <a:pt x="92" y="0"/>
                    </a:moveTo>
                    <a:cubicBezTo>
                      <a:pt x="44" y="0"/>
                      <a:pt x="0" y="52"/>
                      <a:pt x="43" y="94"/>
                    </a:cubicBezTo>
                    <a:cubicBezTo>
                      <a:pt x="70" y="148"/>
                      <a:pt x="96" y="175"/>
                      <a:pt x="123" y="202"/>
                    </a:cubicBezTo>
                    <a:cubicBezTo>
                      <a:pt x="131" y="209"/>
                      <a:pt x="140" y="213"/>
                      <a:pt x="150" y="213"/>
                    </a:cubicBezTo>
                    <a:cubicBezTo>
                      <a:pt x="178" y="213"/>
                      <a:pt x="211" y="188"/>
                      <a:pt x="211" y="148"/>
                    </a:cubicBezTo>
                    <a:cubicBezTo>
                      <a:pt x="211" y="94"/>
                      <a:pt x="184" y="61"/>
                      <a:pt x="150" y="34"/>
                    </a:cubicBezTo>
                    <a:cubicBezTo>
                      <a:pt x="134" y="10"/>
                      <a:pt x="112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9"/>
              <p:cNvSpPr/>
              <p:nvPr/>
            </p:nvSpPr>
            <p:spPr>
              <a:xfrm>
                <a:off x="274326" y="1528265"/>
                <a:ext cx="103950" cy="8624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793" extrusionOk="0">
                    <a:moveTo>
                      <a:pt x="2098" y="1"/>
                    </a:moveTo>
                    <a:cubicBezTo>
                      <a:pt x="2086" y="1"/>
                      <a:pt x="2072" y="5"/>
                      <a:pt x="2056" y="15"/>
                    </a:cubicBezTo>
                    <a:cubicBezTo>
                      <a:pt x="1276" y="438"/>
                      <a:pt x="658" y="1110"/>
                      <a:pt x="40" y="1729"/>
                    </a:cubicBezTo>
                    <a:cubicBezTo>
                      <a:pt x="1" y="1768"/>
                      <a:pt x="19" y="1793"/>
                      <a:pt x="45" y="1793"/>
                    </a:cubicBezTo>
                    <a:cubicBezTo>
                      <a:pt x="54" y="1793"/>
                      <a:pt x="65" y="1790"/>
                      <a:pt x="74" y="1782"/>
                    </a:cubicBezTo>
                    <a:cubicBezTo>
                      <a:pt x="712" y="1164"/>
                      <a:pt x="1384" y="606"/>
                      <a:pt x="2117" y="102"/>
                    </a:cubicBezTo>
                    <a:cubicBezTo>
                      <a:pt x="2160" y="80"/>
                      <a:pt x="2151" y="1"/>
                      <a:pt x="2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9"/>
              <p:cNvSpPr/>
              <p:nvPr/>
            </p:nvSpPr>
            <p:spPr>
              <a:xfrm>
                <a:off x="341188" y="1554336"/>
                <a:ext cx="62581" cy="54548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34" extrusionOk="0">
                    <a:moveTo>
                      <a:pt x="1208" y="1"/>
                    </a:moveTo>
                    <a:cubicBezTo>
                      <a:pt x="1195" y="1"/>
                      <a:pt x="1182" y="4"/>
                      <a:pt x="1170" y="11"/>
                    </a:cubicBezTo>
                    <a:cubicBezTo>
                      <a:pt x="807" y="373"/>
                      <a:pt x="417" y="736"/>
                      <a:pt x="28" y="1072"/>
                    </a:cubicBezTo>
                    <a:cubicBezTo>
                      <a:pt x="0" y="1094"/>
                      <a:pt x="35" y="1133"/>
                      <a:pt x="77" y="1133"/>
                    </a:cubicBezTo>
                    <a:cubicBezTo>
                      <a:pt x="87" y="1133"/>
                      <a:pt x="98" y="1131"/>
                      <a:pt x="108" y="1126"/>
                    </a:cubicBezTo>
                    <a:cubicBezTo>
                      <a:pt x="498" y="790"/>
                      <a:pt x="921" y="481"/>
                      <a:pt x="1257" y="91"/>
                    </a:cubicBezTo>
                    <a:cubicBezTo>
                      <a:pt x="1300" y="48"/>
                      <a:pt x="1257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9"/>
              <p:cNvSpPr/>
              <p:nvPr/>
            </p:nvSpPr>
            <p:spPr>
              <a:xfrm>
                <a:off x="230650" y="1674253"/>
                <a:ext cx="47237" cy="3891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09" extrusionOk="0">
                    <a:moveTo>
                      <a:pt x="114" y="0"/>
                    </a:moveTo>
                    <a:cubicBezTo>
                      <a:pt x="94" y="0"/>
                      <a:pt x="74" y="1"/>
                      <a:pt x="54" y="4"/>
                    </a:cubicBezTo>
                    <a:cubicBezTo>
                      <a:pt x="0" y="38"/>
                      <a:pt x="0" y="91"/>
                      <a:pt x="54" y="118"/>
                    </a:cubicBezTo>
                    <a:cubicBezTo>
                      <a:pt x="222" y="145"/>
                      <a:pt x="363" y="206"/>
                      <a:pt x="504" y="340"/>
                    </a:cubicBezTo>
                    <a:cubicBezTo>
                      <a:pt x="558" y="401"/>
                      <a:pt x="612" y="481"/>
                      <a:pt x="646" y="569"/>
                    </a:cubicBezTo>
                    <a:cubicBezTo>
                      <a:pt x="699" y="649"/>
                      <a:pt x="699" y="710"/>
                      <a:pt x="753" y="790"/>
                    </a:cubicBezTo>
                    <a:cubicBezTo>
                      <a:pt x="764" y="801"/>
                      <a:pt x="786" y="808"/>
                      <a:pt x="809" y="808"/>
                    </a:cubicBezTo>
                    <a:cubicBezTo>
                      <a:pt x="842" y="808"/>
                      <a:pt x="878" y="795"/>
                      <a:pt x="894" y="763"/>
                    </a:cubicBezTo>
                    <a:cubicBezTo>
                      <a:pt x="982" y="569"/>
                      <a:pt x="753" y="340"/>
                      <a:pt x="612" y="206"/>
                    </a:cubicBezTo>
                    <a:cubicBezTo>
                      <a:pt x="491" y="103"/>
                      <a:pt x="294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59"/>
              <p:cNvSpPr/>
              <p:nvPr/>
            </p:nvSpPr>
            <p:spPr>
              <a:xfrm>
                <a:off x="224060" y="1698352"/>
                <a:ext cx="18616" cy="1943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04" extrusionOk="0">
                    <a:moveTo>
                      <a:pt x="61" y="0"/>
                    </a:moveTo>
                    <a:cubicBezTo>
                      <a:pt x="34" y="0"/>
                      <a:pt x="1" y="45"/>
                      <a:pt x="23" y="68"/>
                    </a:cubicBezTo>
                    <a:cubicBezTo>
                      <a:pt x="77" y="121"/>
                      <a:pt x="110" y="175"/>
                      <a:pt x="164" y="236"/>
                    </a:cubicBezTo>
                    <a:cubicBezTo>
                      <a:pt x="191" y="289"/>
                      <a:pt x="218" y="377"/>
                      <a:pt x="305" y="404"/>
                    </a:cubicBezTo>
                    <a:cubicBezTo>
                      <a:pt x="332" y="404"/>
                      <a:pt x="359" y="404"/>
                      <a:pt x="359" y="343"/>
                    </a:cubicBezTo>
                    <a:cubicBezTo>
                      <a:pt x="386" y="262"/>
                      <a:pt x="305" y="209"/>
                      <a:pt x="278" y="148"/>
                    </a:cubicBezTo>
                    <a:cubicBezTo>
                      <a:pt x="218" y="94"/>
                      <a:pt x="164" y="68"/>
                      <a:pt x="77" y="7"/>
                    </a:cubicBezTo>
                    <a:cubicBezTo>
                      <a:pt x="72" y="2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59"/>
              <p:cNvSpPr/>
              <p:nvPr/>
            </p:nvSpPr>
            <p:spPr>
              <a:xfrm>
                <a:off x="231949" y="1693397"/>
                <a:ext cx="2429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31" extrusionOk="0">
                    <a:moveTo>
                      <a:pt x="124" y="0"/>
                    </a:moveTo>
                    <a:cubicBezTo>
                      <a:pt x="83" y="0"/>
                      <a:pt x="44" y="23"/>
                      <a:pt x="27" y="56"/>
                    </a:cubicBezTo>
                    <a:cubicBezTo>
                      <a:pt x="0" y="144"/>
                      <a:pt x="27" y="197"/>
                      <a:pt x="81" y="224"/>
                    </a:cubicBezTo>
                    <a:cubicBezTo>
                      <a:pt x="54" y="224"/>
                      <a:pt x="81" y="251"/>
                      <a:pt x="81" y="251"/>
                    </a:cubicBezTo>
                    <a:cubicBezTo>
                      <a:pt x="114" y="251"/>
                      <a:pt x="114" y="278"/>
                      <a:pt x="141" y="278"/>
                    </a:cubicBezTo>
                    <a:cubicBezTo>
                      <a:pt x="141" y="312"/>
                      <a:pt x="168" y="339"/>
                      <a:pt x="195" y="365"/>
                    </a:cubicBezTo>
                    <a:cubicBezTo>
                      <a:pt x="226" y="397"/>
                      <a:pt x="278" y="430"/>
                      <a:pt x="327" y="430"/>
                    </a:cubicBezTo>
                    <a:cubicBezTo>
                      <a:pt x="361" y="430"/>
                      <a:pt x="394" y="413"/>
                      <a:pt x="417" y="365"/>
                    </a:cubicBezTo>
                    <a:cubicBezTo>
                      <a:pt x="504" y="251"/>
                      <a:pt x="282" y="83"/>
                      <a:pt x="195" y="29"/>
                    </a:cubicBezTo>
                    <a:cubicBezTo>
                      <a:pt x="175" y="9"/>
                      <a:pt x="149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9"/>
              <p:cNvSpPr/>
              <p:nvPr/>
            </p:nvSpPr>
            <p:spPr>
              <a:xfrm>
                <a:off x="231276" y="1681179"/>
                <a:ext cx="27563" cy="3016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27" extrusionOk="0">
                    <a:moveTo>
                      <a:pt x="83" y="1"/>
                    </a:moveTo>
                    <a:cubicBezTo>
                      <a:pt x="37" y="1"/>
                      <a:pt x="0" y="81"/>
                      <a:pt x="41" y="142"/>
                    </a:cubicBezTo>
                    <a:cubicBezTo>
                      <a:pt x="95" y="230"/>
                      <a:pt x="182" y="283"/>
                      <a:pt x="236" y="364"/>
                    </a:cubicBezTo>
                    <a:cubicBezTo>
                      <a:pt x="323" y="451"/>
                      <a:pt x="377" y="532"/>
                      <a:pt x="464" y="619"/>
                    </a:cubicBezTo>
                    <a:cubicBezTo>
                      <a:pt x="474" y="624"/>
                      <a:pt x="484" y="627"/>
                      <a:pt x="493" y="627"/>
                    </a:cubicBezTo>
                    <a:cubicBezTo>
                      <a:pt x="536" y="627"/>
                      <a:pt x="572" y="582"/>
                      <a:pt x="572" y="532"/>
                    </a:cubicBezTo>
                    <a:cubicBezTo>
                      <a:pt x="572" y="425"/>
                      <a:pt x="464" y="337"/>
                      <a:pt x="377" y="283"/>
                    </a:cubicBezTo>
                    <a:lnTo>
                      <a:pt x="128" y="28"/>
                    </a:lnTo>
                    <a:cubicBezTo>
                      <a:pt x="114" y="9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9"/>
              <p:cNvSpPr/>
              <p:nvPr/>
            </p:nvSpPr>
            <p:spPr>
              <a:xfrm>
                <a:off x="242531" y="1690896"/>
                <a:ext cx="24388" cy="2280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4" extrusionOk="0">
                    <a:moveTo>
                      <a:pt x="138" y="0"/>
                    </a:moveTo>
                    <a:cubicBezTo>
                      <a:pt x="66" y="0"/>
                      <a:pt x="1" y="99"/>
                      <a:pt x="89" y="162"/>
                    </a:cubicBezTo>
                    <a:cubicBezTo>
                      <a:pt x="197" y="249"/>
                      <a:pt x="284" y="364"/>
                      <a:pt x="365" y="444"/>
                    </a:cubicBezTo>
                    <a:cubicBezTo>
                      <a:pt x="388" y="465"/>
                      <a:pt x="414" y="474"/>
                      <a:pt x="437" y="474"/>
                    </a:cubicBezTo>
                    <a:cubicBezTo>
                      <a:pt x="475" y="474"/>
                      <a:pt x="506" y="451"/>
                      <a:pt x="506" y="417"/>
                    </a:cubicBezTo>
                    <a:cubicBezTo>
                      <a:pt x="479" y="249"/>
                      <a:pt x="338" y="135"/>
                      <a:pt x="197" y="28"/>
                    </a:cubicBezTo>
                    <a:cubicBezTo>
                      <a:pt x="179" y="8"/>
                      <a:pt x="158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9"/>
              <p:cNvSpPr/>
              <p:nvPr/>
            </p:nvSpPr>
            <p:spPr>
              <a:xfrm>
                <a:off x="245850" y="1689068"/>
                <a:ext cx="21069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42" extrusionOk="0">
                    <a:moveTo>
                      <a:pt x="55" y="0"/>
                    </a:moveTo>
                    <a:cubicBezTo>
                      <a:pt x="15" y="0"/>
                      <a:pt x="0" y="73"/>
                      <a:pt x="47" y="119"/>
                    </a:cubicBezTo>
                    <a:cubicBezTo>
                      <a:pt x="101" y="146"/>
                      <a:pt x="161" y="200"/>
                      <a:pt x="215" y="234"/>
                    </a:cubicBezTo>
                    <a:cubicBezTo>
                      <a:pt x="269" y="287"/>
                      <a:pt x="330" y="341"/>
                      <a:pt x="383" y="341"/>
                    </a:cubicBezTo>
                    <a:cubicBezTo>
                      <a:pt x="437" y="341"/>
                      <a:pt x="437" y="314"/>
                      <a:pt x="437" y="287"/>
                    </a:cubicBezTo>
                    <a:cubicBezTo>
                      <a:pt x="410" y="200"/>
                      <a:pt x="330" y="173"/>
                      <a:pt x="269" y="146"/>
                    </a:cubicBezTo>
                    <a:cubicBezTo>
                      <a:pt x="215" y="93"/>
                      <a:pt x="161" y="66"/>
                      <a:pt x="74" y="5"/>
                    </a:cubicBezTo>
                    <a:cubicBezTo>
                      <a:pt x="67" y="2"/>
                      <a:pt x="61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9"/>
              <p:cNvSpPr/>
              <p:nvPr/>
            </p:nvSpPr>
            <p:spPr>
              <a:xfrm>
                <a:off x="232767" y="1676706"/>
                <a:ext cx="33431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32" extrusionOk="0">
                    <a:moveTo>
                      <a:pt x="147" y="1"/>
                    </a:moveTo>
                    <a:cubicBezTo>
                      <a:pt x="44" y="1"/>
                      <a:pt x="0" y="134"/>
                      <a:pt x="97" y="208"/>
                    </a:cubicBezTo>
                    <a:cubicBezTo>
                      <a:pt x="232" y="323"/>
                      <a:pt x="373" y="457"/>
                      <a:pt x="514" y="518"/>
                    </a:cubicBezTo>
                    <a:cubicBezTo>
                      <a:pt x="535" y="527"/>
                      <a:pt x="554" y="531"/>
                      <a:pt x="572" y="531"/>
                    </a:cubicBezTo>
                    <a:cubicBezTo>
                      <a:pt x="652" y="531"/>
                      <a:pt x="695" y="443"/>
                      <a:pt x="628" y="376"/>
                    </a:cubicBezTo>
                    <a:cubicBezTo>
                      <a:pt x="514" y="235"/>
                      <a:pt x="346" y="121"/>
                      <a:pt x="205" y="14"/>
                    </a:cubicBezTo>
                    <a:cubicBezTo>
                      <a:pt x="184" y="5"/>
                      <a:pt x="165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9"/>
              <p:cNvSpPr/>
              <p:nvPr/>
            </p:nvSpPr>
            <p:spPr>
              <a:xfrm>
                <a:off x="247390" y="1684787"/>
                <a:ext cx="23522" cy="1577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28" extrusionOk="0">
                    <a:moveTo>
                      <a:pt x="118" y="1"/>
                    </a:moveTo>
                    <a:cubicBezTo>
                      <a:pt x="49" y="1"/>
                      <a:pt x="0" y="130"/>
                      <a:pt x="69" y="182"/>
                    </a:cubicBezTo>
                    <a:cubicBezTo>
                      <a:pt x="183" y="235"/>
                      <a:pt x="264" y="289"/>
                      <a:pt x="378" y="323"/>
                    </a:cubicBezTo>
                    <a:cubicBezTo>
                      <a:pt x="385" y="326"/>
                      <a:pt x="392" y="328"/>
                      <a:pt x="399" y="328"/>
                    </a:cubicBezTo>
                    <a:cubicBezTo>
                      <a:pt x="446" y="328"/>
                      <a:pt x="489" y="259"/>
                      <a:pt x="466" y="235"/>
                    </a:cubicBezTo>
                    <a:cubicBezTo>
                      <a:pt x="351" y="155"/>
                      <a:pt x="264" y="94"/>
                      <a:pt x="156" y="14"/>
                    </a:cubicBezTo>
                    <a:cubicBezTo>
                      <a:pt x="143" y="5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9"/>
              <p:cNvSpPr/>
              <p:nvPr/>
            </p:nvSpPr>
            <p:spPr>
              <a:xfrm>
                <a:off x="374811" y="1709656"/>
                <a:ext cx="33672" cy="82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71" extrusionOk="0">
                    <a:moveTo>
                      <a:pt x="612" y="1"/>
                    </a:moveTo>
                    <a:cubicBezTo>
                      <a:pt x="444" y="1"/>
                      <a:pt x="249" y="27"/>
                      <a:pt x="81" y="54"/>
                    </a:cubicBezTo>
                    <a:cubicBezTo>
                      <a:pt x="28" y="54"/>
                      <a:pt x="1" y="142"/>
                      <a:pt x="54" y="142"/>
                    </a:cubicBezTo>
                    <a:cubicBezTo>
                      <a:pt x="127" y="162"/>
                      <a:pt x="200" y="171"/>
                      <a:pt x="273" y="171"/>
                    </a:cubicBezTo>
                    <a:cubicBezTo>
                      <a:pt x="395" y="171"/>
                      <a:pt x="517" y="146"/>
                      <a:pt x="639" y="108"/>
                    </a:cubicBezTo>
                    <a:cubicBezTo>
                      <a:pt x="700" y="108"/>
                      <a:pt x="700" y="1"/>
                      <a:pt x="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9"/>
              <p:cNvSpPr/>
              <p:nvPr/>
            </p:nvSpPr>
            <p:spPr>
              <a:xfrm>
                <a:off x="445376" y="1687769"/>
                <a:ext cx="28861" cy="19722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10" extrusionOk="0">
                    <a:moveTo>
                      <a:pt x="496" y="0"/>
                    </a:moveTo>
                    <a:cubicBezTo>
                      <a:pt x="486" y="0"/>
                      <a:pt x="474" y="2"/>
                      <a:pt x="462" y="5"/>
                    </a:cubicBezTo>
                    <a:cubicBezTo>
                      <a:pt x="348" y="93"/>
                      <a:pt x="214" y="173"/>
                      <a:pt x="73" y="261"/>
                    </a:cubicBezTo>
                    <a:cubicBezTo>
                      <a:pt x="0" y="305"/>
                      <a:pt x="48" y="410"/>
                      <a:pt x="112" y="410"/>
                    </a:cubicBezTo>
                    <a:cubicBezTo>
                      <a:pt x="125" y="410"/>
                      <a:pt x="139" y="405"/>
                      <a:pt x="153" y="395"/>
                    </a:cubicBezTo>
                    <a:cubicBezTo>
                      <a:pt x="294" y="314"/>
                      <a:pt x="435" y="261"/>
                      <a:pt x="577" y="120"/>
                    </a:cubicBezTo>
                    <a:cubicBezTo>
                      <a:pt x="600" y="67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9"/>
              <p:cNvSpPr/>
              <p:nvPr/>
            </p:nvSpPr>
            <p:spPr>
              <a:xfrm>
                <a:off x="503819" y="1659053"/>
                <a:ext cx="34778" cy="2953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14" extrusionOk="0">
                    <a:moveTo>
                      <a:pt x="612" y="1"/>
                    </a:moveTo>
                    <a:cubicBezTo>
                      <a:pt x="596" y="1"/>
                      <a:pt x="580" y="6"/>
                      <a:pt x="565" y="18"/>
                    </a:cubicBezTo>
                    <a:cubicBezTo>
                      <a:pt x="397" y="125"/>
                      <a:pt x="229" y="266"/>
                      <a:pt x="87" y="407"/>
                    </a:cubicBezTo>
                    <a:cubicBezTo>
                      <a:pt x="0" y="495"/>
                      <a:pt x="78" y="614"/>
                      <a:pt x="170" y="614"/>
                    </a:cubicBezTo>
                    <a:cubicBezTo>
                      <a:pt x="199" y="614"/>
                      <a:pt x="229" y="602"/>
                      <a:pt x="255" y="575"/>
                    </a:cubicBezTo>
                    <a:cubicBezTo>
                      <a:pt x="397" y="434"/>
                      <a:pt x="538" y="293"/>
                      <a:pt x="679" y="152"/>
                    </a:cubicBezTo>
                    <a:cubicBezTo>
                      <a:pt x="722" y="87"/>
                      <a:pt x="674" y="1"/>
                      <a:pt x="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9"/>
              <p:cNvSpPr/>
              <p:nvPr/>
            </p:nvSpPr>
            <p:spPr>
              <a:xfrm>
                <a:off x="564283" y="1625285"/>
                <a:ext cx="25158" cy="26793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57" extrusionOk="0">
                    <a:moveTo>
                      <a:pt x="363" y="0"/>
                    </a:moveTo>
                    <a:cubicBezTo>
                      <a:pt x="346" y="0"/>
                      <a:pt x="330" y="4"/>
                      <a:pt x="316" y="14"/>
                    </a:cubicBezTo>
                    <a:cubicBezTo>
                      <a:pt x="174" y="101"/>
                      <a:pt x="94" y="243"/>
                      <a:pt x="33" y="384"/>
                    </a:cubicBezTo>
                    <a:cubicBezTo>
                      <a:pt x="0" y="487"/>
                      <a:pt x="81" y="557"/>
                      <a:pt x="163" y="557"/>
                    </a:cubicBezTo>
                    <a:cubicBezTo>
                      <a:pt x="214" y="557"/>
                      <a:pt x="265" y="529"/>
                      <a:pt x="289" y="464"/>
                    </a:cubicBezTo>
                    <a:cubicBezTo>
                      <a:pt x="316" y="350"/>
                      <a:pt x="396" y="243"/>
                      <a:pt x="457" y="155"/>
                    </a:cubicBezTo>
                    <a:cubicBezTo>
                      <a:pt x="523" y="89"/>
                      <a:pt x="440" y="0"/>
                      <a:pt x="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9"/>
              <p:cNvSpPr/>
              <p:nvPr/>
            </p:nvSpPr>
            <p:spPr>
              <a:xfrm>
                <a:off x="625324" y="1609797"/>
                <a:ext cx="22704" cy="1409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293" extrusionOk="0">
                    <a:moveTo>
                      <a:pt x="223" y="0"/>
                    </a:moveTo>
                    <a:cubicBezTo>
                      <a:pt x="169" y="34"/>
                      <a:pt x="108" y="60"/>
                      <a:pt x="55" y="87"/>
                    </a:cubicBezTo>
                    <a:cubicBezTo>
                      <a:pt x="1" y="114"/>
                      <a:pt x="1" y="168"/>
                      <a:pt x="28" y="228"/>
                    </a:cubicBezTo>
                    <a:cubicBezTo>
                      <a:pt x="47" y="268"/>
                      <a:pt x="82" y="293"/>
                      <a:pt x="122" y="293"/>
                    </a:cubicBezTo>
                    <a:cubicBezTo>
                      <a:pt x="137" y="293"/>
                      <a:pt x="153" y="289"/>
                      <a:pt x="169" y="282"/>
                    </a:cubicBezTo>
                    <a:cubicBezTo>
                      <a:pt x="250" y="228"/>
                      <a:pt x="303" y="202"/>
                      <a:pt x="391" y="168"/>
                    </a:cubicBezTo>
                    <a:cubicBezTo>
                      <a:pt x="444" y="141"/>
                      <a:pt x="471" y="34"/>
                      <a:pt x="391" y="34"/>
                    </a:cubicBezTo>
                    <a:cubicBezTo>
                      <a:pt x="337" y="0"/>
                      <a:pt x="276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8" name="Google Shape;3368;p59"/>
            <p:cNvGrpSpPr/>
            <p:nvPr/>
          </p:nvGrpSpPr>
          <p:grpSpPr>
            <a:xfrm>
              <a:off x="7079550" y="1503519"/>
              <a:ext cx="530516" cy="430848"/>
              <a:chOff x="2914750" y="806019"/>
              <a:chExt cx="530516" cy="430848"/>
            </a:xfrm>
          </p:grpSpPr>
          <p:sp>
            <p:nvSpPr>
              <p:cNvPr id="3369" name="Google Shape;3369;p59"/>
              <p:cNvSpPr/>
              <p:nvPr/>
            </p:nvSpPr>
            <p:spPr>
              <a:xfrm>
                <a:off x="2922494" y="880865"/>
                <a:ext cx="247103" cy="61812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285" extrusionOk="0">
                    <a:moveTo>
                      <a:pt x="3066" y="1"/>
                    </a:moveTo>
                    <a:cubicBezTo>
                      <a:pt x="1979" y="1"/>
                      <a:pt x="884" y="402"/>
                      <a:pt x="61" y="1139"/>
                    </a:cubicBezTo>
                    <a:cubicBezTo>
                      <a:pt x="1" y="1204"/>
                      <a:pt x="61" y="1284"/>
                      <a:pt x="120" y="1284"/>
                    </a:cubicBezTo>
                    <a:cubicBezTo>
                      <a:pt x="140" y="1284"/>
                      <a:pt x="160" y="1275"/>
                      <a:pt x="175" y="1253"/>
                    </a:cubicBezTo>
                    <a:cubicBezTo>
                      <a:pt x="964" y="547"/>
                      <a:pt x="2030" y="158"/>
                      <a:pt x="3078" y="158"/>
                    </a:cubicBezTo>
                    <a:cubicBezTo>
                      <a:pt x="3736" y="158"/>
                      <a:pt x="4388" y="311"/>
                      <a:pt x="4960" y="635"/>
                    </a:cubicBezTo>
                    <a:cubicBezTo>
                      <a:pt x="4980" y="645"/>
                      <a:pt x="4998" y="650"/>
                      <a:pt x="5015" y="650"/>
                    </a:cubicBezTo>
                    <a:cubicBezTo>
                      <a:pt x="5097" y="650"/>
                      <a:pt x="5137" y="545"/>
                      <a:pt x="5048" y="500"/>
                    </a:cubicBezTo>
                    <a:cubicBezTo>
                      <a:pt x="4438" y="162"/>
                      <a:pt x="3754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9"/>
              <p:cNvSpPr/>
              <p:nvPr/>
            </p:nvSpPr>
            <p:spPr>
              <a:xfrm>
                <a:off x="2923553" y="935508"/>
                <a:ext cx="341335" cy="212036"/>
              </a:xfrm>
              <a:custGeom>
                <a:avLst/>
                <a:gdLst/>
                <a:ahLst/>
                <a:cxnLst/>
                <a:rect l="l" t="t" r="r" b="b"/>
                <a:pathLst>
                  <a:path w="7096" h="4408" extrusionOk="0">
                    <a:moveTo>
                      <a:pt x="119" y="1"/>
                    </a:moveTo>
                    <a:cubicBezTo>
                      <a:pt x="62" y="1"/>
                      <a:pt x="1" y="67"/>
                      <a:pt x="39" y="144"/>
                    </a:cubicBezTo>
                    <a:cubicBezTo>
                      <a:pt x="852" y="1549"/>
                      <a:pt x="1666" y="2946"/>
                      <a:pt x="2479" y="4371"/>
                    </a:cubicBezTo>
                    <a:cubicBezTo>
                      <a:pt x="2494" y="4390"/>
                      <a:pt x="2518" y="4407"/>
                      <a:pt x="2546" y="4407"/>
                    </a:cubicBezTo>
                    <a:cubicBezTo>
                      <a:pt x="2567" y="4407"/>
                      <a:pt x="2590" y="4397"/>
                      <a:pt x="2613" y="4371"/>
                    </a:cubicBezTo>
                    <a:cubicBezTo>
                      <a:pt x="3204" y="3867"/>
                      <a:pt x="3877" y="3531"/>
                      <a:pt x="4629" y="3363"/>
                    </a:cubicBezTo>
                    <a:cubicBezTo>
                      <a:pt x="4999" y="3282"/>
                      <a:pt x="5389" y="3282"/>
                      <a:pt x="5778" y="3282"/>
                    </a:cubicBezTo>
                    <a:cubicBezTo>
                      <a:pt x="5973" y="3309"/>
                      <a:pt x="6202" y="3336"/>
                      <a:pt x="6397" y="3363"/>
                    </a:cubicBezTo>
                    <a:cubicBezTo>
                      <a:pt x="6459" y="3389"/>
                      <a:pt x="6758" y="3427"/>
                      <a:pt x="6891" y="3443"/>
                    </a:cubicBezTo>
                    <a:lnTo>
                      <a:pt x="6891" y="3443"/>
                    </a:lnTo>
                    <a:cubicBezTo>
                      <a:pt x="6839" y="3464"/>
                      <a:pt x="6810" y="3547"/>
                      <a:pt x="6874" y="3591"/>
                    </a:cubicBezTo>
                    <a:cubicBezTo>
                      <a:pt x="6901" y="3591"/>
                      <a:pt x="6901" y="3618"/>
                      <a:pt x="6928" y="3618"/>
                    </a:cubicBezTo>
                    <a:cubicBezTo>
                      <a:pt x="6937" y="3627"/>
                      <a:pt x="6945" y="3630"/>
                      <a:pt x="6955" y="3630"/>
                    </a:cubicBezTo>
                    <a:cubicBezTo>
                      <a:pt x="6973" y="3630"/>
                      <a:pt x="6993" y="3618"/>
                      <a:pt x="7015" y="3618"/>
                    </a:cubicBezTo>
                    <a:cubicBezTo>
                      <a:pt x="7042" y="3591"/>
                      <a:pt x="7042" y="3591"/>
                      <a:pt x="7069" y="3565"/>
                    </a:cubicBezTo>
                    <a:cubicBezTo>
                      <a:pt x="7069" y="3531"/>
                      <a:pt x="7096" y="3504"/>
                      <a:pt x="7069" y="3477"/>
                    </a:cubicBezTo>
                    <a:cubicBezTo>
                      <a:pt x="6847" y="3114"/>
                      <a:pt x="5973" y="3141"/>
                      <a:pt x="5610" y="3114"/>
                    </a:cubicBezTo>
                    <a:cubicBezTo>
                      <a:pt x="5564" y="3113"/>
                      <a:pt x="5518" y="3112"/>
                      <a:pt x="5472" y="3112"/>
                    </a:cubicBezTo>
                    <a:cubicBezTo>
                      <a:pt x="4768" y="3112"/>
                      <a:pt x="4084" y="3301"/>
                      <a:pt x="3453" y="3591"/>
                    </a:cubicBezTo>
                    <a:cubicBezTo>
                      <a:pt x="3151" y="3733"/>
                      <a:pt x="2895" y="3954"/>
                      <a:pt x="2613" y="4149"/>
                    </a:cubicBezTo>
                    <a:cubicBezTo>
                      <a:pt x="2612" y="4150"/>
                      <a:pt x="2610" y="4151"/>
                      <a:pt x="2609" y="4151"/>
                    </a:cubicBezTo>
                    <a:cubicBezTo>
                      <a:pt x="2531" y="4151"/>
                      <a:pt x="1913" y="3025"/>
                      <a:pt x="1860" y="2946"/>
                    </a:cubicBezTo>
                    <a:cubicBezTo>
                      <a:pt x="1303" y="1965"/>
                      <a:pt x="738" y="1011"/>
                      <a:pt x="180" y="36"/>
                    </a:cubicBezTo>
                    <a:cubicBezTo>
                      <a:pt x="165" y="11"/>
                      <a:pt x="142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9"/>
              <p:cNvSpPr/>
              <p:nvPr/>
            </p:nvSpPr>
            <p:spPr>
              <a:xfrm>
                <a:off x="3159491" y="906551"/>
                <a:ext cx="114003" cy="20737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11" extrusionOk="0">
                    <a:moveTo>
                      <a:pt x="99" y="0"/>
                    </a:moveTo>
                    <a:cubicBezTo>
                      <a:pt x="50" y="0"/>
                      <a:pt x="1" y="36"/>
                      <a:pt x="33" y="101"/>
                    </a:cubicBezTo>
                    <a:cubicBezTo>
                      <a:pt x="510" y="1613"/>
                      <a:pt x="1572" y="2823"/>
                      <a:pt x="2191" y="4274"/>
                    </a:cubicBezTo>
                    <a:cubicBezTo>
                      <a:pt x="2206" y="4300"/>
                      <a:pt x="2230" y="4311"/>
                      <a:pt x="2254" y="4311"/>
                    </a:cubicBezTo>
                    <a:cubicBezTo>
                      <a:pt x="2311" y="4311"/>
                      <a:pt x="2370" y="4250"/>
                      <a:pt x="2332" y="4193"/>
                    </a:cubicBezTo>
                    <a:cubicBezTo>
                      <a:pt x="1713" y="2762"/>
                      <a:pt x="678" y="1559"/>
                      <a:pt x="174" y="47"/>
                    </a:cubicBezTo>
                    <a:cubicBezTo>
                      <a:pt x="164" y="15"/>
                      <a:pt x="131" y="0"/>
                      <a:pt x="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9"/>
              <p:cNvSpPr/>
              <p:nvPr/>
            </p:nvSpPr>
            <p:spPr>
              <a:xfrm>
                <a:off x="3159010" y="806019"/>
                <a:ext cx="143634" cy="10659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216" extrusionOk="0">
                    <a:moveTo>
                      <a:pt x="2721" y="1"/>
                    </a:moveTo>
                    <a:cubicBezTo>
                      <a:pt x="2112" y="1"/>
                      <a:pt x="1578" y="294"/>
                      <a:pt x="1112" y="679"/>
                    </a:cubicBezTo>
                    <a:cubicBezTo>
                      <a:pt x="803" y="907"/>
                      <a:pt x="547" y="1216"/>
                      <a:pt x="352" y="1519"/>
                    </a:cubicBezTo>
                    <a:cubicBezTo>
                      <a:pt x="238" y="1687"/>
                      <a:pt x="43" y="1915"/>
                      <a:pt x="16" y="2110"/>
                    </a:cubicBezTo>
                    <a:cubicBezTo>
                      <a:pt x="0" y="2179"/>
                      <a:pt x="54" y="2216"/>
                      <a:pt x="106" y="2216"/>
                    </a:cubicBezTo>
                    <a:cubicBezTo>
                      <a:pt x="140" y="2216"/>
                      <a:pt x="174" y="2199"/>
                      <a:pt x="184" y="2164"/>
                    </a:cubicBezTo>
                    <a:cubicBezTo>
                      <a:pt x="238" y="1774"/>
                      <a:pt x="715" y="1270"/>
                      <a:pt x="971" y="1015"/>
                    </a:cubicBezTo>
                    <a:cubicBezTo>
                      <a:pt x="1444" y="542"/>
                      <a:pt x="2088" y="170"/>
                      <a:pt x="2743" y="170"/>
                    </a:cubicBezTo>
                    <a:cubicBezTo>
                      <a:pt x="2786" y="170"/>
                      <a:pt x="2829" y="171"/>
                      <a:pt x="2873" y="175"/>
                    </a:cubicBezTo>
                    <a:cubicBezTo>
                      <a:pt x="2883" y="178"/>
                      <a:pt x="2892" y="179"/>
                      <a:pt x="2901" y="179"/>
                    </a:cubicBezTo>
                    <a:cubicBezTo>
                      <a:pt x="2986" y="179"/>
                      <a:pt x="2977" y="37"/>
                      <a:pt x="2873" y="7"/>
                    </a:cubicBezTo>
                    <a:cubicBezTo>
                      <a:pt x="2821" y="3"/>
                      <a:pt x="2771" y="1"/>
                      <a:pt x="2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9"/>
              <p:cNvSpPr/>
              <p:nvPr/>
            </p:nvSpPr>
            <p:spPr>
              <a:xfrm>
                <a:off x="3264208" y="993711"/>
                <a:ext cx="172207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2495" extrusionOk="0">
                    <a:moveTo>
                      <a:pt x="2980" y="0"/>
                    </a:moveTo>
                    <a:cubicBezTo>
                      <a:pt x="2507" y="0"/>
                      <a:pt x="1909" y="298"/>
                      <a:pt x="1613" y="446"/>
                    </a:cubicBezTo>
                    <a:cubicBezTo>
                      <a:pt x="827" y="869"/>
                      <a:pt x="40" y="1515"/>
                      <a:pt x="14" y="2408"/>
                    </a:cubicBezTo>
                    <a:cubicBezTo>
                      <a:pt x="0" y="2466"/>
                      <a:pt x="35" y="2494"/>
                      <a:pt x="77" y="2494"/>
                    </a:cubicBezTo>
                    <a:cubicBezTo>
                      <a:pt x="119" y="2494"/>
                      <a:pt x="168" y="2466"/>
                      <a:pt x="182" y="2408"/>
                    </a:cubicBezTo>
                    <a:cubicBezTo>
                      <a:pt x="208" y="1649"/>
                      <a:pt x="800" y="1205"/>
                      <a:pt x="1385" y="782"/>
                    </a:cubicBezTo>
                    <a:cubicBezTo>
                      <a:pt x="1634" y="617"/>
                      <a:pt x="2453" y="175"/>
                      <a:pt x="2986" y="175"/>
                    </a:cubicBezTo>
                    <a:cubicBezTo>
                      <a:pt x="3171" y="175"/>
                      <a:pt x="3321" y="229"/>
                      <a:pt x="3401" y="365"/>
                    </a:cubicBezTo>
                    <a:cubicBezTo>
                      <a:pt x="3418" y="389"/>
                      <a:pt x="3442" y="399"/>
                      <a:pt x="3466" y="399"/>
                    </a:cubicBezTo>
                    <a:cubicBezTo>
                      <a:pt x="3523" y="399"/>
                      <a:pt x="3580" y="340"/>
                      <a:pt x="3542" y="278"/>
                    </a:cubicBezTo>
                    <a:cubicBezTo>
                      <a:pt x="3421" y="75"/>
                      <a:pt x="3216" y="0"/>
                      <a:pt x="2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9"/>
              <p:cNvSpPr/>
              <p:nvPr/>
            </p:nvSpPr>
            <p:spPr>
              <a:xfrm>
                <a:off x="3292732" y="807702"/>
                <a:ext cx="141469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4071" extrusionOk="0">
                    <a:moveTo>
                      <a:pt x="123" y="1"/>
                    </a:moveTo>
                    <a:cubicBezTo>
                      <a:pt x="62" y="1"/>
                      <a:pt x="1" y="80"/>
                      <a:pt x="66" y="140"/>
                    </a:cubicBezTo>
                    <a:cubicBezTo>
                      <a:pt x="1188" y="1289"/>
                      <a:pt x="2136" y="2579"/>
                      <a:pt x="2781" y="4037"/>
                    </a:cubicBezTo>
                    <a:cubicBezTo>
                      <a:pt x="2789" y="4061"/>
                      <a:pt x="2806" y="4071"/>
                      <a:pt x="2826" y="4071"/>
                    </a:cubicBezTo>
                    <a:cubicBezTo>
                      <a:pt x="2875" y="4071"/>
                      <a:pt x="2941" y="4012"/>
                      <a:pt x="2922" y="3950"/>
                    </a:cubicBezTo>
                    <a:cubicBezTo>
                      <a:pt x="2277" y="2465"/>
                      <a:pt x="1322" y="1181"/>
                      <a:pt x="180" y="32"/>
                    </a:cubicBezTo>
                    <a:cubicBezTo>
                      <a:pt x="165" y="10"/>
                      <a:pt x="14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9"/>
              <p:cNvSpPr/>
              <p:nvPr/>
            </p:nvSpPr>
            <p:spPr>
              <a:xfrm>
                <a:off x="3054052" y="1097370"/>
                <a:ext cx="219444" cy="70663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1469" extrusionOk="0">
                    <a:moveTo>
                      <a:pt x="3501" y="0"/>
                    </a:moveTo>
                    <a:cubicBezTo>
                      <a:pt x="2286" y="0"/>
                      <a:pt x="947" y="658"/>
                      <a:pt x="68" y="1315"/>
                    </a:cubicBezTo>
                    <a:cubicBezTo>
                      <a:pt x="0" y="1366"/>
                      <a:pt x="46" y="1469"/>
                      <a:pt x="114" y="1469"/>
                    </a:cubicBezTo>
                    <a:cubicBezTo>
                      <a:pt x="128" y="1469"/>
                      <a:pt x="141" y="1465"/>
                      <a:pt x="155" y="1456"/>
                    </a:cubicBezTo>
                    <a:cubicBezTo>
                      <a:pt x="1007" y="820"/>
                      <a:pt x="2307" y="168"/>
                      <a:pt x="3489" y="168"/>
                    </a:cubicBezTo>
                    <a:cubicBezTo>
                      <a:pt x="3818" y="168"/>
                      <a:pt x="4138" y="218"/>
                      <a:pt x="4436" y="334"/>
                    </a:cubicBezTo>
                    <a:cubicBezTo>
                      <a:pt x="4449" y="343"/>
                      <a:pt x="4462" y="347"/>
                      <a:pt x="4473" y="347"/>
                    </a:cubicBezTo>
                    <a:cubicBezTo>
                      <a:pt x="4536" y="347"/>
                      <a:pt x="4561" y="218"/>
                      <a:pt x="4470" y="166"/>
                    </a:cubicBezTo>
                    <a:cubicBezTo>
                      <a:pt x="4165" y="51"/>
                      <a:pt x="3838" y="0"/>
                      <a:pt x="3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9"/>
              <p:cNvSpPr/>
              <p:nvPr/>
            </p:nvSpPr>
            <p:spPr>
              <a:xfrm>
                <a:off x="3050060" y="1105355"/>
                <a:ext cx="222907" cy="90673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1885" extrusionOk="0">
                    <a:moveTo>
                      <a:pt x="4553" y="0"/>
                    </a:moveTo>
                    <a:cubicBezTo>
                      <a:pt x="3652" y="0"/>
                      <a:pt x="2785" y="370"/>
                      <a:pt x="1972" y="706"/>
                    </a:cubicBezTo>
                    <a:cubicBezTo>
                      <a:pt x="1583" y="874"/>
                      <a:pt x="1220" y="1042"/>
                      <a:pt x="857" y="1210"/>
                    </a:cubicBezTo>
                    <a:cubicBezTo>
                      <a:pt x="548" y="1378"/>
                      <a:pt x="212" y="1458"/>
                      <a:pt x="44" y="1767"/>
                    </a:cubicBezTo>
                    <a:cubicBezTo>
                      <a:pt x="1" y="1824"/>
                      <a:pt x="58" y="1884"/>
                      <a:pt x="117" y="1884"/>
                    </a:cubicBezTo>
                    <a:cubicBezTo>
                      <a:pt x="142" y="1884"/>
                      <a:pt x="167" y="1874"/>
                      <a:pt x="185" y="1848"/>
                    </a:cubicBezTo>
                    <a:cubicBezTo>
                      <a:pt x="353" y="1546"/>
                      <a:pt x="884" y="1405"/>
                      <a:pt x="1193" y="1237"/>
                    </a:cubicBezTo>
                    <a:cubicBezTo>
                      <a:pt x="1556" y="1069"/>
                      <a:pt x="1945" y="901"/>
                      <a:pt x="2308" y="733"/>
                    </a:cubicBezTo>
                    <a:cubicBezTo>
                      <a:pt x="3007" y="450"/>
                      <a:pt x="3767" y="168"/>
                      <a:pt x="4553" y="168"/>
                    </a:cubicBezTo>
                    <a:cubicBezTo>
                      <a:pt x="4634" y="168"/>
                      <a:pt x="4634" y="0"/>
                      <a:pt x="4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9"/>
              <p:cNvSpPr/>
              <p:nvPr/>
            </p:nvSpPr>
            <p:spPr>
              <a:xfrm>
                <a:off x="3263005" y="1000108"/>
                <a:ext cx="161769" cy="113811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2366" extrusionOk="0">
                    <a:moveTo>
                      <a:pt x="3204" y="1"/>
                    </a:moveTo>
                    <a:cubicBezTo>
                      <a:pt x="3195" y="1"/>
                      <a:pt x="3186" y="2"/>
                      <a:pt x="3177" y="4"/>
                    </a:cubicBezTo>
                    <a:cubicBezTo>
                      <a:pt x="2612" y="259"/>
                      <a:pt x="2028" y="454"/>
                      <a:pt x="1497" y="736"/>
                    </a:cubicBezTo>
                    <a:cubicBezTo>
                      <a:pt x="879" y="1099"/>
                      <a:pt x="401" y="1657"/>
                      <a:pt x="39" y="2248"/>
                    </a:cubicBezTo>
                    <a:cubicBezTo>
                      <a:pt x="1" y="2305"/>
                      <a:pt x="60" y="2366"/>
                      <a:pt x="117" y="2366"/>
                    </a:cubicBezTo>
                    <a:cubicBezTo>
                      <a:pt x="140" y="2366"/>
                      <a:pt x="164" y="2355"/>
                      <a:pt x="180" y="2329"/>
                    </a:cubicBezTo>
                    <a:cubicBezTo>
                      <a:pt x="569" y="1684"/>
                      <a:pt x="1047" y="1180"/>
                      <a:pt x="1692" y="817"/>
                    </a:cubicBezTo>
                    <a:cubicBezTo>
                      <a:pt x="2196" y="542"/>
                      <a:pt x="2754" y="400"/>
                      <a:pt x="3258" y="145"/>
                    </a:cubicBezTo>
                    <a:cubicBezTo>
                      <a:pt x="3362" y="120"/>
                      <a:pt x="3298" y="1"/>
                      <a:pt x="3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9"/>
              <p:cNvSpPr/>
              <p:nvPr/>
            </p:nvSpPr>
            <p:spPr>
              <a:xfrm>
                <a:off x="3262957" y="1009777"/>
                <a:ext cx="175478" cy="108567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257" extrusionOk="0">
                    <a:moveTo>
                      <a:pt x="3541" y="0"/>
                    </a:moveTo>
                    <a:cubicBezTo>
                      <a:pt x="3533" y="0"/>
                      <a:pt x="3524" y="1"/>
                      <a:pt x="3514" y="5"/>
                    </a:cubicBezTo>
                    <a:cubicBezTo>
                      <a:pt x="2224" y="394"/>
                      <a:pt x="1021" y="1207"/>
                      <a:pt x="66" y="2101"/>
                    </a:cubicBezTo>
                    <a:cubicBezTo>
                      <a:pt x="1" y="2172"/>
                      <a:pt x="60" y="2257"/>
                      <a:pt x="131" y="2257"/>
                    </a:cubicBezTo>
                    <a:cubicBezTo>
                      <a:pt x="147" y="2257"/>
                      <a:pt x="164" y="2252"/>
                      <a:pt x="181" y="2242"/>
                    </a:cubicBezTo>
                    <a:cubicBezTo>
                      <a:pt x="1135" y="1349"/>
                      <a:pt x="2311" y="535"/>
                      <a:pt x="3568" y="173"/>
                    </a:cubicBezTo>
                    <a:cubicBezTo>
                      <a:pt x="3647" y="142"/>
                      <a:pt x="3627" y="0"/>
                      <a:pt x="3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9"/>
              <p:cNvSpPr/>
              <p:nvPr/>
            </p:nvSpPr>
            <p:spPr>
              <a:xfrm>
                <a:off x="2988153" y="920933"/>
                <a:ext cx="168744" cy="4892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017" extrusionOk="0">
                    <a:moveTo>
                      <a:pt x="3178" y="0"/>
                    </a:moveTo>
                    <a:cubicBezTo>
                      <a:pt x="2847" y="0"/>
                      <a:pt x="2492" y="247"/>
                      <a:pt x="2186" y="247"/>
                    </a:cubicBezTo>
                    <a:cubicBezTo>
                      <a:pt x="2080" y="247"/>
                      <a:pt x="1980" y="218"/>
                      <a:pt x="1888" y="138"/>
                    </a:cubicBezTo>
                    <a:cubicBezTo>
                      <a:pt x="1875" y="124"/>
                      <a:pt x="1855" y="118"/>
                      <a:pt x="1834" y="118"/>
                    </a:cubicBezTo>
                    <a:cubicBezTo>
                      <a:pt x="1813" y="118"/>
                      <a:pt x="1791" y="124"/>
                      <a:pt x="1774" y="138"/>
                    </a:cubicBezTo>
                    <a:cubicBezTo>
                      <a:pt x="1747" y="171"/>
                      <a:pt x="1693" y="225"/>
                      <a:pt x="1667" y="252"/>
                    </a:cubicBezTo>
                    <a:cubicBezTo>
                      <a:pt x="1560" y="378"/>
                      <a:pt x="1424" y="440"/>
                      <a:pt x="1266" y="440"/>
                    </a:cubicBezTo>
                    <a:cubicBezTo>
                      <a:pt x="1227" y="440"/>
                      <a:pt x="1188" y="437"/>
                      <a:pt x="1147" y="429"/>
                    </a:cubicBezTo>
                    <a:lnTo>
                      <a:pt x="1147" y="429"/>
                    </a:lnTo>
                    <a:cubicBezTo>
                      <a:pt x="1152" y="409"/>
                      <a:pt x="1158" y="388"/>
                      <a:pt x="1163" y="366"/>
                    </a:cubicBezTo>
                    <a:cubicBezTo>
                      <a:pt x="1186" y="314"/>
                      <a:pt x="1149" y="247"/>
                      <a:pt x="1099" y="247"/>
                    </a:cubicBezTo>
                    <a:cubicBezTo>
                      <a:pt x="1092" y="247"/>
                      <a:pt x="1083" y="248"/>
                      <a:pt x="1075" y="252"/>
                    </a:cubicBezTo>
                    <a:cubicBezTo>
                      <a:pt x="893" y="330"/>
                      <a:pt x="869" y="440"/>
                      <a:pt x="927" y="525"/>
                    </a:cubicBezTo>
                    <a:lnTo>
                      <a:pt x="927" y="525"/>
                    </a:lnTo>
                    <a:cubicBezTo>
                      <a:pt x="834" y="672"/>
                      <a:pt x="698" y="764"/>
                      <a:pt x="546" y="764"/>
                    </a:cubicBezTo>
                    <a:cubicBezTo>
                      <a:pt x="421" y="764"/>
                      <a:pt x="286" y="703"/>
                      <a:pt x="155" y="561"/>
                    </a:cubicBezTo>
                    <a:cubicBezTo>
                      <a:pt x="139" y="539"/>
                      <a:pt x="121" y="530"/>
                      <a:pt x="103" y="530"/>
                    </a:cubicBezTo>
                    <a:cubicBezTo>
                      <a:pt x="50" y="530"/>
                      <a:pt x="0" y="610"/>
                      <a:pt x="40" y="675"/>
                    </a:cubicBezTo>
                    <a:cubicBezTo>
                      <a:pt x="237" y="906"/>
                      <a:pt x="434" y="1017"/>
                      <a:pt x="610" y="1017"/>
                    </a:cubicBezTo>
                    <a:cubicBezTo>
                      <a:pt x="800" y="1017"/>
                      <a:pt x="965" y="885"/>
                      <a:pt x="1077" y="632"/>
                    </a:cubicBezTo>
                    <a:lnTo>
                      <a:pt x="1077" y="632"/>
                    </a:lnTo>
                    <a:cubicBezTo>
                      <a:pt x="1120" y="648"/>
                      <a:pt x="1169" y="657"/>
                      <a:pt x="1220" y="657"/>
                    </a:cubicBezTo>
                    <a:cubicBezTo>
                      <a:pt x="1256" y="657"/>
                      <a:pt x="1294" y="652"/>
                      <a:pt x="1331" y="642"/>
                    </a:cubicBezTo>
                    <a:cubicBezTo>
                      <a:pt x="1588" y="597"/>
                      <a:pt x="1687" y="393"/>
                      <a:pt x="1893" y="393"/>
                    </a:cubicBezTo>
                    <a:cubicBezTo>
                      <a:pt x="1933" y="393"/>
                      <a:pt x="1978" y="401"/>
                      <a:pt x="2029" y="420"/>
                    </a:cubicBezTo>
                    <a:cubicBezTo>
                      <a:pt x="2080" y="435"/>
                      <a:pt x="2128" y="441"/>
                      <a:pt x="2175" y="441"/>
                    </a:cubicBezTo>
                    <a:cubicBezTo>
                      <a:pt x="2493" y="441"/>
                      <a:pt x="2755" y="150"/>
                      <a:pt x="3061" y="150"/>
                    </a:cubicBezTo>
                    <a:cubicBezTo>
                      <a:pt x="3144" y="150"/>
                      <a:pt x="3229" y="172"/>
                      <a:pt x="3320" y="225"/>
                    </a:cubicBezTo>
                    <a:cubicBezTo>
                      <a:pt x="3329" y="227"/>
                      <a:pt x="3338" y="229"/>
                      <a:pt x="3347" y="229"/>
                    </a:cubicBezTo>
                    <a:cubicBezTo>
                      <a:pt x="3441" y="229"/>
                      <a:pt x="3507" y="106"/>
                      <a:pt x="3427" y="57"/>
                    </a:cubicBezTo>
                    <a:cubicBezTo>
                      <a:pt x="3347" y="16"/>
                      <a:pt x="3263" y="0"/>
                      <a:pt x="3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9"/>
              <p:cNvSpPr/>
              <p:nvPr/>
            </p:nvSpPr>
            <p:spPr>
              <a:xfrm>
                <a:off x="3010713" y="976010"/>
                <a:ext cx="139738" cy="40262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837" extrusionOk="0">
                    <a:moveTo>
                      <a:pt x="2790" y="1"/>
                    </a:moveTo>
                    <a:cubicBezTo>
                      <a:pt x="2496" y="26"/>
                      <a:pt x="2151" y="255"/>
                      <a:pt x="1832" y="255"/>
                    </a:cubicBezTo>
                    <a:cubicBezTo>
                      <a:pt x="1729" y="255"/>
                      <a:pt x="1629" y="231"/>
                      <a:pt x="1534" y="169"/>
                    </a:cubicBezTo>
                    <a:cubicBezTo>
                      <a:pt x="1526" y="161"/>
                      <a:pt x="1516" y="158"/>
                      <a:pt x="1504" y="158"/>
                    </a:cubicBezTo>
                    <a:cubicBezTo>
                      <a:pt x="1475" y="158"/>
                      <a:pt x="1439" y="178"/>
                      <a:pt x="1419" y="202"/>
                    </a:cubicBezTo>
                    <a:cubicBezTo>
                      <a:pt x="1224" y="256"/>
                      <a:pt x="1030" y="310"/>
                      <a:pt x="835" y="370"/>
                    </a:cubicBezTo>
                    <a:cubicBezTo>
                      <a:pt x="825" y="360"/>
                      <a:pt x="815" y="356"/>
                      <a:pt x="806" y="356"/>
                    </a:cubicBezTo>
                    <a:cubicBezTo>
                      <a:pt x="785" y="356"/>
                      <a:pt x="766" y="379"/>
                      <a:pt x="747" y="397"/>
                    </a:cubicBezTo>
                    <a:cubicBezTo>
                      <a:pt x="628" y="573"/>
                      <a:pt x="496" y="669"/>
                      <a:pt x="338" y="669"/>
                    </a:cubicBezTo>
                    <a:cubicBezTo>
                      <a:pt x="273" y="669"/>
                      <a:pt x="204" y="652"/>
                      <a:pt x="129" y="619"/>
                    </a:cubicBezTo>
                    <a:cubicBezTo>
                      <a:pt x="121" y="617"/>
                      <a:pt x="114" y="616"/>
                      <a:pt x="107" y="616"/>
                    </a:cubicBezTo>
                    <a:cubicBezTo>
                      <a:pt x="18" y="616"/>
                      <a:pt x="1" y="762"/>
                      <a:pt x="75" y="787"/>
                    </a:cubicBezTo>
                    <a:cubicBezTo>
                      <a:pt x="161" y="815"/>
                      <a:pt x="261" y="837"/>
                      <a:pt x="356" y="837"/>
                    </a:cubicBezTo>
                    <a:cubicBezTo>
                      <a:pt x="449" y="837"/>
                      <a:pt x="537" y="816"/>
                      <a:pt x="606" y="760"/>
                    </a:cubicBezTo>
                    <a:cubicBezTo>
                      <a:pt x="694" y="733"/>
                      <a:pt x="774" y="673"/>
                      <a:pt x="835" y="592"/>
                    </a:cubicBezTo>
                    <a:cubicBezTo>
                      <a:pt x="862" y="538"/>
                      <a:pt x="1110" y="565"/>
                      <a:pt x="1137" y="538"/>
                    </a:cubicBezTo>
                    <a:cubicBezTo>
                      <a:pt x="1322" y="490"/>
                      <a:pt x="1428" y="410"/>
                      <a:pt x="1583" y="410"/>
                    </a:cubicBezTo>
                    <a:cubicBezTo>
                      <a:pt x="1619" y="410"/>
                      <a:pt x="1658" y="414"/>
                      <a:pt x="1702" y="424"/>
                    </a:cubicBezTo>
                    <a:cubicBezTo>
                      <a:pt x="1744" y="434"/>
                      <a:pt x="1786" y="438"/>
                      <a:pt x="1829" y="438"/>
                    </a:cubicBezTo>
                    <a:cubicBezTo>
                      <a:pt x="2149" y="438"/>
                      <a:pt x="2470" y="199"/>
                      <a:pt x="2790" y="169"/>
                    </a:cubicBezTo>
                    <a:cubicBezTo>
                      <a:pt x="2905" y="169"/>
                      <a:pt x="2905" y="1"/>
                      <a:pt x="2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9"/>
              <p:cNvSpPr/>
              <p:nvPr/>
            </p:nvSpPr>
            <p:spPr>
              <a:xfrm>
                <a:off x="3147802" y="977645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1" y="0"/>
                      <a:pt x="1" y="168"/>
                      <a:pt x="108" y="168"/>
                    </a:cubicBezTo>
                    <a:cubicBezTo>
                      <a:pt x="223" y="168"/>
                      <a:pt x="223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9"/>
              <p:cNvSpPr/>
              <p:nvPr/>
            </p:nvSpPr>
            <p:spPr>
              <a:xfrm>
                <a:off x="3046645" y="1013865"/>
                <a:ext cx="148108" cy="43388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902" extrusionOk="0">
                    <a:moveTo>
                      <a:pt x="2910" y="0"/>
                    </a:moveTo>
                    <a:cubicBezTo>
                      <a:pt x="2440" y="114"/>
                      <a:pt x="1936" y="222"/>
                      <a:pt x="1459" y="336"/>
                    </a:cubicBezTo>
                    <a:cubicBezTo>
                      <a:pt x="1264" y="390"/>
                      <a:pt x="1062" y="450"/>
                      <a:pt x="867" y="477"/>
                    </a:cubicBezTo>
                    <a:cubicBezTo>
                      <a:pt x="613" y="552"/>
                      <a:pt x="421" y="730"/>
                      <a:pt x="176" y="730"/>
                    </a:cubicBezTo>
                    <a:cubicBezTo>
                      <a:pt x="156" y="730"/>
                      <a:pt x="135" y="728"/>
                      <a:pt x="115" y="726"/>
                    </a:cubicBezTo>
                    <a:cubicBezTo>
                      <a:pt x="0" y="726"/>
                      <a:pt x="0" y="894"/>
                      <a:pt x="115" y="894"/>
                    </a:cubicBezTo>
                    <a:cubicBezTo>
                      <a:pt x="149" y="899"/>
                      <a:pt x="183" y="902"/>
                      <a:pt x="218" y="902"/>
                    </a:cubicBezTo>
                    <a:cubicBezTo>
                      <a:pt x="573" y="902"/>
                      <a:pt x="929" y="638"/>
                      <a:pt x="1291" y="558"/>
                    </a:cubicBezTo>
                    <a:cubicBezTo>
                      <a:pt x="1848" y="424"/>
                      <a:pt x="2406" y="309"/>
                      <a:pt x="2971" y="168"/>
                    </a:cubicBezTo>
                    <a:cubicBezTo>
                      <a:pt x="3078" y="141"/>
                      <a:pt x="3024" y="0"/>
                      <a:pt x="2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9"/>
              <p:cNvSpPr/>
              <p:nvPr/>
            </p:nvSpPr>
            <p:spPr>
              <a:xfrm>
                <a:off x="3203408" y="859604"/>
                <a:ext cx="110780" cy="6320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314" extrusionOk="0">
                    <a:moveTo>
                      <a:pt x="2167" y="1"/>
                    </a:moveTo>
                    <a:cubicBezTo>
                      <a:pt x="2151" y="1"/>
                      <a:pt x="2134" y="5"/>
                      <a:pt x="2118" y="15"/>
                    </a:cubicBezTo>
                    <a:cubicBezTo>
                      <a:pt x="1835" y="270"/>
                      <a:pt x="1331" y="42"/>
                      <a:pt x="1136" y="465"/>
                    </a:cubicBezTo>
                    <a:cubicBezTo>
                      <a:pt x="1110" y="519"/>
                      <a:pt x="1110" y="573"/>
                      <a:pt x="1083" y="633"/>
                    </a:cubicBezTo>
                    <a:cubicBezTo>
                      <a:pt x="1047" y="744"/>
                      <a:pt x="999" y="775"/>
                      <a:pt x="947" y="775"/>
                    </a:cubicBezTo>
                    <a:cubicBezTo>
                      <a:pt x="885" y="775"/>
                      <a:pt x="817" y="732"/>
                      <a:pt x="760" y="732"/>
                    </a:cubicBezTo>
                    <a:cubicBezTo>
                      <a:pt x="746" y="732"/>
                      <a:pt x="732" y="735"/>
                      <a:pt x="720" y="741"/>
                    </a:cubicBezTo>
                    <a:cubicBezTo>
                      <a:pt x="576" y="793"/>
                      <a:pt x="412" y="1106"/>
                      <a:pt x="242" y="1106"/>
                    </a:cubicBezTo>
                    <a:cubicBezTo>
                      <a:pt x="213" y="1106"/>
                      <a:pt x="184" y="1097"/>
                      <a:pt x="155" y="1077"/>
                    </a:cubicBezTo>
                    <a:cubicBezTo>
                      <a:pt x="143" y="1068"/>
                      <a:pt x="130" y="1065"/>
                      <a:pt x="118" y="1065"/>
                    </a:cubicBezTo>
                    <a:cubicBezTo>
                      <a:pt x="52" y="1065"/>
                      <a:pt x="1" y="1173"/>
                      <a:pt x="75" y="1218"/>
                    </a:cubicBezTo>
                    <a:cubicBezTo>
                      <a:pt x="149" y="1278"/>
                      <a:pt x="245" y="1314"/>
                      <a:pt x="341" y="1314"/>
                    </a:cubicBezTo>
                    <a:cubicBezTo>
                      <a:pt x="427" y="1314"/>
                      <a:pt x="512" y="1285"/>
                      <a:pt x="579" y="1218"/>
                    </a:cubicBezTo>
                    <a:cubicBezTo>
                      <a:pt x="606" y="1191"/>
                      <a:pt x="747" y="909"/>
                      <a:pt x="800" y="909"/>
                    </a:cubicBezTo>
                    <a:cubicBezTo>
                      <a:pt x="882" y="933"/>
                      <a:pt x="933" y="953"/>
                      <a:pt x="997" y="953"/>
                    </a:cubicBezTo>
                    <a:cubicBezTo>
                      <a:pt x="1022" y="953"/>
                      <a:pt x="1050" y="950"/>
                      <a:pt x="1083" y="942"/>
                    </a:cubicBezTo>
                    <a:cubicBezTo>
                      <a:pt x="1304" y="828"/>
                      <a:pt x="1224" y="492"/>
                      <a:pt x="1472" y="378"/>
                    </a:cubicBezTo>
                    <a:cubicBezTo>
                      <a:pt x="1755" y="270"/>
                      <a:pt x="2003" y="351"/>
                      <a:pt x="2259" y="156"/>
                    </a:cubicBezTo>
                    <a:cubicBezTo>
                      <a:pt x="2303" y="85"/>
                      <a:pt x="2239" y="1"/>
                      <a:pt x="21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9"/>
              <p:cNvSpPr/>
              <p:nvPr/>
            </p:nvSpPr>
            <p:spPr>
              <a:xfrm>
                <a:off x="3223899" y="916027"/>
                <a:ext cx="109866" cy="5147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070" extrusionOk="0">
                    <a:moveTo>
                      <a:pt x="1918" y="0"/>
                    </a:moveTo>
                    <a:cubicBezTo>
                      <a:pt x="1593" y="0"/>
                      <a:pt x="1226" y="90"/>
                      <a:pt x="1046" y="354"/>
                    </a:cubicBezTo>
                    <a:cubicBezTo>
                      <a:pt x="954" y="498"/>
                      <a:pt x="1065" y="767"/>
                      <a:pt x="863" y="767"/>
                    </a:cubicBezTo>
                    <a:cubicBezTo>
                      <a:pt x="831" y="767"/>
                      <a:pt x="789" y="760"/>
                      <a:pt x="737" y="744"/>
                    </a:cubicBezTo>
                    <a:cubicBezTo>
                      <a:pt x="686" y="725"/>
                      <a:pt x="634" y="717"/>
                      <a:pt x="580" y="717"/>
                    </a:cubicBezTo>
                    <a:cubicBezTo>
                      <a:pt x="403" y="717"/>
                      <a:pt x="220" y="808"/>
                      <a:pt x="65" y="912"/>
                    </a:cubicBezTo>
                    <a:cubicBezTo>
                      <a:pt x="0" y="982"/>
                      <a:pt x="79" y="1070"/>
                      <a:pt x="154" y="1070"/>
                    </a:cubicBezTo>
                    <a:cubicBezTo>
                      <a:pt x="173" y="1070"/>
                      <a:pt x="191" y="1065"/>
                      <a:pt x="206" y="1053"/>
                    </a:cubicBezTo>
                    <a:cubicBezTo>
                      <a:pt x="325" y="947"/>
                      <a:pt x="423" y="915"/>
                      <a:pt x="516" y="915"/>
                    </a:cubicBezTo>
                    <a:cubicBezTo>
                      <a:pt x="665" y="915"/>
                      <a:pt x="802" y="999"/>
                      <a:pt x="993" y="999"/>
                    </a:cubicBezTo>
                    <a:cubicBezTo>
                      <a:pt x="1073" y="999"/>
                      <a:pt x="1134" y="945"/>
                      <a:pt x="1161" y="858"/>
                    </a:cubicBezTo>
                    <a:cubicBezTo>
                      <a:pt x="1188" y="690"/>
                      <a:pt x="1134" y="468"/>
                      <a:pt x="1329" y="327"/>
                    </a:cubicBezTo>
                    <a:cubicBezTo>
                      <a:pt x="1465" y="210"/>
                      <a:pt x="1684" y="161"/>
                      <a:pt x="1891" y="161"/>
                    </a:cubicBezTo>
                    <a:cubicBezTo>
                      <a:pt x="1979" y="161"/>
                      <a:pt x="2065" y="170"/>
                      <a:pt x="2142" y="186"/>
                    </a:cubicBezTo>
                    <a:cubicBezTo>
                      <a:pt x="2223" y="186"/>
                      <a:pt x="2283" y="18"/>
                      <a:pt x="2169" y="18"/>
                    </a:cubicBezTo>
                    <a:cubicBezTo>
                      <a:pt x="2091" y="7"/>
                      <a:pt x="2006" y="0"/>
                      <a:pt x="1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9"/>
              <p:cNvSpPr/>
              <p:nvPr/>
            </p:nvSpPr>
            <p:spPr>
              <a:xfrm>
                <a:off x="3052705" y="1114302"/>
                <a:ext cx="205782" cy="122565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548" extrusionOk="0">
                    <a:moveTo>
                      <a:pt x="4156" y="1"/>
                    </a:moveTo>
                    <a:cubicBezTo>
                      <a:pt x="4140" y="1"/>
                      <a:pt x="4121" y="5"/>
                      <a:pt x="4101" y="16"/>
                    </a:cubicBezTo>
                    <a:cubicBezTo>
                      <a:pt x="2704" y="688"/>
                      <a:pt x="1360" y="1467"/>
                      <a:pt x="69" y="2368"/>
                    </a:cubicBezTo>
                    <a:cubicBezTo>
                      <a:pt x="1" y="2436"/>
                      <a:pt x="48" y="2548"/>
                      <a:pt x="117" y="2548"/>
                    </a:cubicBezTo>
                    <a:cubicBezTo>
                      <a:pt x="130" y="2548"/>
                      <a:pt x="143" y="2544"/>
                      <a:pt x="157" y="2536"/>
                    </a:cubicBezTo>
                    <a:cubicBezTo>
                      <a:pt x="1440" y="1608"/>
                      <a:pt x="2784" y="822"/>
                      <a:pt x="4189" y="150"/>
                    </a:cubicBezTo>
                    <a:cubicBezTo>
                      <a:pt x="4278" y="105"/>
                      <a:pt x="4238" y="1"/>
                      <a:pt x="4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9"/>
              <p:cNvSpPr/>
              <p:nvPr/>
            </p:nvSpPr>
            <p:spPr>
              <a:xfrm>
                <a:off x="3251990" y="984427"/>
                <a:ext cx="193276" cy="136515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2838" extrusionOk="0">
                    <a:moveTo>
                      <a:pt x="3582" y="1"/>
                    </a:moveTo>
                    <a:cubicBezTo>
                      <a:pt x="3528" y="1"/>
                      <a:pt x="3478" y="63"/>
                      <a:pt x="3514" y="135"/>
                    </a:cubicBezTo>
                    <a:cubicBezTo>
                      <a:pt x="3715" y="498"/>
                      <a:pt x="3991" y="868"/>
                      <a:pt x="3514" y="1062"/>
                    </a:cubicBezTo>
                    <a:cubicBezTo>
                      <a:pt x="3124" y="1230"/>
                      <a:pt x="2734" y="1398"/>
                      <a:pt x="2371" y="1593"/>
                    </a:cubicBezTo>
                    <a:cubicBezTo>
                      <a:pt x="1585" y="1929"/>
                      <a:pt x="825" y="2292"/>
                      <a:pt x="73" y="2682"/>
                    </a:cubicBezTo>
                    <a:cubicBezTo>
                      <a:pt x="0" y="2732"/>
                      <a:pt x="48" y="2838"/>
                      <a:pt x="112" y="2838"/>
                    </a:cubicBezTo>
                    <a:cubicBezTo>
                      <a:pt x="126" y="2838"/>
                      <a:pt x="140" y="2833"/>
                      <a:pt x="153" y="2823"/>
                    </a:cubicBezTo>
                    <a:cubicBezTo>
                      <a:pt x="1417" y="2212"/>
                      <a:pt x="2707" y="1593"/>
                      <a:pt x="3991" y="1036"/>
                    </a:cubicBezTo>
                    <a:cubicBezTo>
                      <a:pt x="4018" y="1036"/>
                      <a:pt x="4018" y="975"/>
                      <a:pt x="4018" y="948"/>
                    </a:cubicBezTo>
                    <a:cubicBezTo>
                      <a:pt x="3910" y="639"/>
                      <a:pt x="3823" y="330"/>
                      <a:pt x="3655" y="54"/>
                    </a:cubicBezTo>
                    <a:cubicBezTo>
                      <a:pt x="3637" y="16"/>
                      <a:pt x="3609" y="1"/>
                      <a:pt x="3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9"/>
              <p:cNvSpPr/>
              <p:nvPr/>
            </p:nvSpPr>
            <p:spPr>
              <a:xfrm>
                <a:off x="2922831" y="959270"/>
                <a:ext cx="135168" cy="23627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912" extrusionOk="0">
                    <a:moveTo>
                      <a:pt x="316" y="1"/>
                    </a:moveTo>
                    <a:cubicBezTo>
                      <a:pt x="303" y="1"/>
                      <a:pt x="290" y="4"/>
                      <a:pt x="276" y="13"/>
                    </a:cubicBezTo>
                    <a:cubicBezTo>
                      <a:pt x="0" y="181"/>
                      <a:pt x="27" y="268"/>
                      <a:pt x="168" y="577"/>
                    </a:cubicBezTo>
                    <a:cubicBezTo>
                      <a:pt x="417" y="1135"/>
                      <a:pt x="726" y="1727"/>
                      <a:pt x="1008" y="2257"/>
                    </a:cubicBezTo>
                    <a:cubicBezTo>
                      <a:pt x="1513" y="3151"/>
                      <a:pt x="2158" y="3964"/>
                      <a:pt x="2628" y="4858"/>
                    </a:cubicBezTo>
                    <a:cubicBezTo>
                      <a:pt x="2648" y="4896"/>
                      <a:pt x="2677" y="4912"/>
                      <a:pt x="2705" y="4912"/>
                    </a:cubicBezTo>
                    <a:cubicBezTo>
                      <a:pt x="2760" y="4912"/>
                      <a:pt x="2810" y="4849"/>
                      <a:pt x="2769" y="4778"/>
                    </a:cubicBezTo>
                    <a:cubicBezTo>
                      <a:pt x="2406" y="4045"/>
                      <a:pt x="1929" y="3407"/>
                      <a:pt x="1486" y="2701"/>
                    </a:cubicBezTo>
                    <a:cubicBezTo>
                      <a:pt x="1230" y="2311"/>
                      <a:pt x="27" y="409"/>
                      <a:pt x="363" y="154"/>
                    </a:cubicBezTo>
                    <a:cubicBezTo>
                      <a:pt x="431" y="109"/>
                      <a:pt x="385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9"/>
              <p:cNvSpPr/>
              <p:nvPr/>
            </p:nvSpPr>
            <p:spPr>
              <a:xfrm>
                <a:off x="2914750" y="977164"/>
                <a:ext cx="143249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5381" extrusionOk="0">
                    <a:moveTo>
                      <a:pt x="285" y="1"/>
                    </a:moveTo>
                    <a:cubicBezTo>
                      <a:pt x="262" y="1"/>
                      <a:pt x="238" y="12"/>
                      <a:pt x="222" y="37"/>
                    </a:cubicBezTo>
                    <a:cubicBezTo>
                      <a:pt x="0" y="400"/>
                      <a:pt x="54" y="427"/>
                      <a:pt x="249" y="790"/>
                    </a:cubicBezTo>
                    <a:cubicBezTo>
                      <a:pt x="531" y="1294"/>
                      <a:pt x="814" y="1798"/>
                      <a:pt x="1089" y="2302"/>
                    </a:cubicBezTo>
                    <a:cubicBezTo>
                      <a:pt x="1681" y="3310"/>
                      <a:pt x="2265" y="4318"/>
                      <a:pt x="2796" y="5326"/>
                    </a:cubicBezTo>
                    <a:cubicBezTo>
                      <a:pt x="2816" y="5364"/>
                      <a:pt x="2845" y="5380"/>
                      <a:pt x="2873" y="5380"/>
                    </a:cubicBezTo>
                    <a:cubicBezTo>
                      <a:pt x="2928" y="5380"/>
                      <a:pt x="2978" y="5317"/>
                      <a:pt x="2937" y="5246"/>
                    </a:cubicBezTo>
                    <a:cubicBezTo>
                      <a:pt x="2494" y="4379"/>
                      <a:pt x="1990" y="3539"/>
                      <a:pt x="1486" y="2665"/>
                    </a:cubicBezTo>
                    <a:cubicBezTo>
                      <a:pt x="1257" y="2221"/>
                      <a:pt x="1008" y="1798"/>
                      <a:pt x="753" y="1355"/>
                    </a:cubicBezTo>
                    <a:cubicBezTo>
                      <a:pt x="558" y="985"/>
                      <a:pt x="142" y="514"/>
                      <a:pt x="363" y="118"/>
                    </a:cubicBezTo>
                    <a:cubicBezTo>
                      <a:pt x="401" y="61"/>
                      <a:pt x="342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9" name="Google Shape;3389;p59"/>
            <p:cNvGrpSpPr/>
            <p:nvPr/>
          </p:nvGrpSpPr>
          <p:grpSpPr>
            <a:xfrm>
              <a:off x="5855936" y="571421"/>
              <a:ext cx="938629" cy="689341"/>
              <a:chOff x="3765486" y="1507629"/>
              <a:chExt cx="586753" cy="430946"/>
            </a:xfrm>
          </p:grpSpPr>
          <p:sp>
            <p:nvSpPr>
              <p:cNvPr id="3390" name="Google Shape;3390;p59"/>
              <p:cNvSpPr/>
              <p:nvPr/>
            </p:nvSpPr>
            <p:spPr>
              <a:xfrm>
                <a:off x="3765486" y="1507629"/>
                <a:ext cx="405408" cy="279812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817" extrusionOk="0">
                    <a:moveTo>
                      <a:pt x="7419" y="0"/>
                    </a:moveTo>
                    <a:cubicBezTo>
                      <a:pt x="6331" y="108"/>
                      <a:pt x="5262" y="222"/>
                      <a:pt x="4174" y="363"/>
                    </a:cubicBezTo>
                    <a:cubicBezTo>
                      <a:pt x="3051" y="531"/>
                      <a:pt x="1848" y="612"/>
                      <a:pt x="786" y="948"/>
                    </a:cubicBezTo>
                    <a:cubicBezTo>
                      <a:pt x="114" y="1149"/>
                      <a:pt x="0" y="1653"/>
                      <a:pt x="195" y="2265"/>
                    </a:cubicBezTo>
                    <a:cubicBezTo>
                      <a:pt x="531" y="3441"/>
                      <a:pt x="921" y="4590"/>
                      <a:pt x="1290" y="5766"/>
                    </a:cubicBezTo>
                    <a:cubicBezTo>
                      <a:pt x="1301" y="5800"/>
                      <a:pt x="1333" y="5816"/>
                      <a:pt x="1365" y="5816"/>
                    </a:cubicBezTo>
                    <a:cubicBezTo>
                      <a:pt x="1414" y="5816"/>
                      <a:pt x="1462" y="5778"/>
                      <a:pt x="1425" y="5712"/>
                    </a:cubicBezTo>
                    <a:cubicBezTo>
                      <a:pt x="1062" y="4536"/>
                      <a:pt x="699" y="3387"/>
                      <a:pt x="336" y="2211"/>
                    </a:cubicBezTo>
                    <a:cubicBezTo>
                      <a:pt x="27" y="1176"/>
                      <a:pt x="921" y="1062"/>
                      <a:pt x="1653" y="921"/>
                    </a:cubicBezTo>
                    <a:cubicBezTo>
                      <a:pt x="2299" y="813"/>
                      <a:pt x="2937" y="726"/>
                      <a:pt x="3582" y="612"/>
                    </a:cubicBezTo>
                    <a:cubicBezTo>
                      <a:pt x="4200" y="531"/>
                      <a:pt x="4846" y="444"/>
                      <a:pt x="5491" y="363"/>
                    </a:cubicBezTo>
                    <a:cubicBezTo>
                      <a:pt x="5662" y="344"/>
                      <a:pt x="6463" y="191"/>
                      <a:pt x="6970" y="191"/>
                    </a:cubicBezTo>
                    <a:cubicBezTo>
                      <a:pt x="7197" y="191"/>
                      <a:pt x="7366" y="222"/>
                      <a:pt x="7393" y="309"/>
                    </a:cubicBezTo>
                    <a:cubicBezTo>
                      <a:pt x="7870" y="1566"/>
                      <a:pt x="8118" y="2883"/>
                      <a:pt x="8259" y="4227"/>
                    </a:cubicBezTo>
                    <a:cubicBezTo>
                      <a:pt x="8259" y="4268"/>
                      <a:pt x="8302" y="4288"/>
                      <a:pt x="8344" y="4288"/>
                    </a:cubicBezTo>
                    <a:cubicBezTo>
                      <a:pt x="8386" y="4288"/>
                      <a:pt x="8428" y="4268"/>
                      <a:pt x="8428" y="4227"/>
                    </a:cubicBezTo>
                    <a:cubicBezTo>
                      <a:pt x="8286" y="2796"/>
                      <a:pt x="7977" y="1398"/>
                      <a:pt x="7507" y="81"/>
                    </a:cubicBezTo>
                    <a:cubicBezTo>
                      <a:pt x="7473" y="27"/>
                      <a:pt x="7446" y="0"/>
                      <a:pt x="74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9"/>
              <p:cNvSpPr/>
              <p:nvPr/>
            </p:nvSpPr>
            <p:spPr>
              <a:xfrm>
                <a:off x="3830520" y="1705327"/>
                <a:ext cx="338690" cy="87931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1828" extrusionOk="0">
                    <a:moveTo>
                      <a:pt x="6926" y="0"/>
                    </a:moveTo>
                    <a:cubicBezTo>
                      <a:pt x="6920" y="0"/>
                      <a:pt x="6914" y="1"/>
                      <a:pt x="6907" y="3"/>
                    </a:cubicBezTo>
                    <a:cubicBezTo>
                      <a:pt x="4670" y="648"/>
                      <a:pt x="2398" y="1206"/>
                      <a:pt x="106" y="1656"/>
                    </a:cubicBezTo>
                    <a:cubicBezTo>
                      <a:pt x="1" y="1681"/>
                      <a:pt x="39" y="1827"/>
                      <a:pt x="136" y="1827"/>
                    </a:cubicBezTo>
                    <a:cubicBezTo>
                      <a:pt x="144" y="1827"/>
                      <a:pt x="152" y="1826"/>
                      <a:pt x="160" y="1824"/>
                    </a:cubicBezTo>
                    <a:cubicBezTo>
                      <a:pt x="2459" y="1374"/>
                      <a:pt x="4696" y="816"/>
                      <a:pt x="6934" y="171"/>
                    </a:cubicBezTo>
                    <a:cubicBezTo>
                      <a:pt x="7040" y="146"/>
                      <a:pt x="7002" y="0"/>
                      <a:pt x="6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9"/>
              <p:cNvSpPr/>
              <p:nvPr/>
            </p:nvSpPr>
            <p:spPr>
              <a:xfrm>
                <a:off x="4155157" y="1708165"/>
                <a:ext cx="193035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930" extrusionOk="0">
                    <a:moveTo>
                      <a:pt x="103" y="0"/>
                    </a:moveTo>
                    <a:cubicBezTo>
                      <a:pt x="14" y="0"/>
                      <a:pt x="1" y="142"/>
                      <a:pt x="105" y="172"/>
                    </a:cubicBezTo>
                    <a:cubicBezTo>
                      <a:pt x="663" y="253"/>
                      <a:pt x="1220" y="307"/>
                      <a:pt x="1812" y="341"/>
                    </a:cubicBezTo>
                    <a:cubicBezTo>
                      <a:pt x="2082" y="341"/>
                      <a:pt x="2463" y="276"/>
                      <a:pt x="2824" y="276"/>
                    </a:cubicBezTo>
                    <a:cubicBezTo>
                      <a:pt x="3288" y="276"/>
                      <a:pt x="3718" y="383"/>
                      <a:pt x="3828" y="871"/>
                    </a:cubicBezTo>
                    <a:cubicBezTo>
                      <a:pt x="3838" y="912"/>
                      <a:pt x="3868" y="930"/>
                      <a:pt x="3901" y="930"/>
                    </a:cubicBezTo>
                    <a:cubicBezTo>
                      <a:pt x="3954" y="930"/>
                      <a:pt x="4013" y="882"/>
                      <a:pt x="3996" y="811"/>
                    </a:cubicBezTo>
                    <a:cubicBezTo>
                      <a:pt x="3882" y="341"/>
                      <a:pt x="3438" y="139"/>
                      <a:pt x="2988" y="112"/>
                    </a:cubicBezTo>
                    <a:cubicBezTo>
                      <a:pt x="2936" y="108"/>
                      <a:pt x="2883" y="107"/>
                      <a:pt x="2830" y="107"/>
                    </a:cubicBezTo>
                    <a:cubicBezTo>
                      <a:pt x="2486" y="107"/>
                      <a:pt x="2126" y="172"/>
                      <a:pt x="1812" y="172"/>
                    </a:cubicBezTo>
                    <a:cubicBezTo>
                      <a:pt x="1254" y="172"/>
                      <a:pt x="689" y="85"/>
                      <a:pt x="132" y="4"/>
                    </a:cubicBezTo>
                    <a:cubicBezTo>
                      <a:pt x="121" y="1"/>
                      <a:pt x="112" y="0"/>
                      <a:pt x="1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9"/>
              <p:cNvSpPr/>
              <p:nvPr/>
            </p:nvSpPr>
            <p:spPr>
              <a:xfrm>
                <a:off x="3826575" y="1750735"/>
                <a:ext cx="525664" cy="18784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3905" extrusionOk="0">
                    <a:moveTo>
                      <a:pt x="10812" y="1"/>
                    </a:moveTo>
                    <a:cubicBezTo>
                      <a:pt x="10799" y="1"/>
                      <a:pt x="10786" y="5"/>
                      <a:pt x="10773" y="13"/>
                    </a:cubicBezTo>
                    <a:cubicBezTo>
                      <a:pt x="9093" y="1021"/>
                      <a:pt x="7352" y="1942"/>
                      <a:pt x="5592" y="2755"/>
                    </a:cubicBezTo>
                    <a:cubicBezTo>
                      <a:pt x="5141" y="2984"/>
                      <a:pt x="4691" y="3179"/>
                      <a:pt x="4248" y="3373"/>
                    </a:cubicBezTo>
                    <a:cubicBezTo>
                      <a:pt x="3992" y="3454"/>
                      <a:pt x="3744" y="3568"/>
                      <a:pt x="3488" y="3683"/>
                    </a:cubicBezTo>
                    <a:cubicBezTo>
                      <a:pt x="3391" y="3717"/>
                      <a:pt x="3300" y="3732"/>
                      <a:pt x="3217" y="3732"/>
                    </a:cubicBezTo>
                    <a:cubicBezTo>
                      <a:pt x="2822" y="3732"/>
                      <a:pt x="2567" y="3395"/>
                      <a:pt x="2312" y="3118"/>
                    </a:cubicBezTo>
                    <a:cubicBezTo>
                      <a:pt x="1613" y="2312"/>
                      <a:pt x="887" y="1525"/>
                      <a:pt x="155" y="712"/>
                    </a:cubicBezTo>
                    <a:cubicBezTo>
                      <a:pt x="143" y="694"/>
                      <a:pt x="128" y="687"/>
                      <a:pt x="113" y="687"/>
                    </a:cubicBezTo>
                    <a:cubicBezTo>
                      <a:pt x="59" y="687"/>
                      <a:pt x="0" y="779"/>
                      <a:pt x="47" y="826"/>
                    </a:cubicBezTo>
                    <a:cubicBezTo>
                      <a:pt x="800" y="1693"/>
                      <a:pt x="1586" y="2533"/>
                      <a:pt x="2339" y="3400"/>
                    </a:cubicBezTo>
                    <a:cubicBezTo>
                      <a:pt x="2541" y="3595"/>
                      <a:pt x="2816" y="3904"/>
                      <a:pt x="3125" y="3904"/>
                    </a:cubicBezTo>
                    <a:cubicBezTo>
                      <a:pt x="3602" y="3878"/>
                      <a:pt x="4080" y="3622"/>
                      <a:pt x="4523" y="3427"/>
                    </a:cubicBezTo>
                    <a:cubicBezTo>
                      <a:pt x="6707" y="2480"/>
                      <a:pt x="8811" y="1384"/>
                      <a:pt x="10854" y="154"/>
                    </a:cubicBezTo>
                    <a:cubicBezTo>
                      <a:pt x="10927" y="104"/>
                      <a:pt x="10877" y="1"/>
                      <a:pt x="10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9"/>
              <p:cNvSpPr/>
              <p:nvPr/>
            </p:nvSpPr>
            <p:spPr>
              <a:xfrm>
                <a:off x="3856543" y="1786378"/>
                <a:ext cx="135264" cy="134639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99" extrusionOk="0">
                    <a:moveTo>
                      <a:pt x="123" y="1"/>
                    </a:moveTo>
                    <a:cubicBezTo>
                      <a:pt x="57" y="1"/>
                      <a:pt x="1" y="97"/>
                      <a:pt x="70" y="139"/>
                    </a:cubicBezTo>
                    <a:cubicBezTo>
                      <a:pt x="486" y="475"/>
                      <a:pt x="910" y="811"/>
                      <a:pt x="1326" y="1120"/>
                    </a:cubicBezTo>
                    <a:cubicBezTo>
                      <a:pt x="1830" y="1537"/>
                      <a:pt x="2643" y="1960"/>
                      <a:pt x="2617" y="2713"/>
                    </a:cubicBezTo>
                    <a:cubicBezTo>
                      <a:pt x="2617" y="2770"/>
                      <a:pt x="2659" y="2799"/>
                      <a:pt x="2701" y="2799"/>
                    </a:cubicBezTo>
                    <a:cubicBezTo>
                      <a:pt x="2743" y="2799"/>
                      <a:pt x="2785" y="2770"/>
                      <a:pt x="2785" y="2713"/>
                    </a:cubicBezTo>
                    <a:cubicBezTo>
                      <a:pt x="2811" y="2128"/>
                      <a:pt x="2502" y="1846"/>
                      <a:pt x="2052" y="1510"/>
                    </a:cubicBezTo>
                    <a:cubicBezTo>
                      <a:pt x="1440" y="1006"/>
                      <a:pt x="822" y="502"/>
                      <a:pt x="177" y="25"/>
                    </a:cubicBezTo>
                    <a:cubicBezTo>
                      <a:pt x="160" y="8"/>
                      <a:pt x="141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9"/>
              <p:cNvSpPr/>
              <p:nvPr/>
            </p:nvSpPr>
            <p:spPr>
              <a:xfrm>
                <a:off x="3971938" y="1739960"/>
                <a:ext cx="324932" cy="162923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3387" extrusionOk="0">
                    <a:moveTo>
                      <a:pt x="6643" y="1"/>
                    </a:moveTo>
                    <a:cubicBezTo>
                      <a:pt x="6630" y="1"/>
                      <a:pt x="6616" y="5"/>
                      <a:pt x="6602" y="16"/>
                    </a:cubicBezTo>
                    <a:cubicBezTo>
                      <a:pt x="4525" y="1272"/>
                      <a:pt x="2341" y="2334"/>
                      <a:pt x="76" y="3208"/>
                    </a:cubicBezTo>
                    <a:cubicBezTo>
                      <a:pt x="1" y="3254"/>
                      <a:pt x="16" y="3386"/>
                      <a:pt x="91" y="3386"/>
                    </a:cubicBezTo>
                    <a:cubicBezTo>
                      <a:pt x="102" y="3386"/>
                      <a:pt x="116" y="3383"/>
                      <a:pt x="130" y="3376"/>
                    </a:cubicBezTo>
                    <a:cubicBezTo>
                      <a:pt x="2402" y="2502"/>
                      <a:pt x="4613" y="1413"/>
                      <a:pt x="6683" y="150"/>
                    </a:cubicBezTo>
                    <a:cubicBezTo>
                      <a:pt x="6755" y="105"/>
                      <a:pt x="6707" y="1"/>
                      <a:pt x="66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9"/>
              <p:cNvSpPr/>
              <p:nvPr/>
            </p:nvSpPr>
            <p:spPr>
              <a:xfrm>
                <a:off x="3913062" y="1804127"/>
                <a:ext cx="75232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96" extrusionOk="0">
                    <a:moveTo>
                      <a:pt x="103" y="1"/>
                    </a:moveTo>
                    <a:cubicBezTo>
                      <a:pt x="43" y="1"/>
                      <a:pt x="1" y="117"/>
                      <a:pt x="71" y="160"/>
                    </a:cubicBezTo>
                    <a:cubicBezTo>
                      <a:pt x="514" y="496"/>
                      <a:pt x="964" y="866"/>
                      <a:pt x="1415" y="1168"/>
                    </a:cubicBezTo>
                    <a:cubicBezTo>
                      <a:pt x="1433" y="1187"/>
                      <a:pt x="1451" y="1196"/>
                      <a:pt x="1467" y="1196"/>
                    </a:cubicBezTo>
                    <a:cubicBezTo>
                      <a:pt x="1526" y="1196"/>
                      <a:pt x="1563" y="1096"/>
                      <a:pt x="1495" y="1034"/>
                    </a:cubicBezTo>
                    <a:cubicBezTo>
                      <a:pt x="1045" y="698"/>
                      <a:pt x="628" y="362"/>
                      <a:pt x="151" y="26"/>
                    </a:cubicBezTo>
                    <a:cubicBezTo>
                      <a:pt x="135" y="8"/>
                      <a:pt x="119" y="1"/>
                      <a:pt x="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9"/>
              <p:cNvSpPr/>
              <p:nvPr/>
            </p:nvSpPr>
            <p:spPr>
              <a:xfrm>
                <a:off x="3912822" y="1736352"/>
                <a:ext cx="241523" cy="75761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575" extrusionOk="0">
                    <a:moveTo>
                      <a:pt x="4906" y="0"/>
                    </a:moveTo>
                    <a:cubicBezTo>
                      <a:pt x="4900" y="0"/>
                      <a:pt x="4894" y="1"/>
                      <a:pt x="4887" y="3"/>
                    </a:cubicBezTo>
                    <a:cubicBezTo>
                      <a:pt x="3268" y="453"/>
                      <a:pt x="1695" y="931"/>
                      <a:pt x="102" y="1401"/>
                    </a:cubicBezTo>
                    <a:cubicBezTo>
                      <a:pt x="0" y="1455"/>
                      <a:pt x="33" y="1574"/>
                      <a:pt x="123" y="1574"/>
                    </a:cubicBezTo>
                    <a:cubicBezTo>
                      <a:pt x="133" y="1574"/>
                      <a:pt x="144" y="1573"/>
                      <a:pt x="156" y="1569"/>
                    </a:cubicBezTo>
                    <a:cubicBezTo>
                      <a:pt x="1722" y="1065"/>
                      <a:pt x="3322" y="595"/>
                      <a:pt x="4914" y="171"/>
                    </a:cubicBezTo>
                    <a:cubicBezTo>
                      <a:pt x="5020" y="146"/>
                      <a:pt x="4982" y="0"/>
                      <a:pt x="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9"/>
              <p:cNvSpPr/>
              <p:nvPr/>
            </p:nvSpPr>
            <p:spPr>
              <a:xfrm>
                <a:off x="3943751" y="1742750"/>
                <a:ext cx="220935" cy="95147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978" extrusionOk="0">
                    <a:moveTo>
                      <a:pt x="4504" y="1"/>
                    </a:moveTo>
                    <a:cubicBezTo>
                      <a:pt x="4494" y="1"/>
                      <a:pt x="4484" y="4"/>
                      <a:pt x="4473" y="11"/>
                    </a:cubicBezTo>
                    <a:cubicBezTo>
                      <a:pt x="2988" y="542"/>
                      <a:pt x="1529" y="1160"/>
                      <a:pt x="105" y="1806"/>
                    </a:cubicBezTo>
                    <a:cubicBezTo>
                      <a:pt x="0" y="1855"/>
                      <a:pt x="87" y="1977"/>
                      <a:pt x="164" y="1977"/>
                    </a:cubicBezTo>
                    <a:cubicBezTo>
                      <a:pt x="171" y="1977"/>
                      <a:pt x="178" y="1976"/>
                      <a:pt x="185" y="1974"/>
                    </a:cubicBezTo>
                    <a:cubicBezTo>
                      <a:pt x="1617" y="1302"/>
                      <a:pt x="3041" y="710"/>
                      <a:pt x="4500" y="152"/>
                    </a:cubicBezTo>
                    <a:cubicBezTo>
                      <a:pt x="4593" y="129"/>
                      <a:pt x="4565" y="1"/>
                      <a:pt x="4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9"/>
              <p:cNvSpPr/>
              <p:nvPr/>
            </p:nvSpPr>
            <p:spPr>
              <a:xfrm>
                <a:off x="3966936" y="1742654"/>
                <a:ext cx="200684" cy="106210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208" extrusionOk="0">
                    <a:moveTo>
                      <a:pt x="4056" y="1"/>
                    </a:moveTo>
                    <a:cubicBezTo>
                      <a:pt x="4043" y="1"/>
                      <a:pt x="4031" y="5"/>
                      <a:pt x="4018" y="13"/>
                    </a:cubicBezTo>
                    <a:cubicBezTo>
                      <a:pt x="2754" y="826"/>
                      <a:pt x="1471" y="1498"/>
                      <a:pt x="93" y="2029"/>
                    </a:cubicBezTo>
                    <a:cubicBezTo>
                      <a:pt x="0" y="2076"/>
                      <a:pt x="28" y="2208"/>
                      <a:pt x="93" y="2208"/>
                    </a:cubicBezTo>
                    <a:cubicBezTo>
                      <a:pt x="104" y="2208"/>
                      <a:pt x="115" y="2205"/>
                      <a:pt x="127" y="2197"/>
                    </a:cubicBezTo>
                    <a:cubicBezTo>
                      <a:pt x="1524" y="1640"/>
                      <a:pt x="2842" y="968"/>
                      <a:pt x="4098" y="181"/>
                    </a:cubicBezTo>
                    <a:cubicBezTo>
                      <a:pt x="4172" y="108"/>
                      <a:pt x="4122" y="1"/>
                      <a:pt x="4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9"/>
              <p:cNvSpPr/>
              <p:nvPr/>
            </p:nvSpPr>
            <p:spPr>
              <a:xfrm>
                <a:off x="3977614" y="1744000"/>
                <a:ext cx="222185" cy="117033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433" extrusionOk="0">
                    <a:moveTo>
                      <a:pt x="4489" y="0"/>
                    </a:moveTo>
                    <a:cubicBezTo>
                      <a:pt x="4474" y="0"/>
                      <a:pt x="4458" y="4"/>
                      <a:pt x="4441" y="12"/>
                    </a:cubicBezTo>
                    <a:cubicBezTo>
                      <a:pt x="2983" y="738"/>
                      <a:pt x="1524" y="1497"/>
                      <a:pt x="73" y="2284"/>
                    </a:cubicBezTo>
                    <a:cubicBezTo>
                      <a:pt x="0" y="2328"/>
                      <a:pt x="48" y="2433"/>
                      <a:pt x="112" y="2433"/>
                    </a:cubicBezTo>
                    <a:cubicBezTo>
                      <a:pt x="126" y="2433"/>
                      <a:pt x="140" y="2428"/>
                      <a:pt x="153" y="2418"/>
                    </a:cubicBezTo>
                    <a:cubicBezTo>
                      <a:pt x="1612" y="1638"/>
                      <a:pt x="3063" y="879"/>
                      <a:pt x="4522" y="153"/>
                    </a:cubicBezTo>
                    <a:cubicBezTo>
                      <a:pt x="4618" y="108"/>
                      <a:pt x="4571" y="0"/>
                      <a:pt x="4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9"/>
              <p:cNvSpPr/>
              <p:nvPr/>
            </p:nvSpPr>
            <p:spPr>
              <a:xfrm>
                <a:off x="3939710" y="1793786"/>
                <a:ext cx="75569" cy="4444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924" extrusionOk="0">
                    <a:moveTo>
                      <a:pt x="118" y="0"/>
                    </a:moveTo>
                    <a:cubicBezTo>
                      <a:pt x="51" y="0"/>
                      <a:pt x="1" y="108"/>
                      <a:pt x="74" y="153"/>
                    </a:cubicBezTo>
                    <a:cubicBezTo>
                      <a:pt x="491" y="489"/>
                      <a:pt x="941" y="745"/>
                      <a:pt x="1445" y="913"/>
                    </a:cubicBezTo>
                    <a:cubicBezTo>
                      <a:pt x="1457" y="920"/>
                      <a:pt x="1469" y="923"/>
                      <a:pt x="1479" y="923"/>
                    </a:cubicBezTo>
                    <a:cubicBezTo>
                      <a:pt x="1544" y="923"/>
                      <a:pt x="1571" y="795"/>
                      <a:pt x="1472" y="772"/>
                    </a:cubicBezTo>
                    <a:cubicBezTo>
                      <a:pt x="995" y="577"/>
                      <a:pt x="578" y="321"/>
                      <a:pt x="155" y="12"/>
                    </a:cubicBezTo>
                    <a:cubicBezTo>
                      <a:pt x="142" y="4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9"/>
              <p:cNvSpPr/>
              <p:nvPr/>
            </p:nvSpPr>
            <p:spPr>
              <a:xfrm>
                <a:off x="3976508" y="1781664"/>
                <a:ext cx="74126" cy="42619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886" extrusionOk="0">
                    <a:moveTo>
                      <a:pt x="122" y="1"/>
                    </a:moveTo>
                    <a:cubicBezTo>
                      <a:pt x="40" y="1"/>
                      <a:pt x="1" y="106"/>
                      <a:pt x="96" y="157"/>
                    </a:cubicBezTo>
                    <a:cubicBezTo>
                      <a:pt x="485" y="432"/>
                      <a:pt x="936" y="661"/>
                      <a:pt x="1379" y="882"/>
                    </a:cubicBezTo>
                    <a:cubicBezTo>
                      <a:pt x="1387" y="885"/>
                      <a:pt x="1394" y="886"/>
                      <a:pt x="1401" y="886"/>
                    </a:cubicBezTo>
                    <a:cubicBezTo>
                      <a:pt x="1479" y="886"/>
                      <a:pt x="1540" y="764"/>
                      <a:pt x="1467" y="714"/>
                    </a:cubicBezTo>
                    <a:cubicBezTo>
                      <a:pt x="1016" y="519"/>
                      <a:pt x="566" y="264"/>
                      <a:pt x="176" y="15"/>
                    </a:cubicBezTo>
                    <a:cubicBezTo>
                      <a:pt x="157" y="5"/>
                      <a:pt x="138" y="1"/>
                      <a:pt x="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9"/>
              <p:cNvSpPr/>
              <p:nvPr/>
            </p:nvSpPr>
            <p:spPr>
              <a:xfrm>
                <a:off x="4023407" y="1770793"/>
                <a:ext cx="64794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56" extrusionOk="0">
                    <a:moveTo>
                      <a:pt x="116" y="1"/>
                    </a:moveTo>
                    <a:cubicBezTo>
                      <a:pt x="47" y="1"/>
                      <a:pt x="0" y="109"/>
                      <a:pt x="68" y="154"/>
                    </a:cubicBezTo>
                    <a:cubicBezTo>
                      <a:pt x="431" y="409"/>
                      <a:pt x="828" y="604"/>
                      <a:pt x="1217" y="745"/>
                    </a:cubicBezTo>
                    <a:cubicBezTo>
                      <a:pt x="1233" y="753"/>
                      <a:pt x="1247" y="756"/>
                      <a:pt x="1259" y="756"/>
                    </a:cubicBezTo>
                    <a:cubicBezTo>
                      <a:pt x="1337" y="756"/>
                      <a:pt x="1347" y="624"/>
                      <a:pt x="1271" y="577"/>
                    </a:cubicBezTo>
                    <a:cubicBezTo>
                      <a:pt x="881" y="436"/>
                      <a:pt x="518" y="241"/>
                      <a:pt x="156" y="13"/>
                    </a:cubicBezTo>
                    <a:cubicBezTo>
                      <a:pt x="142" y="5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9"/>
              <p:cNvSpPr/>
              <p:nvPr/>
            </p:nvSpPr>
            <p:spPr>
              <a:xfrm>
                <a:off x="4059483" y="1761846"/>
                <a:ext cx="55606" cy="30449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33" extrusionOk="0">
                    <a:moveTo>
                      <a:pt x="158" y="1"/>
                    </a:moveTo>
                    <a:cubicBezTo>
                      <a:pt x="64" y="1"/>
                      <a:pt x="0" y="121"/>
                      <a:pt x="105" y="145"/>
                    </a:cubicBezTo>
                    <a:cubicBezTo>
                      <a:pt x="387" y="313"/>
                      <a:pt x="689" y="454"/>
                      <a:pt x="998" y="622"/>
                    </a:cubicBezTo>
                    <a:cubicBezTo>
                      <a:pt x="1010" y="630"/>
                      <a:pt x="1022" y="633"/>
                      <a:pt x="1033" y="633"/>
                    </a:cubicBezTo>
                    <a:cubicBezTo>
                      <a:pt x="1105" y="633"/>
                      <a:pt x="1155" y="504"/>
                      <a:pt x="1086" y="481"/>
                    </a:cubicBezTo>
                    <a:cubicBezTo>
                      <a:pt x="777" y="313"/>
                      <a:pt x="467" y="172"/>
                      <a:pt x="185" y="4"/>
                    </a:cubicBezTo>
                    <a:cubicBezTo>
                      <a:pt x="176" y="2"/>
                      <a:pt x="167" y="1"/>
                      <a:pt x="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9"/>
              <p:cNvSpPr/>
              <p:nvPr/>
            </p:nvSpPr>
            <p:spPr>
              <a:xfrm>
                <a:off x="4083726" y="1748570"/>
                <a:ext cx="58396" cy="2765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575" extrusionOk="0">
                    <a:moveTo>
                      <a:pt x="130" y="0"/>
                    </a:moveTo>
                    <a:cubicBezTo>
                      <a:pt x="41" y="0"/>
                      <a:pt x="1" y="142"/>
                      <a:pt x="105" y="173"/>
                    </a:cubicBezTo>
                    <a:cubicBezTo>
                      <a:pt x="441" y="253"/>
                      <a:pt x="750" y="394"/>
                      <a:pt x="1059" y="562"/>
                    </a:cubicBezTo>
                    <a:cubicBezTo>
                      <a:pt x="1071" y="571"/>
                      <a:pt x="1084" y="574"/>
                      <a:pt x="1096" y="574"/>
                    </a:cubicBezTo>
                    <a:cubicBezTo>
                      <a:pt x="1162" y="574"/>
                      <a:pt x="1213" y="467"/>
                      <a:pt x="1139" y="421"/>
                    </a:cubicBezTo>
                    <a:cubicBezTo>
                      <a:pt x="830" y="253"/>
                      <a:pt x="494" y="112"/>
                      <a:pt x="158" y="5"/>
                    </a:cubicBezTo>
                    <a:cubicBezTo>
                      <a:pt x="149" y="2"/>
                      <a:pt x="139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9"/>
              <p:cNvSpPr/>
              <p:nvPr/>
            </p:nvSpPr>
            <p:spPr>
              <a:xfrm>
                <a:off x="4122689" y="1744385"/>
                <a:ext cx="42330" cy="2203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58" extrusionOk="0">
                    <a:moveTo>
                      <a:pt x="107" y="1"/>
                    </a:moveTo>
                    <a:cubicBezTo>
                      <a:pt x="17" y="1"/>
                      <a:pt x="1" y="123"/>
                      <a:pt x="81" y="172"/>
                    </a:cubicBezTo>
                    <a:cubicBezTo>
                      <a:pt x="303" y="260"/>
                      <a:pt x="524" y="340"/>
                      <a:pt x="753" y="454"/>
                    </a:cubicBezTo>
                    <a:cubicBezTo>
                      <a:pt x="759" y="456"/>
                      <a:pt x="765" y="457"/>
                      <a:pt x="770" y="457"/>
                    </a:cubicBezTo>
                    <a:cubicBezTo>
                      <a:pt x="841" y="457"/>
                      <a:pt x="879" y="311"/>
                      <a:pt x="780" y="286"/>
                    </a:cubicBezTo>
                    <a:cubicBezTo>
                      <a:pt x="585" y="172"/>
                      <a:pt x="356" y="92"/>
                      <a:pt x="135" y="4"/>
                    </a:cubicBezTo>
                    <a:cubicBezTo>
                      <a:pt x="125" y="2"/>
                      <a:pt x="116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9"/>
              <p:cNvSpPr/>
              <p:nvPr/>
            </p:nvSpPr>
            <p:spPr>
              <a:xfrm>
                <a:off x="4148375" y="1736304"/>
                <a:ext cx="48776" cy="1957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7" extrusionOk="0">
                    <a:moveTo>
                      <a:pt x="111" y="1"/>
                    </a:moveTo>
                    <a:cubicBezTo>
                      <a:pt x="42" y="1"/>
                      <a:pt x="0" y="121"/>
                      <a:pt x="105" y="145"/>
                    </a:cubicBezTo>
                    <a:cubicBezTo>
                      <a:pt x="353" y="226"/>
                      <a:pt x="636" y="313"/>
                      <a:pt x="891" y="394"/>
                    </a:cubicBezTo>
                    <a:cubicBezTo>
                      <a:pt x="907" y="403"/>
                      <a:pt x="921" y="407"/>
                      <a:pt x="934" y="407"/>
                    </a:cubicBezTo>
                    <a:cubicBezTo>
                      <a:pt x="1004" y="407"/>
                      <a:pt x="1013" y="282"/>
                      <a:pt x="945" y="260"/>
                    </a:cubicBezTo>
                    <a:cubicBezTo>
                      <a:pt x="662" y="172"/>
                      <a:pt x="414" y="92"/>
                      <a:pt x="131" y="4"/>
                    </a:cubicBezTo>
                    <a:cubicBezTo>
                      <a:pt x="125" y="2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9"/>
              <p:cNvSpPr/>
              <p:nvPr/>
            </p:nvSpPr>
            <p:spPr>
              <a:xfrm>
                <a:off x="4181517" y="1729714"/>
                <a:ext cx="48535" cy="1231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56" extrusionOk="0">
                    <a:moveTo>
                      <a:pt x="115" y="0"/>
                    </a:moveTo>
                    <a:cubicBezTo>
                      <a:pt x="0" y="0"/>
                      <a:pt x="0" y="168"/>
                      <a:pt x="115" y="168"/>
                    </a:cubicBezTo>
                    <a:cubicBezTo>
                      <a:pt x="370" y="195"/>
                      <a:pt x="645" y="229"/>
                      <a:pt x="901" y="255"/>
                    </a:cubicBezTo>
                    <a:cubicBezTo>
                      <a:pt x="1008" y="255"/>
                      <a:pt x="1008" y="87"/>
                      <a:pt x="901" y="87"/>
                    </a:cubicBezTo>
                    <a:cubicBezTo>
                      <a:pt x="645" y="61"/>
                      <a:pt x="370" y="27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9"/>
              <p:cNvSpPr/>
              <p:nvPr/>
            </p:nvSpPr>
            <p:spPr>
              <a:xfrm>
                <a:off x="4174205" y="1732552"/>
                <a:ext cx="14864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8" extrusionOk="0">
                    <a:moveTo>
                      <a:pt x="186" y="1"/>
                    </a:moveTo>
                    <a:cubicBezTo>
                      <a:pt x="166" y="1"/>
                      <a:pt x="145" y="9"/>
                      <a:pt x="125" y="28"/>
                    </a:cubicBezTo>
                    <a:cubicBezTo>
                      <a:pt x="125" y="55"/>
                      <a:pt x="99" y="82"/>
                      <a:pt x="72" y="82"/>
                    </a:cubicBezTo>
                    <a:cubicBezTo>
                      <a:pt x="1" y="153"/>
                      <a:pt x="81" y="238"/>
                      <a:pt x="146" y="238"/>
                    </a:cubicBezTo>
                    <a:cubicBezTo>
                      <a:pt x="161" y="238"/>
                      <a:pt x="175" y="233"/>
                      <a:pt x="186" y="223"/>
                    </a:cubicBezTo>
                    <a:cubicBezTo>
                      <a:pt x="213" y="196"/>
                      <a:pt x="240" y="170"/>
                      <a:pt x="267" y="136"/>
                    </a:cubicBezTo>
                    <a:cubicBezTo>
                      <a:pt x="308" y="94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9"/>
              <p:cNvSpPr/>
              <p:nvPr/>
            </p:nvSpPr>
            <p:spPr>
              <a:xfrm>
                <a:off x="4146595" y="1729185"/>
                <a:ext cx="31651" cy="1544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21" extrusionOk="0">
                    <a:moveTo>
                      <a:pt x="511" y="1"/>
                    </a:moveTo>
                    <a:cubicBezTo>
                      <a:pt x="500" y="1"/>
                      <a:pt x="489" y="4"/>
                      <a:pt x="478" y="11"/>
                    </a:cubicBezTo>
                    <a:cubicBezTo>
                      <a:pt x="363" y="98"/>
                      <a:pt x="222" y="125"/>
                      <a:pt x="88" y="152"/>
                    </a:cubicBezTo>
                    <a:cubicBezTo>
                      <a:pt x="0" y="152"/>
                      <a:pt x="0" y="320"/>
                      <a:pt x="88" y="320"/>
                    </a:cubicBezTo>
                    <a:cubicBezTo>
                      <a:pt x="256" y="293"/>
                      <a:pt x="424" y="266"/>
                      <a:pt x="558" y="179"/>
                    </a:cubicBezTo>
                    <a:cubicBezTo>
                      <a:pt x="657" y="133"/>
                      <a:pt x="585" y="1"/>
                      <a:pt x="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9"/>
              <p:cNvSpPr/>
              <p:nvPr/>
            </p:nvSpPr>
            <p:spPr>
              <a:xfrm>
                <a:off x="4186471" y="1740489"/>
                <a:ext cx="20444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37" extrusionOk="0">
                    <a:moveTo>
                      <a:pt x="315" y="0"/>
                    </a:moveTo>
                    <a:cubicBezTo>
                      <a:pt x="308" y="0"/>
                      <a:pt x="301" y="1"/>
                      <a:pt x="294" y="5"/>
                    </a:cubicBezTo>
                    <a:cubicBezTo>
                      <a:pt x="206" y="31"/>
                      <a:pt x="153" y="58"/>
                      <a:pt x="99" y="85"/>
                    </a:cubicBezTo>
                    <a:cubicBezTo>
                      <a:pt x="0" y="108"/>
                      <a:pt x="27" y="237"/>
                      <a:pt x="110" y="237"/>
                    </a:cubicBezTo>
                    <a:cubicBezTo>
                      <a:pt x="123" y="237"/>
                      <a:pt x="137" y="234"/>
                      <a:pt x="153" y="226"/>
                    </a:cubicBezTo>
                    <a:cubicBezTo>
                      <a:pt x="206" y="226"/>
                      <a:pt x="267" y="199"/>
                      <a:pt x="321" y="173"/>
                    </a:cubicBezTo>
                    <a:cubicBezTo>
                      <a:pt x="425" y="142"/>
                      <a:pt x="384" y="0"/>
                      <a:pt x="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9"/>
              <p:cNvSpPr/>
              <p:nvPr/>
            </p:nvSpPr>
            <p:spPr>
              <a:xfrm>
                <a:off x="4101043" y="1768244"/>
                <a:ext cx="73404" cy="41176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856" extrusionOk="0">
                    <a:moveTo>
                      <a:pt x="1408" y="0"/>
                    </a:moveTo>
                    <a:cubicBezTo>
                      <a:pt x="1396" y="0"/>
                      <a:pt x="1383" y="4"/>
                      <a:pt x="1371" y="12"/>
                    </a:cubicBezTo>
                    <a:cubicBezTo>
                      <a:pt x="947" y="234"/>
                      <a:pt x="531" y="462"/>
                      <a:pt x="81" y="684"/>
                    </a:cubicBezTo>
                    <a:cubicBezTo>
                      <a:pt x="1" y="733"/>
                      <a:pt x="67" y="856"/>
                      <a:pt x="140" y="856"/>
                    </a:cubicBezTo>
                    <a:cubicBezTo>
                      <a:pt x="147" y="856"/>
                      <a:pt x="154" y="855"/>
                      <a:pt x="161" y="852"/>
                    </a:cubicBezTo>
                    <a:cubicBezTo>
                      <a:pt x="611" y="630"/>
                      <a:pt x="1035" y="375"/>
                      <a:pt x="1452" y="153"/>
                    </a:cubicBezTo>
                    <a:cubicBezTo>
                      <a:pt x="1525" y="108"/>
                      <a:pt x="1474" y="0"/>
                      <a:pt x="1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9"/>
              <p:cNvSpPr/>
              <p:nvPr/>
            </p:nvSpPr>
            <p:spPr>
              <a:xfrm>
                <a:off x="4097051" y="1774160"/>
                <a:ext cx="109962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94" extrusionOk="0">
                    <a:moveTo>
                      <a:pt x="2170" y="1"/>
                    </a:moveTo>
                    <a:cubicBezTo>
                      <a:pt x="2165" y="1"/>
                      <a:pt x="2159" y="1"/>
                      <a:pt x="2153" y="3"/>
                    </a:cubicBezTo>
                    <a:cubicBezTo>
                      <a:pt x="1871" y="111"/>
                      <a:pt x="1649" y="225"/>
                      <a:pt x="1393" y="366"/>
                    </a:cubicBezTo>
                    <a:cubicBezTo>
                      <a:pt x="1286" y="447"/>
                      <a:pt x="1172" y="507"/>
                      <a:pt x="1057" y="588"/>
                    </a:cubicBezTo>
                    <a:cubicBezTo>
                      <a:pt x="1004" y="649"/>
                      <a:pt x="916" y="702"/>
                      <a:pt x="862" y="756"/>
                    </a:cubicBezTo>
                    <a:cubicBezTo>
                      <a:pt x="798" y="821"/>
                      <a:pt x="729" y="853"/>
                      <a:pt x="656" y="853"/>
                    </a:cubicBezTo>
                    <a:cubicBezTo>
                      <a:pt x="540" y="853"/>
                      <a:pt x="414" y="772"/>
                      <a:pt x="278" y="615"/>
                    </a:cubicBezTo>
                    <a:cubicBezTo>
                      <a:pt x="316" y="558"/>
                      <a:pt x="257" y="498"/>
                      <a:pt x="200" y="498"/>
                    </a:cubicBezTo>
                    <a:cubicBezTo>
                      <a:pt x="176" y="498"/>
                      <a:pt x="153" y="509"/>
                      <a:pt x="137" y="534"/>
                    </a:cubicBezTo>
                    <a:cubicBezTo>
                      <a:pt x="1" y="748"/>
                      <a:pt x="152" y="1094"/>
                      <a:pt x="416" y="1094"/>
                    </a:cubicBezTo>
                    <a:cubicBezTo>
                      <a:pt x="426" y="1094"/>
                      <a:pt x="436" y="1093"/>
                      <a:pt x="446" y="1092"/>
                    </a:cubicBezTo>
                    <a:cubicBezTo>
                      <a:pt x="721" y="1065"/>
                      <a:pt x="916" y="897"/>
                      <a:pt x="1145" y="729"/>
                    </a:cubicBezTo>
                    <a:cubicBezTo>
                      <a:pt x="1481" y="507"/>
                      <a:pt x="1817" y="313"/>
                      <a:pt x="2180" y="171"/>
                    </a:cubicBezTo>
                    <a:cubicBezTo>
                      <a:pt x="2285" y="147"/>
                      <a:pt x="2241" y="1"/>
                      <a:pt x="2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9"/>
              <p:cNvSpPr/>
              <p:nvPr/>
            </p:nvSpPr>
            <p:spPr>
              <a:xfrm>
                <a:off x="4172137" y="1768292"/>
                <a:ext cx="29054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1" extrusionOk="0">
                    <a:moveTo>
                      <a:pt x="228" y="1"/>
                    </a:moveTo>
                    <a:cubicBezTo>
                      <a:pt x="190" y="1"/>
                      <a:pt x="152" y="4"/>
                      <a:pt x="115" y="11"/>
                    </a:cubicBezTo>
                    <a:cubicBezTo>
                      <a:pt x="0" y="11"/>
                      <a:pt x="0" y="179"/>
                      <a:pt x="115" y="179"/>
                    </a:cubicBezTo>
                    <a:cubicBezTo>
                      <a:pt x="148" y="171"/>
                      <a:pt x="181" y="168"/>
                      <a:pt x="214" y="168"/>
                    </a:cubicBezTo>
                    <a:cubicBezTo>
                      <a:pt x="292" y="168"/>
                      <a:pt x="370" y="187"/>
                      <a:pt x="451" y="206"/>
                    </a:cubicBezTo>
                    <a:cubicBezTo>
                      <a:pt x="464" y="216"/>
                      <a:pt x="478" y="221"/>
                      <a:pt x="492" y="221"/>
                    </a:cubicBezTo>
                    <a:cubicBezTo>
                      <a:pt x="556" y="221"/>
                      <a:pt x="604" y="115"/>
                      <a:pt x="531" y="65"/>
                    </a:cubicBezTo>
                    <a:cubicBezTo>
                      <a:pt x="433" y="26"/>
                      <a:pt x="331" y="1"/>
                      <a:pt x="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9"/>
              <p:cNvSpPr/>
              <p:nvPr/>
            </p:nvSpPr>
            <p:spPr>
              <a:xfrm>
                <a:off x="3789730" y="1532786"/>
                <a:ext cx="344943" cy="24171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5025" extrusionOk="0">
                    <a:moveTo>
                      <a:pt x="6517" y="1"/>
                    </a:moveTo>
                    <a:cubicBezTo>
                      <a:pt x="6510" y="1"/>
                      <a:pt x="6504" y="3"/>
                      <a:pt x="6499" y="8"/>
                    </a:cubicBezTo>
                    <a:cubicBezTo>
                      <a:pt x="5403" y="122"/>
                      <a:pt x="4342" y="230"/>
                      <a:pt x="3246" y="398"/>
                    </a:cubicBezTo>
                    <a:cubicBezTo>
                      <a:pt x="2184" y="566"/>
                      <a:pt x="1035" y="707"/>
                      <a:pt x="27" y="1211"/>
                    </a:cubicBezTo>
                    <a:cubicBezTo>
                      <a:pt x="0" y="1238"/>
                      <a:pt x="0" y="1265"/>
                      <a:pt x="0" y="1298"/>
                    </a:cubicBezTo>
                    <a:cubicBezTo>
                      <a:pt x="477" y="2441"/>
                      <a:pt x="840" y="3617"/>
                      <a:pt x="1176" y="4793"/>
                    </a:cubicBezTo>
                    <a:cubicBezTo>
                      <a:pt x="1188" y="4843"/>
                      <a:pt x="1222" y="4866"/>
                      <a:pt x="1254" y="4866"/>
                    </a:cubicBezTo>
                    <a:cubicBezTo>
                      <a:pt x="1295" y="4866"/>
                      <a:pt x="1332" y="4830"/>
                      <a:pt x="1317" y="4766"/>
                    </a:cubicBezTo>
                    <a:cubicBezTo>
                      <a:pt x="1149" y="4040"/>
                      <a:pt x="921" y="3314"/>
                      <a:pt x="672" y="2609"/>
                    </a:cubicBezTo>
                    <a:cubicBezTo>
                      <a:pt x="558" y="2273"/>
                      <a:pt x="450" y="1970"/>
                      <a:pt x="309" y="1634"/>
                    </a:cubicBezTo>
                    <a:cubicBezTo>
                      <a:pt x="114" y="1097"/>
                      <a:pt x="840" y="1043"/>
                      <a:pt x="1230" y="929"/>
                    </a:cubicBezTo>
                    <a:cubicBezTo>
                      <a:pt x="2856" y="512"/>
                      <a:pt x="4590" y="371"/>
                      <a:pt x="6270" y="176"/>
                    </a:cubicBezTo>
                    <a:cubicBezTo>
                      <a:pt x="6272" y="176"/>
                      <a:pt x="6274" y="176"/>
                      <a:pt x="6275" y="176"/>
                    </a:cubicBezTo>
                    <a:cubicBezTo>
                      <a:pt x="6529" y="176"/>
                      <a:pt x="6748" y="2194"/>
                      <a:pt x="6801" y="2474"/>
                    </a:cubicBezTo>
                    <a:cubicBezTo>
                      <a:pt x="6862" y="2777"/>
                      <a:pt x="7137" y="3395"/>
                      <a:pt x="6721" y="3509"/>
                    </a:cubicBezTo>
                    <a:lnTo>
                      <a:pt x="5713" y="3758"/>
                    </a:lnTo>
                    <a:cubicBezTo>
                      <a:pt x="4254" y="4121"/>
                      <a:pt x="2769" y="4491"/>
                      <a:pt x="1317" y="4853"/>
                    </a:cubicBezTo>
                    <a:cubicBezTo>
                      <a:pt x="1212" y="4878"/>
                      <a:pt x="1250" y="5024"/>
                      <a:pt x="1326" y="5024"/>
                    </a:cubicBezTo>
                    <a:cubicBezTo>
                      <a:pt x="1332" y="5024"/>
                      <a:pt x="1338" y="5023"/>
                      <a:pt x="1344" y="5021"/>
                    </a:cubicBezTo>
                    <a:cubicBezTo>
                      <a:pt x="3273" y="4517"/>
                      <a:pt x="5182" y="4094"/>
                      <a:pt x="7110" y="3590"/>
                    </a:cubicBezTo>
                    <a:cubicBezTo>
                      <a:pt x="7137" y="3563"/>
                      <a:pt x="7171" y="3536"/>
                      <a:pt x="7171" y="3482"/>
                    </a:cubicBezTo>
                    <a:cubicBezTo>
                      <a:pt x="6942" y="2360"/>
                      <a:pt x="6747" y="1211"/>
                      <a:pt x="6579" y="62"/>
                    </a:cubicBezTo>
                    <a:cubicBezTo>
                      <a:pt x="6579" y="40"/>
                      <a:pt x="6544" y="1"/>
                      <a:pt x="65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9"/>
              <p:cNvSpPr/>
              <p:nvPr/>
            </p:nvSpPr>
            <p:spPr>
              <a:xfrm>
                <a:off x="3863758" y="1816008"/>
                <a:ext cx="13613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69" extrusionOk="0">
                    <a:moveTo>
                      <a:pt x="88" y="0"/>
                    </a:moveTo>
                    <a:cubicBezTo>
                      <a:pt x="0" y="0"/>
                      <a:pt x="0" y="168"/>
                      <a:pt x="88" y="168"/>
                    </a:cubicBezTo>
                    <a:lnTo>
                      <a:pt x="168" y="168"/>
                    </a:lnTo>
                    <a:cubicBezTo>
                      <a:pt x="282" y="168"/>
                      <a:pt x="28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9"/>
              <p:cNvSpPr/>
              <p:nvPr/>
            </p:nvSpPr>
            <p:spPr>
              <a:xfrm>
                <a:off x="3868616" y="1820771"/>
                <a:ext cx="20059" cy="1471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06" extrusionOk="0">
                    <a:moveTo>
                      <a:pt x="111" y="1"/>
                    </a:moveTo>
                    <a:cubicBezTo>
                      <a:pt x="44" y="1"/>
                      <a:pt x="0" y="105"/>
                      <a:pt x="67" y="150"/>
                    </a:cubicBezTo>
                    <a:cubicBezTo>
                      <a:pt x="155" y="211"/>
                      <a:pt x="208" y="237"/>
                      <a:pt x="262" y="291"/>
                    </a:cubicBezTo>
                    <a:cubicBezTo>
                      <a:pt x="277" y="301"/>
                      <a:pt x="292" y="306"/>
                      <a:pt x="305" y="306"/>
                    </a:cubicBezTo>
                    <a:cubicBezTo>
                      <a:pt x="372" y="306"/>
                      <a:pt x="416" y="200"/>
                      <a:pt x="349" y="150"/>
                    </a:cubicBezTo>
                    <a:cubicBezTo>
                      <a:pt x="289" y="96"/>
                      <a:pt x="235" y="69"/>
                      <a:pt x="155" y="16"/>
                    </a:cubicBezTo>
                    <a:cubicBezTo>
                      <a:pt x="140" y="5"/>
                      <a:pt x="125" y="1"/>
                      <a:pt x="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59"/>
              <p:cNvSpPr/>
              <p:nvPr/>
            </p:nvSpPr>
            <p:spPr>
              <a:xfrm>
                <a:off x="3873138" y="1821492"/>
                <a:ext cx="22993" cy="2222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62" extrusionOk="0">
                    <a:moveTo>
                      <a:pt x="61" y="1"/>
                    </a:moveTo>
                    <a:cubicBezTo>
                      <a:pt x="0" y="27"/>
                      <a:pt x="0" y="81"/>
                      <a:pt x="0" y="108"/>
                    </a:cubicBezTo>
                    <a:cubicBezTo>
                      <a:pt x="87" y="276"/>
                      <a:pt x="195" y="390"/>
                      <a:pt x="336" y="444"/>
                    </a:cubicBezTo>
                    <a:cubicBezTo>
                      <a:pt x="361" y="455"/>
                      <a:pt x="385" y="462"/>
                      <a:pt x="406" y="462"/>
                    </a:cubicBezTo>
                    <a:cubicBezTo>
                      <a:pt x="436" y="462"/>
                      <a:pt x="461" y="449"/>
                      <a:pt x="477" y="417"/>
                    </a:cubicBezTo>
                    <a:cubicBezTo>
                      <a:pt x="477" y="390"/>
                      <a:pt x="477" y="337"/>
                      <a:pt x="450" y="303"/>
                    </a:cubicBezTo>
                    <a:cubicBezTo>
                      <a:pt x="309" y="249"/>
                      <a:pt x="229" y="169"/>
                      <a:pt x="168" y="27"/>
                    </a:cubicBezTo>
                    <a:cubicBezTo>
                      <a:pt x="141" y="1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59"/>
              <p:cNvSpPr/>
              <p:nvPr/>
            </p:nvSpPr>
            <p:spPr>
              <a:xfrm>
                <a:off x="3900604" y="1850738"/>
                <a:ext cx="17894" cy="1173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44" extrusionOk="0">
                    <a:moveTo>
                      <a:pt x="139" y="1"/>
                    </a:moveTo>
                    <a:cubicBezTo>
                      <a:pt x="62" y="1"/>
                      <a:pt x="0" y="123"/>
                      <a:pt x="74" y="172"/>
                    </a:cubicBezTo>
                    <a:cubicBezTo>
                      <a:pt x="128" y="172"/>
                      <a:pt x="162" y="199"/>
                      <a:pt x="215" y="233"/>
                    </a:cubicBezTo>
                    <a:cubicBezTo>
                      <a:pt x="226" y="240"/>
                      <a:pt x="237" y="243"/>
                      <a:pt x="248" y="243"/>
                    </a:cubicBezTo>
                    <a:cubicBezTo>
                      <a:pt x="317" y="243"/>
                      <a:pt x="371" y="115"/>
                      <a:pt x="296" y="92"/>
                    </a:cubicBezTo>
                    <a:cubicBezTo>
                      <a:pt x="242" y="65"/>
                      <a:pt x="215" y="31"/>
                      <a:pt x="162" y="4"/>
                    </a:cubicBezTo>
                    <a:cubicBezTo>
                      <a:pt x="154" y="2"/>
                      <a:pt x="147" y="1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59"/>
              <p:cNvSpPr/>
              <p:nvPr/>
            </p:nvSpPr>
            <p:spPr>
              <a:xfrm>
                <a:off x="3901566" y="1850930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0" y="0"/>
                      <a:pt x="0" y="168"/>
                      <a:pt x="108" y="168"/>
                    </a:cubicBezTo>
                    <a:cubicBezTo>
                      <a:pt x="222" y="168"/>
                      <a:pt x="222" y="0"/>
                      <a:pt x="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59"/>
              <p:cNvSpPr/>
              <p:nvPr/>
            </p:nvSpPr>
            <p:spPr>
              <a:xfrm>
                <a:off x="3909070" y="1859637"/>
                <a:ext cx="26745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25" extrusionOk="0">
                    <a:moveTo>
                      <a:pt x="133" y="0"/>
                    </a:moveTo>
                    <a:cubicBezTo>
                      <a:pt x="61" y="0"/>
                      <a:pt x="0" y="89"/>
                      <a:pt x="66" y="155"/>
                    </a:cubicBezTo>
                    <a:cubicBezTo>
                      <a:pt x="180" y="243"/>
                      <a:pt x="261" y="323"/>
                      <a:pt x="375" y="411"/>
                    </a:cubicBezTo>
                    <a:cubicBezTo>
                      <a:pt x="390" y="420"/>
                      <a:pt x="405" y="424"/>
                      <a:pt x="421" y="424"/>
                    </a:cubicBezTo>
                    <a:cubicBezTo>
                      <a:pt x="491" y="424"/>
                      <a:pt x="556" y="336"/>
                      <a:pt x="490" y="269"/>
                    </a:cubicBezTo>
                    <a:cubicBezTo>
                      <a:pt x="402" y="182"/>
                      <a:pt x="288" y="101"/>
                      <a:pt x="180" y="14"/>
                    </a:cubicBezTo>
                    <a:cubicBezTo>
                      <a:pt x="165" y="4"/>
                      <a:pt x="148" y="0"/>
                      <a:pt x="1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3280;p59">
            <a:extLst>
              <a:ext uri="{FF2B5EF4-FFF2-40B4-BE49-F238E27FC236}">
                <a16:creationId xmlns:a16="http://schemas.microsoft.com/office/drawing/2014/main" xmlns="" id="{4918601C-7EC7-476A-878A-CAA0AC7003F0}"/>
              </a:ext>
            </a:extLst>
          </p:cNvPr>
          <p:cNvSpPr txBox="1">
            <a:spLocks/>
          </p:cNvSpPr>
          <p:nvPr/>
        </p:nvSpPr>
        <p:spPr>
          <a:xfrm>
            <a:off x="1376999" y="2791902"/>
            <a:ext cx="3165280" cy="111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252901" indent="-342900" algn="l">
              <a:buFont typeface="+mj-lt"/>
              <a:buAutoNum type="arabicPeriod"/>
            </a:pPr>
            <a:r>
              <a:rPr lang="tr-TR" dirty="0"/>
              <a:t>Ne beklerdim?</a:t>
            </a:r>
          </a:p>
          <a:p>
            <a:pPr marL="252901" indent="-342900" algn="l">
              <a:buFont typeface="+mj-lt"/>
              <a:buAutoNum type="arabicPeriod"/>
            </a:pPr>
            <a:r>
              <a:rPr lang="tr-TR" dirty="0"/>
              <a:t>Ne düşünürdüm?</a:t>
            </a:r>
          </a:p>
          <a:p>
            <a:pPr marL="252901" indent="-342900" algn="l">
              <a:buFont typeface="+mj-lt"/>
              <a:buAutoNum type="arabicPeriod"/>
            </a:pPr>
            <a:r>
              <a:rPr lang="tr-TR" dirty="0"/>
              <a:t>Ne hissederdim?</a:t>
            </a:r>
          </a:p>
          <a:p>
            <a:pPr marL="252901" indent="-342900" algn="l">
              <a:buFont typeface="+mj-lt"/>
              <a:buAutoNum type="arabicPeriod"/>
            </a:pPr>
            <a:r>
              <a:rPr lang="tr-TR" dirty="0"/>
              <a:t>Ne yapardım?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0"/>
          <p:cNvSpPr txBox="1">
            <a:spLocks noGrp="1"/>
          </p:cNvSpPr>
          <p:nvPr>
            <p:ph type="title"/>
          </p:nvPr>
        </p:nvSpPr>
        <p:spPr>
          <a:xfrm>
            <a:off x="5189905" y="1320021"/>
            <a:ext cx="333076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bin" panose="020B0604020202020204" charset="-94"/>
              </a:rPr>
              <a:t>ETKİN DİNLEME</a:t>
            </a:r>
            <a:endParaRPr dirty="0">
              <a:latin typeface="Cabin" panose="020B0604020202020204" charset="-94"/>
            </a:endParaRPr>
          </a:p>
        </p:txBody>
      </p:sp>
      <p:sp>
        <p:nvSpPr>
          <p:cNvPr id="3427" name="Google Shape;3427;p60"/>
          <p:cNvSpPr txBox="1">
            <a:spLocks noGrp="1"/>
          </p:cNvSpPr>
          <p:nvPr>
            <p:ph type="subTitle" idx="1"/>
          </p:nvPr>
        </p:nvSpPr>
        <p:spPr>
          <a:xfrm>
            <a:off x="4961306" y="2290863"/>
            <a:ext cx="3790717" cy="632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İletişim halinde olunan bireyin mesajlarına karşı duyarlı, bilinçli ve farkında olarak dinlemektir.</a:t>
            </a:r>
            <a:endParaRPr dirty="0"/>
          </a:p>
        </p:txBody>
      </p:sp>
      <p:grpSp>
        <p:nvGrpSpPr>
          <p:cNvPr id="3431" name="Google Shape;3431;p60"/>
          <p:cNvGrpSpPr/>
          <p:nvPr/>
        </p:nvGrpSpPr>
        <p:grpSpPr>
          <a:xfrm>
            <a:off x="1503674" y="1308122"/>
            <a:ext cx="908880" cy="698681"/>
            <a:chOff x="117774" y="618813"/>
            <a:chExt cx="536814" cy="412664"/>
          </a:xfrm>
        </p:grpSpPr>
        <p:sp>
          <p:nvSpPr>
            <p:cNvPr id="3432" name="Google Shape;3432;p60"/>
            <p:cNvSpPr/>
            <p:nvPr/>
          </p:nvSpPr>
          <p:spPr>
            <a:xfrm>
              <a:off x="181749" y="655273"/>
              <a:ext cx="139401" cy="178075"/>
            </a:xfrm>
            <a:custGeom>
              <a:avLst/>
              <a:gdLst/>
              <a:ahLst/>
              <a:cxnLst/>
              <a:rect l="l" t="t" r="r" b="b"/>
              <a:pathLst>
                <a:path w="2898" h="3702" extrusionOk="0">
                  <a:moveTo>
                    <a:pt x="2222" y="1"/>
                  </a:moveTo>
                  <a:cubicBezTo>
                    <a:pt x="2148" y="1"/>
                    <a:pt x="2072" y="18"/>
                    <a:pt x="1997" y="56"/>
                  </a:cubicBezTo>
                  <a:cubicBezTo>
                    <a:pt x="1917" y="82"/>
                    <a:pt x="1943" y="224"/>
                    <a:pt x="2031" y="224"/>
                  </a:cubicBezTo>
                  <a:cubicBezTo>
                    <a:pt x="2058" y="221"/>
                    <a:pt x="2084" y="219"/>
                    <a:pt x="2109" y="219"/>
                  </a:cubicBezTo>
                  <a:cubicBezTo>
                    <a:pt x="2766" y="219"/>
                    <a:pt x="2531" y="1216"/>
                    <a:pt x="2421" y="1514"/>
                  </a:cubicBezTo>
                  <a:cubicBezTo>
                    <a:pt x="2333" y="1823"/>
                    <a:pt x="2138" y="2132"/>
                    <a:pt x="1970" y="2408"/>
                  </a:cubicBezTo>
                  <a:cubicBezTo>
                    <a:pt x="1722" y="2804"/>
                    <a:pt x="1359" y="3140"/>
                    <a:pt x="962" y="3389"/>
                  </a:cubicBezTo>
                  <a:cubicBezTo>
                    <a:pt x="831" y="3462"/>
                    <a:pt x="725" y="3495"/>
                    <a:pt x="639" y="3495"/>
                  </a:cubicBezTo>
                  <a:cubicBezTo>
                    <a:pt x="104" y="3495"/>
                    <a:pt x="369" y="2242"/>
                    <a:pt x="485" y="1877"/>
                  </a:cubicBezTo>
                  <a:cubicBezTo>
                    <a:pt x="740" y="1232"/>
                    <a:pt x="1191" y="586"/>
                    <a:pt x="1722" y="116"/>
                  </a:cubicBezTo>
                  <a:cubicBezTo>
                    <a:pt x="1763" y="90"/>
                    <a:pt x="1741" y="38"/>
                    <a:pt x="1702" y="38"/>
                  </a:cubicBezTo>
                  <a:cubicBezTo>
                    <a:pt x="1690" y="38"/>
                    <a:pt x="1676" y="43"/>
                    <a:pt x="1661" y="56"/>
                  </a:cubicBezTo>
                  <a:cubicBezTo>
                    <a:pt x="855" y="586"/>
                    <a:pt x="290" y="1595"/>
                    <a:pt x="95" y="2549"/>
                  </a:cubicBezTo>
                  <a:cubicBezTo>
                    <a:pt x="0" y="3040"/>
                    <a:pt x="160" y="3701"/>
                    <a:pt x="647" y="3701"/>
                  </a:cubicBezTo>
                  <a:cubicBezTo>
                    <a:pt x="747" y="3701"/>
                    <a:pt x="861" y="3674"/>
                    <a:pt x="989" y="3611"/>
                  </a:cubicBezTo>
                  <a:cubicBezTo>
                    <a:pt x="1749" y="3248"/>
                    <a:pt x="2279" y="2522"/>
                    <a:pt x="2589" y="1736"/>
                  </a:cubicBezTo>
                  <a:cubicBezTo>
                    <a:pt x="2783" y="1319"/>
                    <a:pt x="2898" y="815"/>
                    <a:pt x="2703" y="365"/>
                  </a:cubicBezTo>
                  <a:cubicBezTo>
                    <a:pt x="2619" y="137"/>
                    <a:pt x="2429" y="1"/>
                    <a:pt x="2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232881" y="716699"/>
              <a:ext cx="62726" cy="67536"/>
            </a:xfrm>
            <a:custGeom>
              <a:avLst/>
              <a:gdLst/>
              <a:ahLst/>
              <a:cxnLst/>
              <a:rect l="l" t="t" r="r" b="b"/>
              <a:pathLst>
                <a:path w="1304" h="1404" extrusionOk="0">
                  <a:moveTo>
                    <a:pt x="969" y="0"/>
                  </a:moveTo>
                  <a:cubicBezTo>
                    <a:pt x="406" y="0"/>
                    <a:pt x="0" y="979"/>
                    <a:pt x="430" y="1386"/>
                  </a:cubicBezTo>
                  <a:cubicBezTo>
                    <a:pt x="444" y="1398"/>
                    <a:pt x="461" y="1404"/>
                    <a:pt x="477" y="1404"/>
                  </a:cubicBezTo>
                  <a:cubicBezTo>
                    <a:pt x="532" y="1404"/>
                    <a:pt x="586" y="1345"/>
                    <a:pt x="544" y="1299"/>
                  </a:cubicBezTo>
                  <a:cubicBezTo>
                    <a:pt x="295" y="907"/>
                    <a:pt x="528" y="139"/>
                    <a:pt x="1010" y="139"/>
                  </a:cubicBezTo>
                  <a:cubicBezTo>
                    <a:pt x="1075" y="139"/>
                    <a:pt x="1144" y="153"/>
                    <a:pt x="1216" y="183"/>
                  </a:cubicBezTo>
                  <a:cubicBezTo>
                    <a:pt x="1270" y="183"/>
                    <a:pt x="1304" y="123"/>
                    <a:pt x="1270" y="96"/>
                  </a:cubicBezTo>
                  <a:cubicBezTo>
                    <a:pt x="1167" y="29"/>
                    <a:pt x="1066" y="0"/>
                    <a:pt x="9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197479" y="665327"/>
              <a:ext cx="161191" cy="189283"/>
            </a:xfrm>
            <a:custGeom>
              <a:avLst/>
              <a:gdLst/>
              <a:ahLst/>
              <a:cxnLst/>
              <a:rect l="l" t="t" r="r" b="b"/>
              <a:pathLst>
                <a:path w="3351" h="3935" extrusionOk="0">
                  <a:moveTo>
                    <a:pt x="2524" y="1"/>
                  </a:moveTo>
                  <a:cubicBezTo>
                    <a:pt x="2459" y="1"/>
                    <a:pt x="2417" y="85"/>
                    <a:pt x="2483" y="129"/>
                  </a:cubicBezTo>
                  <a:cubicBezTo>
                    <a:pt x="2598" y="209"/>
                    <a:pt x="2712" y="297"/>
                    <a:pt x="2819" y="351"/>
                  </a:cubicBezTo>
                  <a:cubicBezTo>
                    <a:pt x="3182" y="579"/>
                    <a:pt x="3155" y="969"/>
                    <a:pt x="3102" y="1332"/>
                  </a:cubicBezTo>
                  <a:cubicBezTo>
                    <a:pt x="3014" y="1809"/>
                    <a:pt x="2819" y="2259"/>
                    <a:pt x="2598" y="2649"/>
                  </a:cubicBezTo>
                  <a:cubicBezTo>
                    <a:pt x="2271" y="3260"/>
                    <a:pt x="1643" y="3756"/>
                    <a:pt x="992" y="3756"/>
                  </a:cubicBezTo>
                  <a:cubicBezTo>
                    <a:pt x="692" y="3756"/>
                    <a:pt x="387" y="3650"/>
                    <a:pt x="104" y="3402"/>
                  </a:cubicBezTo>
                  <a:cubicBezTo>
                    <a:pt x="100" y="3397"/>
                    <a:pt x="93" y="3395"/>
                    <a:pt x="86" y="3395"/>
                  </a:cubicBezTo>
                  <a:cubicBezTo>
                    <a:pt x="52" y="3395"/>
                    <a:pt x="0" y="3444"/>
                    <a:pt x="51" y="3489"/>
                  </a:cubicBezTo>
                  <a:cubicBezTo>
                    <a:pt x="349" y="3800"/>
                    <a:pt x="705" y="3934"/>
                    <a:pt x="1064" y="3934"/>
                  </a:cubicBezTo>
                  <a:cubicBezTo>
                    <a:pt x="1644" y="3934"/>
                    <a:pt x="2232" y="3584"/>
                    <a:pt x="2598" y="3066"/>
                  </a:cubicBezTo>
                  <a:cubicBezTo>
                    <a:pt x="2960" y="2535"/>
                    <a:pt x="3296" y="1809"/>
                    <a:pt x="3323" y="1164"/>
                  </a:cubicBezTo>
                  <a:cubicBezTo>
                    <a:pt x="3350" y="545"/>
                    <a:pt x="3128" y="270"/>
                    <a:pt x="2571" y="15"/>
                  </a:cubicBezTo>
                  <a:cubicBezTo>
                    <a:pt x="2555" y="5"/>
                    <a:pt x="253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253565" y="699431"/>
              <a:ext cx="200780" cy="179422"/>
            </a:xfrm>
            <a:custGeom>
              <a:avLst/>
              <a:gdLst/>
              <a:ahLst/>
              <a:cxnLst/>
              <a:rect l="l" t="t" r="r" b="b"/>
              <a:pathLst>
                <a:path w="4174" h="3730" extrusionOk="0">
                  <a:moveTo>
                    <a:pt x="2168" y="0"/>
                  </a:moveTo>
                  <a:cubicBezTo>
                    <a:pt x="2120" y="0"/>
                    <a:pt x="2082" y="95"/>
                    <a:pt x="2130" y="119"/>
                  </a:cubicBezTo>
                  <a:cubicBezTo>
                    <a:pt x="2581" y="428"/>
                    <a:pt x="2917" y="818"/>
                    <a:pt x="3280" y="1181"/>
                  </a:cubicBezTo>
                  <a:cubicBezTo>
                    <a:pt x="3589" y="1463"/>
                    <a:pt x="3837" y="1772"/>
                    <a:pt x="3898" y="2189"/>
                  </a:cubicBezTo>
                  <a:cubicBezTo>
                    <a:pt x="3925" y="2525"/>
                    <a:pt x="3643" y="2921"/>
                    <a:pt x="3448" y="3170"/>
                  </a:cubicBezTo>
                  <a:cubicBezTo>
                    <a:pt x="3244" y="3409"/>
                    <a:pt x="2962" y="3485"/>
                    <a:pt x="2659" y="3485"/>
                  </a:cubicBezTo>
                  <a:cubicBezTo>
                    <a:pt x="2291" y="3485"/>
                    <a:pt x="1893" y="3374"/>
                    <a:pt x="1573" y="3311"/>
                  </a:cubicBezTo>
                  <a:cubicBezTo>
                    <a:pt x="1181" y="3245"/>
                    <a:pt x="753" y="3156"/>
                    <a:pt x="334" y="3156"/>
                  </a:cubicBezTo>
                  <a:cubicBezTo>
                    <a:pt x="242" y="3156"/>
                    <a:pt x="151" y="3160"/>
                    <a:pt x="61" y="3170"/>
                  </a:cubicBezTo>
                  <a:cubicBezTo>
                    <a:pt x="0" y="3170"/>
                    <a:pt x="0" y="3257"/>
                    <a:pt x="61" y="3257"/>
                  </a:cubicBezTo>
                  <a:cubicBezTo>
                    <a:pt x="928" y="3284"/>
                    <a:pt x="1768" y="3533"/>
                    <a:pt x="2608" y="3701"/>
                  </a:cubicBezTo>
                  <a:cubicBezTo>
                    <a:pt x="2695" y="3721"/>
                    <a:pt x="2777" y="3730"/>
                    <a:pt x="2855" y="3730"/>
                  </a:cubicBezTo>
                  <a:cubicBezTo>
                    <a:pt x="3333" y="3730"/>
                    <a:pt x="3655" y="3381"/>
                    <a:pt x="3898" y="2948"/>
                  </a:cubicBezTo>
                  <a:cubicBezTo>
                    <a:pt x="4173" y="2417"/>
                    <a:pt x="4147" y="1853"/>
                    <a:pt x="3757" y="1409"/>
                  </a:cubicBezTo>
                  <a:cubicBezTo>
                    <a:pt x="3360" y="905"/>
                    <a:pt x="2803" y="260"/>
                    <a:pt x="2184" y="4"/>
                  </a:cubicBezTo>
                  <a:cubicBezTo>
                    <a:pt x="2179" y="2"/>
                    <a:pt x="2173" y="0"/>
                    <a:pt x="2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117774" y="784619"/>
              <a:ext cx="34971" cy="13661"/>
            </a:xfrm>
            <a:custGeom>
              <a:avLst/>
              <a:gdLst/>
              <a:ahLst/>
              <a:cxnLst/>
              <a:rect l="l" t="t" r="r" b="b"/>
              <a:pathLst>
                <a:path w="727" h="284" extrusionOk="0">
                  <a:moveTo>
                    <a:pt x="169" y="1"/>
                  </a:moveTo>
                  <a:cubicBezTo>
                    <a:pt x="81" y="1"/>
                    <a:pt x="1" y="115"/>
                    <a:pt x="81" y="169"/>
                  </a:cubicBezTo>
                  <a:cubicBezTo>
                    <a:pt x="169" y="250"/>
                    <a:pt x="249" y="283"/>
                    <a:pt x="363" y="283"/>
                  </a:cubicBezTo>
                  <a:cubicBezTo>
                    <a:pt x="471" y="283"/>
                    <a:pt x="585" y="283"/>
                    <a:pt x="673" y="223"/>
                  </a:cubicBezTo>
                  <a:cubicBezTo>
                    <a:pt x="726" y="169"/>
                    <a:pt x="726" y="82"/>
                    <a:pt x="639" y="55"/>
                  </a:cubicBezTo>
                  <a:cubicBezTo>
                    <a:pt x="612" y="41"/>
                    <a:pt x="579" y="41"/>
                    <a:pt x="544" y="41"/>
                  </a:cubicBezTo>
                  <a:cubicBezTo>
                    <a:pt x="510" y="41"/>
                    <a:pt x="474" y="41"/>
                    <a:pt x="444" y="28"/>
                  </a:cubicBezTo>
                  <a:cubicBezTo>
                    <a:pt x="337" y="28"/>
                    <a:pt x="249" y="28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134273" y="715545"/>
              <a:ext cx="37231" cy="18087"/>
            </a:xfrm>
            <a:custGeom>
              <a:avLst/>
              <a:gdLst/>
              <a:ahLst/>
              <a:cxnLst/>
              <a:rect l="l" t="t" r="r" b="b"/>
              <a:pathLst>
                <a:path w="774" h="376" extrusionOk="0">
                  <a:moveTo>
                    <a:pt x="129" y="1"/>
                  </a:moveTo>
                  <a:cubicBezTo>
                    <a:pt x="56" y="1"/>
                    <a:pt x="0" y="76"/>
                    <a:pt x="47" y="147"/>
                  </a:cubicBezTo>
                  <a:cubicBezTo>
                    <a:pt x="128" y="375"/>
                    <a:pt x="464" y="342"/>
                    <a:pt x="693" y="375"/>
                  </a:cubicBezTo>
                  <a:cubicBezTo>
                    <a:pt x="773" y="375"/>
                    <a:pt x="773" y="234"/>
                    <a:pt x="719" y="234"/>
                  </a:cubicBezTo>
                  <a:cubicBezTo>
                    <a:pt x="605" y="207"/>
                    <a:pt x="525" y="173"/>
                    <a:pt x="437" y="147"/>
                  </a:cubicBezTo>
                  <a:cubicBezTo>
                    <a:pt x="330" y="120"/>
                    <a:pt x="242" y="66"/>
                    <a:pt x="162" y="5"/>
                  </a:cubicBezTo>
                  <a:cubicBezTo>
                    <a:pt x="151" y="2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168858" y="660565"/>
              <a:ext cx="29343" cy="26023"/>
            </a:xfrm>
            <a:custGeom>
              <a:avLst/>
              <a:gdLst/>
              <a:ahLst/>
              <a:cxnLst/>
              <a:rect l="l" t="t" r="r" b="b"/>
              <a:pathLst>
                <a:path w="610" h="541" extrusionOk="0">
                  <a:moveTo>
                    <a:pt x="70" y="1"/>
                  </a:moveTo>
                  <a:cubicBezTo>
                    <a:pt x="32" y="1"/>
                    <a:pt x="0" y="26"/>
                    <a:pt x="0" y="60"/>
                  </a:cubicBezTo>
                  <a:cubicBezTo>
                    <a:pt x="27" y="201"/>
                    <a:pt x="81" y="255"/>
                    <a:pt x="168" y="342"/>
                  </a:cubicBezTo>
                  <a:cubicBezTo>
                    <a:pt x="249" y="423"/>
                    <a:pt x="363" y="476"/>
                    <a:pt x="451" y="537"/>
                  </a:cubicBezTo>
                  <a:cubicBezTo>
                    <a:pt x="459" y="540"/>
                    <a:pt x="467" y="541"/>
                    <a:pt x="476" y="541"/>
                  </a:cubicBezTo>
                  <a:cubicBezTo>
                    <a:pt x="547" y="541"/>
                    <a:pt x="610" y="444"/>
                    <a:pt x="531" y="396"/>
                  </a:cubicBezTo>
                  <a:cubicBezTo>
                    <a:pt x="451" y="342"/>
                    <a:pt x="390" y="282"/>
                    <a:pt x="336" y="228"/>
                  </a:cubicBezTo>
                  <a:cubicBezTo>
                    <a:pt x="249" y="174"/>
                    <a:pt x="195" y="87"/>
                    <a:pt x="142" y="33"/>
                  </a:cubicBezTo>
                  <a:cubicBezTo>
                    <a:pt x="119" y="10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221241" y="618813"/>
              <a:ext cx="32036" cy="25783"/>
            </a:xfrm>
            <a:custGeom>
              <a:avLst/>
              <a:gdLst/>
              <a:ahLst/>
              <a:cxnLst/>
              <a:rect l="l" t="t" r="r" b="b"/>
              <a:pathLst>
                <a:path w="666" h="536" extrusionOk="0">
                  <a:moveTo>
                    <a:pt x="168" y="0"/>
                  </a:moveTo>
                  <a:cubicBezTo>
                    <a:pt x="87" y="0"/>
                    <a:pt x="0" y="115"/>
                    <a:pt x="114" y="168"/>
                  </a:cubicBezTo>
                  <a:cubicBezTo>
                    <a:pt x="202" y="202"/>
                    <a:pt x="255" y="256"/>
                    <a:pt x="309" y="310"/>
                  </a:cubicBezTo>
                  <a:cubicBezTo>
                    <a:pt x="397" y="370"/>
                    <a:pt x="450" y="451"/>
                    <a:pt x="504" y="504"/>
                  </a:cubicBezTo>
                  <a:cubicBezTo>
                    <a:pt x="520" y="527"/>
                    <a:pt x="538" y="536"/>
                    <a:pt x="556" y="536"/>
                  </a:cubicBezTo>
                  <a:cubicBezTo>
                    <a:pt x="611" y="536"/>
                    <a:pt x="665" y="457"/>
                    <a:pt x="645" y="397"/>
                  </a:cubicBezTo>
                  <a:cubicBezTo>
                    <a:pt x="591" y="310"/>
                    <a:pt x="538" y="229"/>
                    <a:pt x="450" y="142"/>
                  </a:cubicBezTo>
                  <a:cubicBezTo>
                    <a:pt x="397" y="61"/>
                    <a:pt x="282" y="34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322398" y="867017"/>
              <a:ext cx="95724" cy="88316"/>
            </a:xfrm>
            <a:custGeom>
              <a:avLst/>
              <a:gdLst/>
              <a:ahLst/>
              <a:cxnLst/>
              <a:rect l="l" t="t" r="r" b="b"/>
              <a:pathLst>
                <a:path w="1990" h="1836" extrusionOk="0">
                  <a:moveTo>
                    <a:pt x="1898" y="0"/>
                  </a:moveTo>
                  <a:cubicBezTo>
                    <a:pt x="1881" y="0"/>
                    <a:pt x="1864" y="7"/>
                    <a:pt x="1849" y="22"/>
                  </a:cubicBezTo>
                  <a:cubicBezTo>
                    <a:pt x="1708" y="109"/>
                    <a:pt x="1654" y="304"/>
                    <a:pt x="1566" y="418"/>
                  </a:cubicBezTo>
                  <a:cubicBezTo>
                    <a:pt x="1459" y="640"/>
                    <a:pt x="1345" y="835"/>
                    <a:pt x="1204" y="1030"/>
                  </a:cubicBezTo>
                  <a:cubicBezTo>
                    <a:pt x="1089" y="1225"/>
                    <a:pt x="955" y="1426"/>
                    <a:pt x="753" y="1507"/>
                  </a:cubicBezTo>
                  <a:cubicBezTo>
                    <a:pt x="696" y="1554"/>
                    <a:pt x="604" y="1583"/>
                    <a:pt x="519" y="1583"/>
                  </a:cubicBezTo>
                  <a:cubicBezTo>
                    <a:pt x="444" y="1583"/>
                    <a:pt x="374" y="1560"/>
                    <a:pt x="337" y="1507"/>
                  </a:cubicBezTo>
                  <a:cubicBezTo>
                    <a:pt x="195" y="1285"/>
                    <a:pt x="363" y="889"/>
                    <a:pt x="417" y="667"/>
                  </a:cubicBezTo>
                  <a:cubicBezTo>
                    <a:pt x="451" y="553"/>
                    <a:pt x="558" y="217"/>
                    <a:pt x="451" y="109"/>
                  </a:cubicBezTo>
                  <a:cubicBezTo>
                    <a:pt x="417" y="109"/>
                    <a:pt x="390" y="109"/>
                    <a:pt x="363" y="136"/>
                  </a:cubicBezTo>
                  <a:cubicBezTo>
                    <a:pt x="310" y="217"/>
                    <a:pt x="310" y="358"/>
                    <a:pt x="283" y="445"/>
                  </a:cubicBezTo>
                  <a:cubicBezTo>
                    <a:pt x="249" y="613"/>
                    <a:pt x="195" y="781"/>
                    <a:pt x="142" y="949"/>
                  </a:cubicBezTo>
                  <a:cubicBezTo>
                    <a:pt x="81" y="1225"/>
                    <a:pt x="1" y="1561"/>
                    <a:pt x="249" y="1762"/>
                  </a:cubicBezTo>
                  <a:cubicBezTo>
                    <a:pt x="321" y="1814"/>
                    <a:pt x="401" y="1835"/>
                    <a:pt x="485" y="1835"/>
                  </a:cubicBezTo>
                  <a:cubicBezTo>
                    <a:pt x="764" y="1835"/>
                    <a:pt x="1081" y="1597"/>
                    <a:pt x="1230" y="1426"/>
                  </a:cubicBezTo>
                  <a:cubicBezTo>
                    <a:pt x="1398" y="1225"/>
                    <a:pt x="1540" y="976"/>
                    <a:pt x="1681" y="754"/>
                  </a:cubicBezTo>
                  <a:cubicBezTo>
                    <a:pt x="1795" y="586"/>
                    <a:pt x="1990" y="304"/>
                    <a:pt x="1990" y="109"/>
                  </a:cubicBezTo>
                  <a:cubicBezTo>
                    <a:pt x="1990" y="46"/>
                    <a:pt x="1944" y="0"/>
                    <a:pt x="1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302051" y="862687"/>
              <a:ext cx="43340" cy="32758"/>
            </a:xfrm>
            <a:custGeom>
              <a:avLst/>
              <a:gdLst/>
              <a:ahLst/>
              <a:cxnLst/>
              <a:rect l="l" t="t" r="r" b="b"/>
              <a:pathLst>
                <a:path w="901" h="681" extrusionOk="0">
                  <a:moveTo>
                    <a:pt x="185" y="0"/>
                  </a:moveTo>
                  <a:cubicBezTo>
                    <a:pt x="168" y="0"/>
                    <a:pt x="151" y="10"/>
                    <a:pt x="141" y="31"/>
                  </a:cubicBezTo>
                  <a:cubicBezTo>
                    <a:pt x="0" y="199"/>
                    <a:pt x="0" y="421"/>
                    <a:pt x="202" y="535"/>
                  </a:cubicBezTo>
                  <a:cubicBezTo>
                    <a:pt x="282" y="589"/>
                    <a:pt x="397" y="589"/>
                    <a:pt x="477" y="616"/>
                  </a:cubicBezTo>
                  <a:cubicBezTo>
                    <a:pt x="592" y="643"/>
                    <a:pt x="706" y="676"/>
                    <a:pt x="813" y="676"/>
                  </a:cubicBezTo>
                  <a:cubicBezTo>
                    <a:pt x="822" y="679"/>
                    <a:pt x="830" y="680"/>
                    <a:pt x="838" y="680"/>
                  </a:cubicBezTo>
                  <a:cubicBezTo>
                    <a:pt x="900" y="680"/>
                    <a:pt x="898" y="583"/>
                    <a:pt x="874" y="535"/>
                  </a:cubicBezTo>
                  <a:cubicBezTo>
                    <a:pt x="760" y="421"/>
                    <a:pt x="565" y="421"/>
                    <a:pt x="397" y="394"/>
                  </a:cubicBezTo>
                  <a:cubicBezTo>
                    <a:pt x="336" y="367"/>
                    <a:pt x="256" y="367"/>
                    <a:pt x="229" y="340"/>
                  </a:cubicBezTo>
                  <a:cubicBezTo>
                    <a:pt x="168" y="280"/>
                    <a:pt x="229" y="139"/>
                    <a:pt x="229" y="85"/>
                  </a:cubicBezTo>
                  <a:cubicBezTo>
                    <a:pt x="246" y="33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415186" y="820839"/>
              <a:ext cx="58204" cy="59888"/>
            </a:xfrm>
            <a:custGeom>
              <a:avLst/>
              <a:gdLst/>
              <a:ahLst/>
              <a:cxnLst/>
              <a:rect l="l" t="t" r="r" b="b"/>
              <a:pathLst>
                <a:path w="1210" h="1245" extrusionOk="0">
                  <a:moveTo>
                    <a:pt x="645" y="1"/>
                  </a:moveTo>
                  <a:cubicBezTo>
                    <a:pt x="592" y="34"/>
                    <a:pt x="538" y="142"/>
                    <a:pt x="619" y="169"/>
                  </a:cubicBezTo>
                  <a:cubicBezTo>
                    <a:pt x="733" y="256"/>
                    <a:pt x="901" y="256"/>
                    <a:pt x="928" y="424"/>
                  </a:cubicBezTo>
                  <a:cubicBezTo>
                    <a:pt x="928" y="592"/>
                    <a:pt x="813" y="760"/>
                    <a:pt x="733" y="901"/>
                  </a:cubicBezTo>
                  <a:cubicBezTo>
                    <a:pt x="592" y="1123"/>
                    <a:pt x="283" y="1009"/>
                    <a:pt x="61" y="1069"/>
                  </a:cubicBezTo>
                  <a:cubicBezTo>
                    <a:pt x="0" y="1069"/>
                    <a:pt x="0" y="1150"/>
                    <a:pt x="61" y="1177"/>
                  </a:cubicBezTo>
                  <a:cubicBezTo>
                    <a:pt x="197" y="1204"/>
                    <a:pt x="369" y="1244"/>
                    <a:pt x="518" y="1244"/>
                  </a:cubicBezTo>
                  <a:cubicBezTo>
                    <a:pt x="553" y="1244"/>
                    <a:pt x="587" y="1242"/>
                    <a:pt x="619" y="1237"/>
                  </a:cubicBezTo>
                  <a:cubicBezTo>
                    <a:pt x="813" y="1210"/>
                    <a:pt x="928" y="1042"/>
                    <a:pt x="1042" y="901"/>
                  </a:cubicBezTo>
                  <a:cubicBezTo>
                    <a:pt x="1123" y="706"/>
                    <a:pt x="1210" y="505"/>
                    <a:pt x="1123" y="283"/>
                  </a:cubicBezTo>
                  <a:cubicBezTo>
                    <a:pt x="1069" y="115"/>
                    <a:pt x="840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75214" y="738249"/>
              <a:ext cx="34538" cy="39204"/>
            </a:xfrm>
            <a:custGeom>
              <a:avLst/>
              <a:gdLst/>
              <a:ahLst/>
              <a:cxnLst/>
              <a:rect l="l" t="t" r="r" b="b"/>
              <a:pathLst>
                <a:path w="718" h="815" extrusionOk="0">
                  <a:moveTo>
                    <a:pt x="53" y="0"/>
                  </a:moveTo>
                  <a:cubicBezTo>
                    <a:pt x="26" y="0"/>
                    <a:pt x="0" y="27"/>
                    <a:pt x="25" y="71"/>
                  </a:cubicBezTo>
                  <a:cubicBezTo>
                    <a:pt x="79" y="179"/>
                    <a:pt x="159" y="320"/>
                    <a:pt x="247" y="434"/>
                  </a:cubicBezTo>
                  <a:cubicBezTo>
                    <a:pt x="361" y="575"/>
                    <a:pt x="468" y="710"/>
                    <a:pt x="636" y="797"/>
                  </a:cubicBezTo>
                  <a:cubicBezTo>
                    <a:pt x="643" y="809"/>
                    <a:pt x="651" y="815"/>
                    <a:pt x="659" y="815"/>
                  </a:cubicBezTo>
                  <a:cubicBezTo>
                    <a:pt x="687" y="815"/>
                    <a:pt x="718" y="756"/>
                    <a:pt x="697" y="710"/>
                  </a:cubicBezTo>
                  <a:cubicBezTo>
                    <a:pt x="468" y="515"/>
                    <a:pt x="274" y="239"/>
                    <a:pt x="79" y="11"/>
                  </a:cubicBezTo>
                  <a:cubicBezTo>
                    <a:pt x="72" y="4"/>
                    <a:pt x="62" y="0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415186" y="791112"/>
              <a:ext cx="7889" cy="10102"/>
            </a:xfrm>
            <a:custGeom>
              <a:avLst/>
              <a:gdLst/>
              <a:ahLst/>
              <a:cxnLst/>
              <a:rect l="l" t="t" r="r" b="b"/>
              <a:pathLst>
                <a:path w="164" h="210" extrusionOk="0">
                  <a:moveTo>
                    <a:pt x="57" y="0"/>
                  </a:moveTo>
                  <a:cubicBezTo>
                    <a:pt x="29" y="0"/>
                    <a:pt x="0" y="20"/>
                    <a:pt x="0" y="61"/>
                  </a:cubicBezTo>
                  <a:cubicBezTo>
                    <a:pt x="0" y="115"/>
                    <a:pt x="34" y="175"/>
                    <a:pt x="88" y="202"/>
                  </a:cubicBezTo>
                  <a:cubicBezTo>
                    <a:pt x="93" y="207"/>
                    <a:pt x="99" y="209"/>
                    <a:pt x="105" y="209"/>
                  </a:cubicBezTo>
                  <a:cubicBezTo>
                    <a:pt x="132" y="209"/>
                    <a:pt x="163" y="170"/>
                    <a:pt x="141" y="148"/>
                  </a:cubicBezTo>
                  <a:cubicBezTo>
                    <a:pt x="115" y="115"/>
                    <a:pt x="115" y="88"/>
                    <a:pt x="115" y="61"/>
                  </a:cubicBezTo>
                  <a:cubicBezTo>
                    <a:pt x="115" y="20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482721" y="895829"/>
              <a:ext cx="18568" cy="27851"/>
            </a:xfrm>
            <a:custGeom>
              <a:avLst/>
              <a:gdLst/>
              <a:ahLst/>
              <a:cxnLst/>
              <a:rect l="l" t="t" r="r" b="b"/>
              <a:pathLst>
                <a:path w="386" h="579" extrusionOk="0">
                  <a:moveTo>
                    <a:pt x="125" y="1"/>
                  </a:moveTo>
                  <a:cubicBezTo>
                    <a:pt x="97" y="1"/>
                    <a:pt x="68" y="14"/>
                    <a:pt x="55" y="41"/>
                  </a:cubicBezTo>
                  <a:cubicBezTo>
                    <a:pt x="1" y="209"/>
                    <a:pt x="108" y="491"/>
                    <a:pt x="276" y="572"/>
                  </a:cubicBezTo>
                  <a:cubicBezTo>
                    <a:pt x="287" y="577"/>
                    <a:pt x="297" y="579"/>
                    <a:pt x="307" y="579"/>
                  </a:cubicBezTo>
                  <a:cubicBezTo>
                    <a:pt x="353" y="579"/>
                    <a:pt x="386" y="530"/>
                    <a:pt x="364" y="458"/>
                  </a:cubicBezTo>
                  <a:cubicBezTo>
                    <a:pt x="337" y="404"/>
                    <a:pt x="276" y="350"/>
                    <a:pt x="250" y="290"/>
                  </a:cubicBezTo>
                  <a:cubicBezTo>
                    <a:pt x="196" y="209"/>
                    <a:pt x="196" y="122"/>
                    <a:pt x="196" y="41"/>
                  </a:cubicBezTo>
                  <a:cubicBezTo>
                    <a:pt x="182" y="1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504078" y="933974"/>
              <a:ext cx="27034" cy="31363"/>
            </a:xfrm>
            <a:custGeom>
              <a:avLst/>
              <a:gdLst/>
              <a:ahLst/>
              <a:cxnLst/>
              <a:rect l="l" t="t" r="r" b="b"/>
              <a:pathLst>
                <a:path w="562" h="652" extrusionOk="0">
                  <a:moveTo>
                    <a:pt x="46" y="0"/>
                  </a:moveTo>
                  <a:cubicBezTo>
                    <a:pt x="23" y="0"/>
                    <a:pt x="0" y="25"/>
                    <a:pt x="0" y="61"/>
                  </a:cubicBezTo>
                  <a:cubicBezTo>
                    <a:pt x="34" y="310"/>
                    <a:pt x="229" y="505"/>
                    <a:pt x="451" y="646"/>
                  </a:cubicBezTo>
                  <a:cubicBezTo>
                    <a:pt x="458" y="650"/>
                    <a:pt x="466" y="651"/>
                    <a:pt x="473" y="651"/>
                  </a:cubicBezTo>
                  <a:cubicBezTo>
                    <a:pt x="519" y="651"/>
                    <a:pt x="561" y="585"/>
                    <a:pt x="538" y="538"/>
                  </a:cubicBezTo>
                  <a:cubicBezTo>
                    <a:pt x="370" y="370"/>
                    <a:pt x="168" y="229"/>
                    <a:pt x="88" y="34"/>
                  </a:cubicBezTo>
                  <a:cubicBezTo>
                    <a:pt x="77" y="11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539625" y="969665"/>
              <a:ext cx="27226" cy="21935"/>
            </a:xfrm>
            <a:custGeom>
              <a:avLst/>
              <a:gdLst/>
              <a:ahLst/>
              <a:cxnLst/>
              <a:rect l="l" t="t" r="r" b="b"/>
              <a:pathLst>
                <a:path w="566" h="456" extrusionOk="0">
                  <a:moveTo>
                    <a:pt x="65" y="0"/>
                  </a:moveTo>
                  <a:cubicBezTo>
                    <a:pt x="27" y="0"/>
                    <a:pt x="0" y="58"/>
                    <a:pt x="21" y="99"/>
                  </a:cubicBezTo>
                  <a:cubicBezTo>
                    <a:pt x="75" y="159"/>
                    <a:pt x="162" y="213"/>
                    <a:pt x="216" y="267"/>
                  </a:cubicBezTo>
                  <a:cubicBezTo>
                    <a:pt x="269" y="327"/>
                    <a:pt x="357" y="381"/>
                    <a:pt x="437" y="435"/>
                  </a:cubicBezTo>
                  <a:cubicBezTo>
                    <a:pt x="446" y="449"/>
                    <a:pt x="458" y="455"/>
                    <a:pt x="471" y="455"/>
                  </a:cubicBezTo>
                  <a:cubicBezTo>
                    <a:pt x="513" y="455"/>
                    <a:pt x="566" y="395"/>
                    <a:pt x="525" y="354"/>
                  </a:cubicBezTo>
                  <a:cubicBezTo>
                    <a:pt x="471" y="300"/>
                    <a:pt x="437" y="213"/>
                    <a:pt x="357" y="159"/>
                  </a:cubicBezTo>
                  <a:cubicBezTo>
                    <a:pt x="269" y="99"/>
                    <a:pt x="189" y="72"/>
                    <a:pt x="101" y="18"/>
                  </a:cubicBezTo>
                  <a:cubicBezTo>
                    <a:pt x="89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581040" y="1001460"/>
              <a:ext cx="34538" cy="15200"/>
            </a:xfrm>
            <a:custGeom>
              <a:avLst/>
              <a:gdLst/>
              <a:ahLst/>
              <a:cxnLst/>
              <a:rect l="l" t="t" r="r" b="b"/>
              <a:pathLst>
                <a:path w="718" h="316" extrusionOk="0">
                  <a:moveTo>
                    <a:pt x="96" y="0"/>
                  </a:moveTo>
                  <a:cubicBezTo>
                    <a:pt x="0" y="0"/>
                    <a:pt x="6" y="197"/>
                    <a:pt x="114" y="197"/>
                  </a:cubicBezTo>
                  <a:cubicBezTo>
                    <a:pt x="282" y="224"/>
                    <a:pt x="417" y="278"/>
                    <a:pt x="585" y="311"/>
                  </a:cubicBezTo>
                  <a:cubicBezTo>
                    <a:pt x="594" y="314"/>
                    <a:pt x="602" y="315"/>
                    <a:pt x="610" y="315"/>
                  </a:cubicBezTo>
                  <a:cubicBezTo>
                    <a:pt x="682" y="315"/>
                    <a:pt x="717" y="219"/>
                    <a:pt x="645" y="170"/>
                  </a:cubicBezTo>
                  <a:cubicBezTo>
                    <a:pt x="477" y="56"/>
                    <a:pt x="309" y="2"/>
                    <a:pt x="114" y="2"/>
                  </a:cubicBezTo>
                  <a:cubicBezTo>
                    <a:pt x="108" y="1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634048" y="1018392"/>
              <a:ext cx="20540" cy="13084"/>
            </a:xfrm>
            <a:custGeom>
              <a:avLst/>
              <a:gdLst/>
              <a:ahLst/>
              <a:cxnLst/>
              <a:rect l="l" t="t" r="r" b="b"/>
              <a:pathLst>
                <a:path w="427" h="272" extrusionOk="0">
                  <a:moveTo>
                    <a:pt x="116" y="1"/>
                  </a:moveTo>
                  <a:cubicBezTo>
                    <a:pt x="50" y="1"/>
                    <a:pt x="1" y="104"/>
                    <a:pt x="74" y="154"/>
                  </a:cubicBezTo>
                  <a:cubicBezTo>
                    <a:pt x="101" y="154"/>
                    <a:pt x="155" y="181"/>
                    <a:pt x="188" y="208"/>
                  </a:cubicBezTo>
                  <a:cubicBezTo>
                    <a:pt x="215" y="235"/>
                    <a:pt x="269" y="262"/>
                    <a:pt x="296" y="262"/>
                  </a:cubicBezTo>
                  <a:cubicBezTo>
                    <a:pt x="313" y="269"/>
                    <a:pt x="329" y="272"/>
                    <a:pt x="343" y="272"/>
                  </a:cubicBezTo>
                  <a:cubicBezTo>
                    <a:pt x="400" y="272"/>
                    <a:pt x="426" y="224"/>
                    <a:pt x="383" y="181"/>
                  </a:cubicBezTo>
                  <a:cubicBezTo>
                    <a:pt x="356" y="127"/>
                    <a:pt x="323" y="94"/>
                    <a:pt x="296" y="67"/>
                  </a:cubicBezTo>
                  <a:cubicBezTo>
                    <a:pt x="242" y="40"/>
                    <a:pt x="215" y="13"/>
                    <a:pt x="155" y="13"/>
                  </a:cubicBezTo>
                  <a:cubicBezTo>
                    <a:pt x="142" y="5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0" name="Google Shape;3450;p60"/>
          <p:cNvSpPr/>
          <p:nvPr/>
        </p:nvSpPr>
        <p:spPr>
          <a:xfrm flipH="1">
            <a:off x="916532" y="2219325"/>
            <a:ext cx="3790718" cy="158589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1" name="Google Shape;3451;p60"/>
          <p:cNvGrpSpPr/>
          <p:nvPr/>
        </p:nvGrpSpPr>
        <p:grpSpPr>
          <a:xfrm>
            <a:off x="7865340" y="826713"/>
            <a:ext cx="228897" cy="193278"/>
            <a:chOff x="3950662" y="2808665"/>
            <a:chExt cx="123862" cy="104621"/>
          </a:xfrm>
        </p:grpSpPr>
        <p:sp>
          <p:nvSpPr>
            <p:cNvPr id="3452" name="Google Shape;3452;p60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427;p60">
            <a:extLst>
              <a:ext uri="{FF2B5EF4-FFF2-40B4-BE49-F238E27FC236}">
                <a16:creationId xmlns:a16="http://schemas.microsoft.com/office/drawing/2014/main" xmlns="" id="{FCAE7B65-2214-4526-8B6C-0C119897BDD7}"/>
              </a:ext>
            </a:extLst>
          </p:cNvPr>
          <p:cNvSpPr txBox="1">
            <a:spLocks/>
          </p:cNvSpPr>
          <p:nvPr/>
        </p:nvSpPr>
        <p:spPr>
          <a:xfrm>
            <a:off x="4961306" y="3145063"/>
            <a:ext cx="3790717" cy="113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tr-TR" dirty="0"/>
              <a:t>Göz teması kurmak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Farkında olarak dinlemek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Alınan mesajı netleştirmek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Geri bildirim vermek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</p:txBody>
      </p:sp>
      <p:grpSp>
        <p:nvGrpSpPr>
          <p:cNvPr id="37" name="Google Shape;3198;p58">
            <a:extLst>
              <a:ext uri="{FF2B5EF4-FFF2-40B4-BE49-F238E27FC236}">
                <a16:creationId xmlns:a16="http://schemas.microsoft.com/office/drawing/2014/main" xmlns="" id="{2713D0CF-A2DA-44D5-8F1D-0B121C4810F3}"/>
              </a:ext>
            </a:extLst>
          </p:cNvPr>
          <p:cNvGrpSpPr/>
          <p:nvPr/>
        </p:nvGrpSpPr>
        <p:grpSpPr>
          <a:xfrm>
            <a:off x="1863277" y="3850165"/>
            <a:ext cx="709265" cy="557550"/>
            <a:chOff x="939637" y="186271"/>
            <a:chExt cx="387704" cy="304772"/>
          </a:xfrm>
        </p:grpSpPr>
        <p:sp>
          <p:nvSpPr>
            <p:cNvPr id="38" name="Google Shape;3199;p58">
              <a:extLst>
                <a:ext uri="{FF2B5EF4-FFF2-40B4-BE49-F238E27FC236}">
                  <a16:creationId xmlns:a16="http://schemas.microsoft.com/office/drawing/2014/main" xmlns="" id="{092451BD-26B9-4394-917C-474E406652F2}"/>
                </a:ext>
              </a:extLst>
            </p:cNvPr>
            <p:cNvSpPr/>
            <p:nvPr/>
          </p:nvSpPr>
          <p:spPr>
            <a:xfrm>
              <a:off x="1069993" y="186271"/>
              <a:ext cx="257348" cy="20068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>
              <a:extLst>
                <a:ext uri="{FF2B5EF4-FFF2-40B4-BE49-F238E27FC236}">
                  <a16:creationId xmlns:a16="http://schemas.microsoft.com/office/drawing/2014/main" xmlns="" id="{29DFE321-0C67-4276-95B7-26BA2098DAD9}"/>
                </a:ext>
              </a:extLst>
            </p:cNvPr>
            <p:cNvSpPr/>
            <p:nvPr/>
          </p:nvSpPr>
          <p:spPr>
            <a:xfrm>
              <a:off x="1078314" y="258664"/>
              <a:ext cx="51614" cy="47140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>
              <a:extLst>
                <a:ext uri="{FF2B5EF4-FFF2-40B4-BE49-F238E27FC236}">
                  <a16:creationId xmlns:a16="http://schemas.microsoft.com/office/drawing/2014/main" xmlns="" id="{C502D114-EA13-4ECE-8FE9-6CDEEBC58566}"/>
                </a:ext>
              </a:extLst>
            </p:cNvPr>
            <p:cNvSpPr/>
            <p:nvPr/>
          </p:nvSpPr>
          <p:spPr>
            <a:xfrm>
              <a:off x="1133727" y="192717"/>
              <a:ext cx="182405" cy="121844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>
              <a:extLst>
                <a:ext uri="{FF2B5EF4-FFF2-40B4-BE49-F238E27FC236}">
                  <a16:creationId xmlns:a16="http://schemas.microsoft.com/office/drawing/2014/main" xmlns="" id="{A8F126A9-61E6-4AB4-8C75-BA0D2AC4C58D}"/>
                </a:ext>
              </a:extLst>
            </p:cNvPr>
            <p:cNvSpPr/>
            <p:nvPr/>
          </p:nvSpPr>
          <p:spPr>
            <a:xfrm>
              <a:off x="1127859" y="312345"/>
              <a:ext cx="12314" cy="61667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>
              <a:extLst>
                <a:ext uri="{FF2B5EF4-FFF2-40B4-BE49-F238E27FC236}">
                  <a16:creationId xmlns:a16="http://schemas.microsoft.com/office/drawing/2014/main" xmlns="" id="{D5EDCEF5-3E5F-49A0-AD45-17E253C3A132}"/>
                </a:ext>
              </a:extLst>
            </p:cNvPr>
            <p:cNvSpPr/>
            <p:nvPr/>
          </p:nvSpPr>
          <p:spPr>
            <a:xfrm>
              <a:off x="1133342" y="364247"/>
              <a:ext cx="20973" cy="1183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>
              <a:extLst>
                <a:ext uri="{FF2B5EF4-FFF2-40B4-BE49-F238E27FC236}">
                  <a16:creationId xmlns:a16="http://schemas.microsoft.com/office/drawing/2014/main" xmlns="" id="{069FD04B-F525-482F-AE1A-E5EAE8C64DD0}"/>
                </a:ext>
              </a:extLst>
            </p:cNvPr>
            <p:cNvSpPr/>
            <p:nvPr/>
          </p:nvSpPr>
          <p:spPr>
            <a:xfrm>
              <a:off x="1152487" y="323120"/>
              <a:ext cx="45313" cy="50748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>
              <a:extLst>
                <a:ext uri="{FF2B5EF4-FFF2-40B4-BE49-F238E27FC236}">
                  <a16:creationId xmlns:a16="http://schemas.microsoft.com/office/drawing/2014/main" xmlns="" id="{B49C477A-5359-4267-9276-8FA3328B3F05}"/>
                </a:ext>
              </a:extLst>
            </p:cNvPr>
            <p:cNvSpPr/>
            <p:nvPr/>
          </p:nvSpPr>
          <p:spPr>
            <a:xfrm>
              <a:off x="1145560" y="356936"/>
              <a:ext cx="34682" cy="1823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>
              <a:extLst>
                <a:ext uri="{FF2B5EF4-FFF2-40B4-BE49-F238E27FC236}">
                  <a16:creationId xmlns:a16="http://schemas.microsoft.com/office/drawing/2014/main" xmlns="" id="{727CED90-2536-4FB4-8AD1-86D67C79A41D}"/>
                </a:ext>
              </a:extLst>
            </p:cNvPr>
            <p:cNvSpPr/>
            <p:nvPr/>
          </p:nvSpPr>
          <p:spPr>
            <a:xfrm>
              <a:off x="1158884" y="231823"/>
              <a:ext cx="133003" cy="101256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>
              <a:extLst>
                <a:ext uri="{FF2B5EF4-FFF2-40B4-BE49-F238E27FC236}">
                  <a16:creationId xmlns:a16="http://schemas.microsoft.com/office/drawing/2014/main" xmlns="" id="{0F5E2A22-E569-4772-ABCA-E9F229399C8A}"/>
                </a:ext>
              </a:extLst>
            </p:cNvPr>
            <p:cNvSpPr/>
            <p:nvPr/>
          </p:nvSpPr>
          <p:spPr>
            <a:xfrm>
              <a:off x="1081970" y="393156"/>
              <a:ext cx="33527" cy="14527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>
              <a:extLst>
                <a:ext uri="{FF2B5EF4-FFF2-40B4-BE49-F238E27FC236}">
                  <a16:creationId xmlns:a16="http://schemas.microsoft.com/office/drawing/2014/main" xmlns="" id="{0E52567D-D5C5-44D4-A9A3-42D3D328D3E3}"/>
                </a:ext>
              </a:extLst>
            </p:cNvPr>
            <p:cNvSpPr/>
            <p:nvPr/>
          </p:nvSpPr>
          <p:spPr>
            <a:xfrm>
              <a:off x="1024056" y="405566"/>
              <a:ext cx="37616" cy="1385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>
              <a:extLst>
                <a:ext uri="{FF2B5EF4-FFF2-40B4-BE49-F238E27FC236}">
                  <a16:creationId xmlns:a16="http://schemas.microsoft.com/office/drawing/2014/main" xmlns="" id="{69833941-CE74-4B8B-8281-0219B6F337F0}"/>
                </a:ext>
              </a:extLst>
            </p:cNvPr>
            <p:cNvSpPr/>
            <p:nvPr/>
          </p:nvSpPr>
          <p:spPr>
            <a:xfrm>
              <a:off x="971144" y="428655"/>
              <a:ext cx="35836" cy="25061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>
              <a:extLst>
                <a:ext uri="{FF2B5EF4-FFF2-40B4-BE49-F238E27FC236}">
                  <a16:creationId xmlns:a16="http://schemas.microsoft.com/office/drawing/2014/main" xmlns="" id="{7245C76A-8C6B-4839-9587-29CEFFCFEFBB}"/>
                </a:ext>
              </a:extLst>
            </p:cNvPr>
            <p:cNvSpPr/>
            <p:nvPr/>
          </p:nvSpPr>
          <p:spPr>
            <a:xfrm>
              <a:off x="939637" y="474881"/>
              <a:ext cx="21454" cy="1616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3251;p58">
            <a:extLst>
              <a:ext uri="{FF2B5EF4-FFF2-40B4-BE49-F238E27FC236}">
                <a16:creationId xmlns:a16="http://schemas.microsoft.com/office/drawing/2014/main" xmlns="" id="{F9CF51C1-95C6-4DC6-B7FA-C8D839809FDB}"/>
              </a:ext>
            </a:extLst>
          </p:cNvPr>
          <p:cNvGrpSpPr/>
          <p:nvPr/>
        </p:nvGrpSpPr>
        <p:grpSpPr>
          <a:xfrm>
            <a:off x="3702919" y="1745813"/>
            <a:ext cx="506452" cy="361416"/>
            <a:chOff x="2243415" y="214410"/>
            <a:chExt cx="430181" cy="306987"/>
          </a:xfrm>
        </p:grpSpPr>
        <p:sp>
          <p:nvSpPr>
            <p:cNvPr id="51" name="Google Shape;3252;p58">
              <a:extLst>
                <a:ext uri="{FF2B5EF4-FFF2-40B4-BE49-F238E27FC236}">
                  <a16:creationId xmlns:a16="http://schemas.microsoft.com/office/drawing/2014/main" xmlns="" id="{A201B1B1-6798-4BD9-8DEF-2D94D55A8696}"/>
                </a:ext>
              </a:extLst>
            </p:cNvPr>
            <p:cNvSpPr/>
            <p:nvPr/>
          </p:nvSpPr>
          <p:spPr>
            <a:xfrm>
              <a:off x="2244377" y="240865"/>
              <a:ext cx="302853" cy="279812"/>
            </a:xfrm>
            <a:custGeom>
              <a:avLst/>
              <a:gdLst/>
              <a:ahLst/>
              <a:cxnLst/>
              <a:rect l="l" t="t" r="r" b="b"/>
              <a:pathLst>
                <a:path w="6296" h="5817" extrusionOk="0">
                  <a:moveTo>
                    <a:pt x="6175" y="1"/>
                  </a:moveTo>
                  <a:cubicBezTo>
                    <a:pt x="6155" y="1"/>
                    <a:pt x="6135" y="9"/>
                    <a:pt x="6120" y="29"/>
                  </a:cubicBezTo>
                  <a:cubicBezTo>
                    <a:pt x="3963" y="1770"/>
                    <a:pt x="2007" y="3699"/>
                    <a:pt x="45" y="5661"/>
                  </a:cubicBezTo>
                  <a:cubicBezTo>
                    <a:pt x="1" y="5727"/>
                    <a:pt x="66" y="5816"/>
                    <a:pt x="138" y="5816"/>
                  </a:cubicBezTo>
                  <a:cubicBezTo>
                    <a:pt x="154" y="5816"/>
                    <a:pt x="171" y="5812"/>
                    <a:pt x="186" y="5802"/>
                  </a:cubicBezTo>
                  <a:cubicBezTo>
                    <a:pt x="2115" y="3840"/>
                    <a:pt x="4077" y="1878"/>
                    <a:pt x="6235" y="144"/>
                  </a:cubicBezTo>
                  <a:cubicBezTo>
                    <a:pt x="6295" y="78"/>
                    <a:pt x="6234" y="1"/>
                    <a:pt x="6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53;p58">
              <a:extLst>
                <a:ext uri="{FF2B5EF4-FFF2-40B4-BE49-F238E27FC236}">
                  <a16:creationId xmlns:a16="http://schemas.microsoft.com/office/drawing/2014/main" xmlns="" id="{D599B81C-3184-446E-8757-C67ABE649A9A}"/>
                </a:ext>
              </a:extLst>
            </p:cNvPr>
            <p:cNvSpPr/>
            <p:nvPr/>
          </p:nvSpPr>
          <p:spPr>
            <a:xfrm>
              <a:off x="2247456" y="240384"/>
              <a:ext cx="426140" cy="278706"/>
            </a:xfrm>
            <a:custGeom>
              <a:avLst/>
              <a:gdLst/>
              <a:ahLst/>
              <a:cxnLst/>
              <a:rect l="l" t="t" r="r" b="b"/>
              <a:pathLst>
                <a:path w="8859" h="5794" extrusionOk="0">
                  <a:moveTo>
                    <a:pt x="6131" y="1"/>
                  </a:moveTo>
                  <a:cubicBezTo>
                    <a:pt x="6062" y="1"/>
                    <a:pt x="6015" y="108"/>
                    <a:pt x="6083" y="154"/>
                  </a:cubicBezTo>
                  <a:cubicBezTo>
                    <a:pt x="6861" y="726"/>
                    <a:pt x="7593" y="1316"/>
                    <a:pt x="8498" y="1667"/>
                  </a:cubicBezTo>
                  <a:lnTo>
                    <a:pt x="8498" y="1667"/>
                  </a:lnTo>
                  <a:cubicBezTo>
                    <a:pt x="5660" y="2822"/>
                    <a:pt x="2795" y="4137"/>
                    <a:pt x="95" y="5644"/>
                  </a:cubicBezTo>
                  <a:cubicBezTo>
                    <a:pt x="1" y="5689"/>
                    <a:pt x="45" y="5793"/>
                    <a:pt x="124" y="5793"/>
                  </a:cubicBezTo>
                  <a:cubicBezTo>
                    <a:pt x="140" y="5793"/>
                    <a:pt x="158" y="5789"/>
                    <a:pt x="176" y="5779"/>
                  </a:cubicBezTo>
                  <a:cubicBezTo>
                    <a:pt x="2952" y="4267"/>
                    <a:pt x="5808" y="2896"/>
                    <a:pt x="8771" y="1746"/>
                  </a:cubicBezTo>
                  <a:cubicBezTo>
                    <a:pt x="8832" y="1719"/>
                    <a:pt x="8859" y="1612"/>
                    <a:pt x="8771" y="1578"/>
                  </a:cubicBezTo>
                  <a:cubicBezTo>
                    <a:pt x="7763" y="1276"/>
                    <a:pt x="6984" y="631"/>
                    <a:pt x="6171" y="13"/>
                  </a:cubicBezTo>
                  <a:cubicBezTo>
                    <a:pt x="6157" y="4"/>
                    <a:pt x="6144" y="1"/>
                    <a:pt x="6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54;p58">
              <a:extLst>
                <a:ext uri="{FF2B5EF4-FFF2-40B4-BE49-F238E27FC236}">
                  <a16:creationId xmlns:a16="http://schemas.microsoft.com/office/drawing/2014/main" xmlns="" id="{1C8E4F18-EDF0-4F6D-BBB7-F5A5812FCEC2}"/>
                </a:ext>
              </a:extLst>
            </p:cNvPr>
            <p:cNvSpPr/>
            <p:nvPr/>
          </p:nvSpPr>
          <p:spPr>
            <a:xfrm>
              <a:off x="2243415" y="214410"/>
              <a:ext cx="257493" cy="305691"/>
            </a:xfrm>
            <a:custGeom>
              <a:avLst/>
              <a:gdLst/>
              <a:ahLst/>
              <a:cxnLst/>
              <a:rect l="l" t="t" r="r" b="b"/>
              <a:pathLst>
                <a:path w="5353" h="6355" extrusionOk="0">
                  <a:moveTo>
                    <a:pt x="4279" y="1"/>
                  </a:moveTo>
                  <a:cubicBezTo>
                    <a:pt x="4109" y="1"/>
                    <a:pt x="3947" y="29"/>
                    <a:pt x="3815" y="102"/>
                  </a:cubicBezTo>
                  <a:cubicBezTo>
                    <a:pt x="3620" y="243"/>
                    <a:pt x="3452" y="499"/>
                    <a:pt x="3311" y="694"/>
                  </a:cubicBezTo>
                  <a:cubicBezTo>
                    <a:pt x="3036" y="1057"/>
                    <a:pt x="2753" y="1446"/>
                    <a:pt x="2505" y="1843"/>
                  </a:cubicBezTo>
                  <a:cubicBezTo>
                    <a:pt x="1577" y="3241"/>
                    <a:pt x="764" y="4726"/>
                    <a:pt x="38" y="6238"/>
                  </a:cubicBezTo>
                  <a:cubicBezTo>
                    <a:pt x="0" y="6295"/>
                    <a:pt x="56" y="6355"/>
                    <a:pt x="113" y="6355"/>
                  </a:cubicBezTo>
                  <a:cubicBezTo>
                    <a:pt x="137" y="6355"/>
                    <a:pt x="162" y="6344"/>
                    <a:pt x="179" y="6319"/>
                  </a:cubicBezTo>
                  <a:cubicBezTo>
                    <a:pt x="764" y="5116"/>
                    <a:pt x="1409" y="3940"/>
                    <a:pt x="2108" y="2790"/>
                  </a:cubicBezTo>
                  <a:cubicBezTo>
                    <a:pt x="2444" y="2206"/>
                    <a:pt x="2841" y="1648"/>
                    <a:pt x="3230" y="1110"/>
                  </a:cubicBezTo>
                  <a:cubicBezTo>
                    <a:pt x="3452" y="747"/>
                    <a:pt x="3708" y="243"/>
                    <a:pt x="4185" y="190"/>
                  </a:cubicBezTo>
                  <a:cubicBezTo>
                    <a:pt x="4229" y="186"/>
                    <a:pt x="4273" y="184"/>
                    <a:pt x="4318" y="184"/>
                  </a:cubicBezTo>
                  <a:cubicBezTo>
                    <a:pt x="4615" y="184"/>
                    <a:pt x="4928" y="258"/>
                    <a:pt x="5220" y="358"/>
                  </a:cubicBezTo>
                  <a:cubicBezTo>
                    <a:pt x="5226" y="360"/>
                    <a:pt x="5231" y="361"/>
                    <a:pt x="5237" y="361"/>
                  </a:cubicBezTo>
                  <a:cubicBezTo>
                    <a:pt x="5308" y="361"/>
                    <a:pt x="5352" y="215"/>
                    <a:pt x="5247" y="190"/>
                  </a:cubicBezTo>
                  <a:cubicBezTo>
                    <a:pt x="5004" y="113"/>
                    <a:pt x="4624" y="1"/>
                    <a:pt x="4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55;p58">
              <a:extLst>
                <a:ext uri="{FF2B5EF4-FFF2-40B4-BE49-F238E27FC236}">
                  <a16:creationId xmlns:a16="http://schemas.microsoft.com/office/drawing/2014/main" xmlns="" id="{DBC28BF6-3344-4BE5-B068-C3400B64F9F3}"/>
                </a:ext>
              </a:extLst>
            </p:cNvPr>
            <p:cNvSpPr/>
            <p:nvPr/>
          </p:nvSpPr>
          <p:spPr>
            <a:xfrm>
              <a:off x="2264676" y="223212"/>
              <a:ext cx="251672" cy="273848"/>
            </a:xfrm>
            <a:custGeom>
              <a:avLst/>
              <a:gdLst/>
              <a:ahLst/>
              <a:cxnLst/>
              <a:rect l="l" t="t" r="r" b="b"/>
              <a:pathLst>
                <a:path w="5232" h="5693" extrusionOk="0">
                  <a:moveTo>
                    <a:pt x="4767" y="0"/>
                  </a:moveTo>
                  <a:cubicBezTo>
                    <a:pt x="4740" y="0"/>
                    <a:pt x="4717" y="17"/>
                    <a:pt x="4717" y="60"/>
                  </a:cubicBezTo>
                  <a:cubicBezTo>
                    <a:pt x="4715" y="69"/>
                    <a:pt x="4713" y="78"/>
                    <a:pt x="4711" y="87"/>
                  </a:cubicBezTo>
                  <a:lnTo>
                    <a:pt x="4711" y="87"/>
                  </a:lnTo>
                  <a:cubicBezTo>
                    <a:pt x="4704" y="87"/>
                    <a:pt x="4697" y="87"/>
                    <a:pt x="4690" y="87"/>
                  </a:cubicBezTo>
                  <a:cubicBezTo>
                    <a:pt x="4693" y="102"/>
                    <a:pt x="4696" y="117"/>
                    <a:pt x="4699" y="131"/>
                  </a:cubicBezTo>
                  <a:lnTo>
                    <a:pt x="4699" y="131"/>
                  </a:lnTo>
                  <a:cubicBezTo>
                    <a:pt x="4546" y="686"/>
                    <a:pt x="4117" y="1087"/>
                    <a:pt x="3743" y="1519"/>
                  </a:cubicBezTo>
                  <a:cubicBezTo>
                    <a:pt x="3319" y="1969"/>
                    <a:pt x="2903" y="2413"/>
                    <a:pt x="2479" y="2863"/>
                  </a:cubicBezTo>
                  <a:cubicBezTo>
                    <a:pt x="1639" y="3730"/>
                    <a:pt x="799" y="4597"/>
                    <a:pt x="46" y="5551"/>
                  </a:cubicBezTo>
                  <a:cubicBezTo>
                    <a:pt x="1" y="5612"/>
                    <a:pt x="55" y="5693"/>
                    <a:pt x="108" y="5693"/>
                  </a:cubicBezTo>
                  <a:cubicBezTo>
                    <a:pt x="125" y="5693"/>
                    <a:pt x="141" y="5685"/>
                    <a:pt x="154" y="5665"/>
                  </a:cubicBezTo>
                  <a:cubicBezTo>
                    <a:pt x="940" y="4657"/>
                    <a:pt x="1834" y="3757"/>
                    <a:pt x="2735" y="2836"/>
                  </a:cubicBezTo>
                  <a:cubicBezTo>
                    <a:pt x="3178" y="2359"/>
                    <a:pt x="3655" y="1882"/>
                    <a:pt x="4079" y="1378"/>
                  </a:cubicBezTo>
                  <a:cubicBezTo>
                    <a:pt x="4350" y="1063"/>
                    <a:pt x="4621" y="766"/>
                    <a:pt x="4772" y="399"/>
                  </a:cubicBezTo>
                  <a:lnTo>
                    <a:pt x="4772" y="399"/>
                  </a:lnTo>
                  <a:cubicBezTo>
                    <a:pt x="4836" y="588"/>
                    <a:pt x="4926" y="765"/>
                    <a:pt x="5053" y="927"/>
                  </a:cubicBezTo>
                  <a:cubicBezTo>
                    <a:pt x="5069" y="958"/>
                    <a:pt x="5091" y="970"/>
                    <a:pt x="5113" y="970"/>
                  </a:cubicBezTo>
                  <a:cubicBezTo>
                    <a:pt x="5173" y="970"/>
                    <a:pt x="5231" y="879"/>
                    <a:pt x="5167" y="820"/>
                  </a:cubicBezTo>
                  <a:cubicBezTo>
                    <a:pt x="4999" y="591"/>
                    <a:pt x="4919" y="370"/>
                    <a:pt x="4858" y="87"/>
                  </a:cubicBezTo>
                  <a:cubicBezTo>
                    <a:pt x="4858" y="39"/>
                    <a:pt x="4807" y="0"/>
                    <a:pt x="4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56;p58">
              <a:extLst>
                <a:ext uri="{FF2B5EF4-FFF2-40B4-BE49-F238E27FC236}">
                  <a16:creationId xmlns:a16="http://schemas.microsoft.com/office/drawing/2014/main" xmlns="" id="{559C9F49-8452-4D8C-B979-23197B3110AA}"/>
                </a:ext>
              </a:extLst>
            </p:cNvPr>
            <p:cNvSpPr/>
            <p:nvPr/>
          </p:nvSpPr>
          <p:spPr>
            <a:xfrm>
              <a:off x="2246927" y="369970"/>
              <a:ext cx="321613" cy="151427"/>
            </a:xfrm>
            <a:custGeom>
              <a:avLst/>
              <a:gdLst/>
              <a:ahLst/>
              <a:cxnLst/>
              <a:rect l="l" t="t" r="r" b="b"/>
              <a:pathLst>
                <a:path w="6686" h="3148" extrusionOk="0">
                  <a:moveTo>
                    <a:pt x="6238" y="1"/>
                  </a:moveTo>
                  <a:cubicBezTo>
                    <a:pt x="6208" y="1"/>
                    <a:pt x="6182" y="18"/>
                    <a:pt x="6182" y="60"/>
                  </a:cubicBezTo>
                  <a:cubicBezTo>
                    <a:pt x="6155" y="202"/>
                    <a:pt x="6155" y="202"/>
                    <a:pt x="6182" y="343"/>
                  </a:cubicBezTo>
                  <a:cubicBezTo>
                    <a:pt x="6323" y="961"/>
                    <a:pt x="5872" y="1042"/>
                    <a:pt x="5456" y="1210"/>
                  </a:cubicBezTo>
                  <a:cubicBezTo>
                    <a:pt x="4838" y="1465"/>
                    <a:pt x="4219" y="1660"/>
                    <a:pt x="3635" y="1882"/>
                  </a:cubicBezTo>
                  <a:cubicBezTo>
                    <a:pt x="2458" y="2278"/>
                    <a:pt x="1282" y="2641"/>
                    <a:pt x="106" y="2977"/>
                  </a:cubicBezTo>
                  <a:cubicBezTo>
                    <a:pt x="1" y="3002"/>
                    <a:pt x="16" y="3148"/>
                    <a:pt x="109" y="3148"/>
                  </a:cubicBezTo>
                  <a:cubicBezTo>
                    <a:pt x="117" y="3148"/>
                    <a:pt x="125" y="3147"/>
                    <a:pt x="133" y="3145"/>
                  </a:cubicBezTo>
                  <a:cubicBezTo>
                    <a:pt x="1592" y="2749"/>
                    <a:pt x="3016" y="2305"/>
                    <a:pt x="4414" y="1774"/>
                  </a:cubicBezTo>
                  <a:cubicBezTo>
                    <a:pt x="5006" y="1573"/>
                    <a:pt x="5590" y="1351"/>
                    <a:pt x="6155" y="1102"/>
                  </a:cubicBezTo>
                  <a:cubicBezTo>
                    <a:pt x="6686" y="847"/>
                    <a:pt x="6262" y="484"/>
                    <a:pt x="6323" y="94"/>
                  </a:cubicBezTo>
                  <a:cubicBezTo>
                    <a:pt x="6339" y="41"/>
                    <a:pt x="6284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1E9545B-7C66-48E5-95B2-4A4C3998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86" y="805962"/>
            <a:ext cx="3050100" cy="521700"/>
          </a:xfrm>
        </p:spPr>
        <p:txBody>
          <a:bodyPr/>
          <a:lstStyle/>
          <a:p>
            <a:pPr algn="ctr"/>
            <a:r>
              <a:rPr lang="tr-TR" dirty="0">
                <a:latin typeface="Cabin" panose="020B0604020202020204" charset="-94"/>
              </a:rPr>
              <a:t>BEDEN DİLİ</a:t>
            </a:r>
          </a:p>
        </p:txBody>
      </p:sp>
      <p:grpSp>
        <p:nvGrpSpPr>
          <p:cNvPr id="4" name="Google Shape;5083;p82">
            <a:extLst>
              <a:ext uri="{FF2B5EF4-FFF2-40B4-BE49-F238E27FC236}">
                <a16:creationId xmlns:a16="http://schemas.microsoft.com/office/drawing/2014/main" xmlns="" id="{36AD11CF-27EB-4FF3-971B-330262ED455E}"/>
              </a:ext>
            </a:extLst>
          </p:cNvPr>
          <p:cNvGrpSpPr/>
          <p:nvPr/>
        </p:nvGrpSpPr>
        <p:grpSpPr>
          <a:xfrm>
            <a:off x="1350401" y="1888956"/>
            <a:ext cx="1126521" cy="955582"/>
            <a:chOff x="2072614" y="2380782"/>
            <a:chExt cx="1117026" cy="947528"/>
          </a:xfrm>
        </p:grpSpPr>
        <p:sp>
          <p:nvSpPr>
            <p:cNvPr id="5" name="Google Shape;5084;p82">
              <a:extLst>
                <a:ext uri="{FF2B5EF4-FFF2-40B4-BE49-F238E27FC236}">
                  <a16:creationId xmlns:a16="http://schemas.microsoft.com/office/drawing/2014/main" xmlns="" id="{EFA2C575-AC0A-4727-8415-14CB378AAE2F}"/>
                </a:ext>
              </a:extLst>
            </p:cNvPr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085;p82">
              <a:extLst>
                <a:ext uri="{FF2B5EF4-FFF2-40B4-BE49-F238E27FC236}">
                  <a16:creationId xmlns:a16="http://schemas.microsoft.com/office/drawing/2014/main" xmlns="" id="{CBE7C686-3FAE-403C-B0FB-8574BD932A0F}"/>
                </a:ext>
              </a:extLst>
            </p:cNvPr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86;p82">
              <a:extLst>
                <a:ext uri="{FF2B5EF4-FFF2-40B4-BE49-F238E27FC236}">
                  <a16:creationId xmlns:a16="http://schemas.microsoft.com/office/drawing/2014/main" xmlns="" id="{B4A6A4DC-F4C4-4E6A-94AE-0DCA9FC79F19}"/>
                </a:ext>
              </a:extLst>
            </p:cNvPr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087;p82">
            <a:extLst>
              <a:ext uri="{FF2B5EF4-FFF2-40B4-BE49-F238E27FC236}">
                <a16:creationId xmlns:a16="http://schemas.microsoft.com/office/drawing/2014/main" xmlns="" id="{44DEADE2-7236-4798-B6CD-0C2FD55217F3}"/>
              </a:ext>
            </a:extLst>
          </p:cNvPr>
          <p:cNvGrpSpPr/>
          <p:nvPr/>
        </p:nvGrpSpPr>
        <p:grpSpPr>
          <a:xfrm>
            <a:off x="1374636" y="471856"/>
            <a:ext cx="1825827" cy="1333665"/>
            <a:chOff x="1045986" y="383825"/>
            <a:chExt cx="1810438" cy="1322425"/>
          </a:xfrm>
        </p:grpSpPr>
        <p:sp>
          <p:nvSpPr>
            <p:cNvPr id="9" name="Google Shape;5088;p82">
              <a:extLst>
                <a:ext uri="{FF2B5EF4-FFF2-40B4-BE49-F238E27FC236}">
                  <a16:creationId xmlns:a16="http://schemas.microsoft.com/office/drawing/2014/main" xmlns="" id="{7BF345E6-F2D4-4FAE-8299-02286DDCF9EF}"/>
                </a:ext>
              </a:extLst>
            </p:cNvPr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89;p82">
              <a:extLst>
                <a:ext uri="{FF2B5EF4-FFF2-40B4-BE49-F238E27FC236}">
                  <a16:creationId xmlns:a16="http://schemas.microsoft.com/office/drawing/2014/main" xmlns="" id="{28208EBA-3AED-46BE-B21D-91E12E484FFD}"/>
                </a:ext>
              </a:extLst>
            </p:cNvPr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90;p82">
              <a:extLst>
                <a:ext uri="{FF2B5EF4-FFF2-40B4-BE49-F238E27FC236}">
                  <a16:creationId xmlns:a16="http://schemas.microsoft.com/office/drawing/2014/main" xmlns="" id="{FBD245C6-1A17-41C7-9AE6-56194A816BF3}"/>
                </a:ext>
              </a:extLst>
            </p:cNvPr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91;p82">
              <a:extLst>
                <a:ext uri="{FF2B5EF4-FFF2-40B4-BE49-F238E27FC236}">
                  <a16:creationId xmlns:a16="http://schemas.microsoft.com/office/drawing/2014/main" xmlns="" id="{AEA9E930-28F3-4978-AA1B-927D03E8FB24}"/>
                </a:ext>
              </a:extLst>
            </p:cNvPr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92;p82">
              <a:extLst>
                <a:ext uri="{FF2B5EF4-FFF2-40B4-BE49-F238E27FC236}">
                  <a16:creationId xmlns:a16="http://schemas.microsoft.com/office/drawing/2014/main" xmlns="" id="{42F3974E-12A5-4FBB-8DA1-C9B14F2C29CC}"/>
                </a:ext>
              </a:extLst>
            </p:cNvPr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93;p82">
              <a:extLst>
                <a:ext uri="{FF2B5EF4-FFF2-40B4-BE49-F238E27FC236}">
                  <a16:creationId xmlns:a16="http://schemas.microsoft.com/office/drawing/2014/main" xmlns="" id="{8CF8855D-26C9-4FD7-AD3D-4FCC06828B12}"/>
                </a:ext>
              </a:extLst>
            </p:cNvPr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94;p82">
              <a:extLst>
                <a:ext uri="{FF2B5EF4-FFF2-40B4-BE49-F238E27FC236}">
                  <a16:creationId xmlns:a16="http://schemas.microsoft.com/office/drawing/2014/main" xmlns="" id="{B59A4DA8-F979-4547-8624-9566F5F6308A}"/>
                </a:ext>
              </a:extLst>
            </p:cNvPr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95;p82">
              <a:extLst>
                <a:ext uri="{FF2B5EF4-FFF2-40B4-BE49-F238E27FC236}">
                  <a16:creationId xmlns:a16="http://schemas.microsoft.com/office/drawing/2014/main" xmlns="" id="{174569D4-23C0-466A-BCF5-1727811C645E}"/>
                </a:ext>
              </a:extLst>
            </p:cNvPr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96;p82">
              <a:extLst>
                <a:ext uri="{FF2B5EF4-FFF2-40B4-BE49-F238E27FC236}">
                  <a16:creationId xmlns:a16="http://schemas.microsoft.com/office/drawing/2014/main" xmlns="" id="{AA356819-F33B-48E6-9A25-8C5F65B4A8CC}"/>
                </a:ext>
              </a:extLst>
            </p:cNvPr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97;p82">
              <a:extLst>
                <a:ext uri="{FF2B5EF4-FFF2-40B4-BE49-F238E27FC236}">
                  <a16:creationId xmlns:a16="http://schemas.microsoft.com/office/drawing/2014/main" xmlns="" id="{BB724CFA-CAFA-4A14-8DBD-C8E0C0A6490D}"/>
                </a:ext>
              </a:extLst>
            </p:cNvPr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98;p82">
              <a:extLst>
                <a:ext uri="{FF2B5EF4-FFF2-40B4-BE49-F238E27FC236}">
                  <a16:creationId xmlns:a16="http://schemas.microsoft.com/office/drawing/2014/main" xmlns="" id="{ADC5E695-59C0-49E4-9840-D72ACF90AC96}"/>
                </a:ext>
              </a:extLst>
            </p:cNvPr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5099;p82">
            <a:extLst>
              <a:ext uri="{FF2B5EF4-FFF2-40B4-BE49-F238E27FC236}">
                <a16:creationId xmlns:a16="http://schemas.microsoft.com/office/drawing/2014/main" xmlns="" id="{FA971896-EFED-426F-912B-DCA8B4F32319}"/>
              </a:ext>
            </a:extLst>
          </p:cNvPr>
          <p:cNvGrpSpPr/>
          <p:nvPr/>
        </p:nvGrpSpPr>
        <p:grpSpPr>
          <a:xfrm>
            <a:off x="2266767" y="2991929"/>
            <a:ext cx="973679" cy="765404"/>
            <a:chOff x="939637" y="186271"/>
            <a:chExt cx="387704" cy="304772"/>
          </a:xfrm>
        </p:grpSpPr>
        <p:sp>
          <p:nvSpPr>
            <p:cNvPr id="21" name="Google Shape;5100;p82">
              <a:extLst>
                <a:ext uri="{FF2B5EF4-FFF2-40B4-BE49-F238E27FC236}">
                  <a16:creationId xmlns:a16="http://schemas.microsoft.com/office/drawing/2014/main" xmlns="" id="{3A44CE38-0E7E-4ED3-B25B-573D9D42E371}"/>
                </a:ext>
              </a:extLst>
            </p:cNvPr>
            <p:cNvSpPr/>
            <p:nvPr/>
          </p:nvSpPr>
          <p:spPr>
            <a:xfrm>
              <a:off x="1069993" y="186271"/>
              <a:ext cx="257348" cy="20068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01;p82">
              <a:extLst>
                <a:ext uri="{FF2B5EF4-FFF2-40B4-BE49-F238E27FC236}">
                  <a16:creationId xmlns:a16="http://schemas.microsoft.com/office/drawing/2014/main" xmlns="" id="{237C3D7C-05D5-45A6-95D9-80624E29DF85}"/>
                </a:ext>
              </a:extLst>
            </p:cNvPr>
            <p:cNvSpPr/>
            <p:nvPr/>
          </p:nvSpPr>
          <p:spPr>
            <a:xfrm>
              <a:off x="1078314" y="258664"/>
              <a:ext cx="51614" cy="47140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2;p82">
              <a:extLst>
                <a:ext uri="{FF2B5EF4-FFF2-40B4-BE49-F238E27FC236}">
                  <a16:creationId xmlns:a16="http://schemas.microsoft.com/office/drawing/2014/main" xmlns="" id="{5E3D47CA-D73F-442E-B714-CF062A49539E}"/>
                </a:ext>
              </a:extLst>
            </p:cNvPr>
            <p:cNvSpPr/>
            <p:nvPr/>
          </p:nvSpPr>
          <p:spPr>
            <a:xfrm>
              <a:off x="1133727" y="192717"/>
              <a:ext cx="182405" cy="121844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03;p82">
              <a:extLst>
                <a:ext uri="{FF2B5EF4-FFF2-40B4-BE49-F238E27FC236}">
                  <a16:creationId xmlns:a16="http://schemas.microsoft.com/office/drawing/2014/main" xmlns="" id="{D128384B-BD79-4C1A-8A79-A7CB565316BC}"/>
                </a:ext>
              </a:extLst>
            </p:cNvPr>
            <p:cNvSpPr/>
            <p:nvPr/>
          </p:nvSpPr>
          <p:spPr>
            <a:xfrm>
              <a:off x="1127859" y="312345"/>
              <a:ext cx="12314" cy="61667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04;p82">
              <a:extLst>
                <a:ext uri="{FF2B5EF4-FFF2-40B4-BE49-F238E27FC236}">
                  <a16:creationId xmlns:a16="http://schemas.microsoft.com/office/drawing/2014/main" xmlns="" id="{136B47DF-43E9-434E-9D39-9563D0363CBC}"/>
                </a:ext>
              </a:extLst>
            </p:cNvPr>
            <p:cNvSpPr/>
            <p:nvPr/>
          </p:nvSpPr>
          <p:spPr>
            <a:xfrm>
              <a:off x="1133342" y="364247"/>
              <a:ext cx="20973" cy="1183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05;p82">
              <a:extLst>
                <a:ext uri="{FF2B5EF4-FFF2-40B4-BE49-F238E27FC236}">
                  <a16:creationId xmlns:a16="http://schemas.microsoft.com/office/drawing/2014/main" xmlns="" id="{F4F26C11-3BC9-48EF-8A71-BE1C8EA07636}"/>
                </a:ext>
              </a:extLst>
            </p:cNvPr>
            <p:cNvSpPr/>
            <p:nvPr/>
          </p:nvSpPr>
          <p:spPr>
            <a:xfrm>
              <a:off x="1152487" y="323120"/>
              <a:ext cx="45313" cy="50748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06;p82">
              <a:extLst>
                <a:ext uri="{FF2B5EF4-FFF2-40B4-BE49-F238E27FC236}">
                  <a16:creationId xmlns:a16="http://schemas.microsoft.com/office/drawing/2014/main" xmlns="" id="{7805FA5F-2D8E-44D3-B5FF-7DF18D5FDE96}"/>
                </a:ext>
              </a:extLst>
            </p:cNvPr>
            <p:cNvSpPr/>
            <p:nvPr/>
          </p:nvSpPr>
          <p:spPr>
            <a:xfrm>
              <a:off x="1145560" y="356936"/>
              <a:ext cx="34682" cy="1823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07;p82">
              <a:extLst>
                <a:ext uri="{FF2B5EF4-FFF2-40B4-BE49-F238E27FC236}">
                  <a16:creationId xmlns:a16="http://schemas.microsoft.com/office/drawing/2014/main" xmlns="" id="{DE6EBCAC-A48A-47CF-AC2D-FBC0A289D5BD}"/>
                </a:ext>
              </a:extLst>
            </p:cNvPr>
            <p:cNvSpPr/>
            <p:nvPr/>
          </p:nvSpPr>
          <p:spPr>
            <a:xfrm>
              <a:off x="1158884" y="231823"/>
              <a:ext cx="133003" cy="101256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08;p82">
              <a:extLst>
                <a:ext uri="{FF2B5EF4-FFF2-40B4-BE49-F238E27FC236}">
                  <a16:creationId xmlns:a16="http://schemas.microsoft.com/office/drawing/2014/main" xmlns="" id="{84462831-FFF6-431A-9B7D-6FF9631F4E97}"/>
                </a:ext>
              </a:extLst>
            </p:cNvPr>
            <p:cNvSpPr/>
            <p:nvPr/>
          </p:nvSpPr>
          <p:spPr>
            <a:xfrm>
              <a:off x="1081970" y="393156"/>
              <a:ext cx="33527" cy="14527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09;p82">
              <a:extLst>
                <a:ext uri="{FF2B5EF4-FFF2-40B4-BE49-F238E27FC236}">
                  <a16:creationId xmlns:a16="http://schemas.microsoft.com/office/drawing/2014/main" xmlns="" id="{58F083C3-8E52-4DB4-9614-A403FBAE68F0}"/>
                </a:ext>
              </a:extLst>
            </p:cNvPr>
            <p:cNvSpPr/>
            <p:nvPr/>
          </p:nvSpPr>
          <p:spPr>
            <a:xfrm>
              <a:off x="1024056" y="405566"/>
              <a:ext cx="37616" cy="1385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10;p82">
              <a:extLst>
                <a:ext uri="{FF2B5EF4-FFF2-40B4-BE49-F238E27FC236}">
                  <a16:creationId xmlns:a16="http://schemas.microsoft.com/office/drawing/2014/main" xmlns="" id="{0F492BDE-5442-4842-8463-0F05C86AED73}"/>
                </a:ext>
              </a:extLst>
            </p:cNvPr>
            <p:cNvSpPr/>
            <p:nvPr/>
          </p:nvSpPr>
          <p:spPr>
            <a:xfrm>
              <a:off x="971144" y="428655"/>
              <a:ext cx="35836" cy="25061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11;p82">
              <a:extLst>
                <a:ext uri="{FF2B5EF4-FFF2-40B4-BE49-F238E27FC236}">
                  <a16:creationId xmlns:a16="http://schemas.microsoft.com/office/drawing/2014/main" xmlns="" id="{E481237E-8958-4559-A7F7-129534A76CF7}"/>
                </a:ext>
              </a:extLst>
            </p:cNvPr>
            <p:cNvSpPr/>
            <p:nvPr/>
          </p:nvSpPr>
          <p:spPr>
            <a:xfrm>
              <a:off x="939637" y="474881"/>
              <a:ext cx="21454" cy="1616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112;p82">
            <a:extLst>
              <a:ext uri="{FF2B5EF4-FFF2-40B4-BE49-F238E27FC236}">
                <a16:creationId xmlns:a16="http://schemas.microsoft.com/office/drawing/2014/main" xmlns="" id="{A02F529E-BCD5-4702-9EA8-ADAD213A2217}"/>
              </a:ext>
            </a:extLst>
          </p:cNvPr>
          <p:cNvGrpSpPr/>
          <p:nvPr/>
        </p:nvGrpSpPr>
        <p:grpSpPr>
          <a:xfrm>
            <a:off x="1357685" y="3643532"/>
            <a:ext cx="1167516" cy="897461"/>
            <a:chOff x="117774" y="618813"/>
            <a:chExt cx="536814" cy="412664"/>
          </a:xfrm>
        </p:grpSpPr>
        <p:sp>
          <p:nvSpPr>
            <p:cNvPr id="34" name="Google Shape;5113;p82">
              <a:extLst>
                <a:ext uri="{FF2B5EF4-FFF2-40B4-BE49-F238E27FC236}">
                  <a16:creationId xmlns:a16="http://schemas.microsoft.com/office/drawing/2014/main" xmlns="" id="{8F7352A0-D794-411E-A640-049D4C5C2E71}"/>
                </a:ext>
              </a:extLst>
            </p:cNvPr>
            <p:cNvSpPr/>
            <p:nvPr/>
          </p:nvSpPr>
          <p:spPr>
            <a:xfrm>
              <a:off x="181749" y="655273"/>
              <a:ext cx="139401" cy="178075"/>
            </a:xfrm>
            <a:custGeom>
              <a:avLst/>
              <a:gdLst/>
              <a:ahLst/>
              <a:cxnLst/>
              <a:rect l="l" t="t" r="r" b="b"/>
              <a:pathLst>
                <a:path w="2898" h="3702" extrusionOk="0">
                  <a:moveTo>
                    <a:pt x="2222" y="1"/>
                  </a:moveTo>
                  <a:cubicBezTo>
                    <a:pt x="2148" y="1"/>
                    <a:pt x="2072" y="18"/>
                    <a:pt x="1997" y="56"/>
                  </a:cubicBezTo>
                  <a:cubicBezTo>
                    <a:pt x="1917" y="82"/>
                    <a:pt x="1943" y="224"/>
                    <a:pt x="2031" y="224"/>
                  </a:cubicBezTo>
                  <a:cubicBezTo>
                    <a:pt x="2058" y="221"/>
                    <a:pt x="2084" y="219"/>
                    <a:pt x="2109" y="219"/>
                  </a:cubicBezTo>
                  <a:cubicBezTo>
                    <a:pt x="2766" y="219"/>
                    <a:pt x="2531" y="1216"/>
                    <a:pt x="2421" y="1514"/>
                  </a:cubicBezTo>
                  <a:cubicBezTo>
                    <a:pt x="2333" y="1823"/>
                    <a:pt x="2138" y="2132"/>
                    <a:pt x="1970" y="2408"/>
                  </a:cubicBezTo>
                  <a:cubicBezTo>
                    <a:pt x="1722" y="2804"/>
                    <a:pt x="1359" y="3140"/>
                    <a:pt x="962" y="3389"/>
                  </a:cubicBezTo>
                  <a:cubicBezTo>
                    <a:pt x="831" y="3462"/>
                    <a:pt x="725" y="3495"/>
                    <a:pt x="639" y="3495"/>
                  </a:cubicBezTo>
                  <a:cubicBezTo>
                    <a:pt x="104" y="3495"/>
                    <a:pt x="369" y="2242"/>
                    <a:pt x="485" y="1877"/>
                  </a:cubicBezTo>
                  <a:cubicBezTo>
                    <a:pt x="740" y="1232"/>
                    <a:pt x="1191" y="586"/>
                    <a:pt x="1722" y="116"/>
                  </a:cubicBezTo>
                  <a:cubicBezTo>
                    <a:pt x="1763" y="90"/>
                    <a:pt x="1741" y="38"/>
                    <a:pt x="1702" y="38"/>
                  </a:cubicBezTo>
                  <a:cubicBezTo>
                    <a:pt x="1690" y="38"/>
                    <a:pt x="1676" y="43"/>
                    <a:pt x="1661" y="56"/>
                  </a:cubicBezTo>
                  <a:cubicBezTo>
                    <a:pt x="855" y="586"/>
                    <a:pt x="290" y="1595"/>
                    <a:pt x="95" y="2549"/>
                  </a:cubicBezTo>
                  <a:cubicBezTo>
                    <a:pt x="0" y="3040"/>
                    <a:pt x="160" y="3701"/>
                    <a:pt x="647" y="3701"/>
                  </a:cubicBezTo>
                  <a:cubicBezTo>
                    <a:pt x="747" y="3701"/>
                    <a:pt x="861" y="3674"/>
                    <a:pt x="989" y="3611"/>
                  </a:cubicBezTo>
                  <a:cubicBezTo>
                    <a:pt x="1749" y="3248"/>
                    <a:pt x="2279" y="2522"/>
                    <a:pt x="2589" y="1736"/>
                  </a:cubicBezTo>
                  <a:cubicBezTo>
                    <a:pt x="2783" y="1319"/>
                    <a:pt x="2898" y="815"/>
                    <a:pt x="2703" y="365"/>
                  </a:cubicBezTo>
                  <a:cubicBezTo>
                    <a:pt x="2619" y="137"/>
                    <a:pt x="2429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14;p82">
              <a:extLst>
                <a:ext uri="{FF2B5EF4-FFF2-40B4-BE49-F238E27FC236}">
                  <a16:creationId xmlns:a16="http://schemas.microsoft.com/office/drawing/2014/main" xmlns="" id="{4E002023-5497-444E-AD24-CA41913DD362}"/>
                </a:ext>
              </a:extLst>
            </p:cNvPr>
            <p:cNvSpPr/>
            <p:nvPr/>
          </p:nvSpPr>
          <p:spPr>
            <a:xfrm>
              <a:off x="232881" y="716699"/>
              <a:ext cx="62726" cy="67536"/>
            </a:xfrm>
            <a:custGeom>
              <a:avLst/>
              <a:gdLst/>
              <a:ahLst/>
              <a:cxnLst/>
              <a:rect l="l" t="t" r="r" b="b"/>
              <a:pathLst>
                <a:path w="1304" h="1404" extrusionOk="0">
                  <a:moveTo>
                    <a:pt x="969" y="0"/>
                  </a:moveTo>
                  <a:cubicBezTo>
                    <a:pt x="406" y="0"/>
                    <a:pt x="0" y="979"/>
                    <a:pt x="430" y="1386"/>
                  </a:cubicBezTo>
                  <a:cubicBezTo>
                    <a:pt x="444" y="1398"/>
                    <a:pt x="461" y="1404"/>
                    <a:pt x="477" y="1404"/>
                  </a:cubicBezTo>
                  <a:cubicBezTo>
                    <a:pt x="532" y="1404"/>
                    <a:pt x="586" y="1345"/>
                    <a:pt x="544" y="1299"/>
                  </a:cubicBezTo>
                  <a:cubicBezTo>
                    <a:pt x="295" y="907"/>
                    <a:pt x="528" y="139"/>
                    <a:pt x="1010" y="139"/>
                  </a:cubicBezTo>
                  <a:cubicBezTo>
                    <a:pt x="1075" y="139"/>
                    <a:pt x="1144" y="153"/>
                    <a:pt x="1216" y="183"/>
                  </a:cubicBezTo>
                  <a:cubicBezTo>
                    <a:pt x="1270" y="183"/>
                    <a:pt x="1304" y="123"/>
                    <a:pt x="1270" y="96"/>
                  </a:cubicBezTo>
                  <a:cubicBezTo>
                    <a:pt x="1167" y="29"/>
                    <a:pt x="1066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15;p82">
              <a:extLst>
                <a:ext uri="{FF2B5EF4-FFF2-40B4-BE49-F238E27FC236}">
                  <a16:creationId xmlns:a16="http://schemas.microsoft.com/office/drawing/2014/main" xmlns="" id="{9FA97B4F-D15B-4EC2-9B33-9D86D5F5BF92}"/>
                </a:ext>
              </a:extLst>
            </p:cNvPr>
            <p:cNvSpPr/>
            <p:nvPr/>
          </p:nvSpPr>
          <p:spPr>
            <a:xfrm>
              <a:off x="197479" y="665327"/>
              <a:ext cx="161191" cy="189283"/>
            </a:xfrm>
            <a:custGeom>
              <a:avLst/>
              <a:gdLst/>
              <a:ahLst/>
              <a:cxnLst/>
              <a:rect l="l" t="t" r="r" b="b"/>
              <a:pathLst>
                <a:path w="3351" h="3935" extrusionOk="0">
                  <a:moveTo>
                    <a:pt x="2524" y="1"/>
                  </a:moveTo>
                  <a:cubicBezTo>
                    <a:pt x="2459" y="1"/>
                    <a:pt x="2417" y="85"/>
                    <a:pt x="2483" y="129"/>
                  </a:cubicBezTo>
                  <a:cubicBezTo>
                    <a:pt x="2598" y="209"/>
                    <a:pt x="2712" y="297"/>
                    <a:pt x="2819" y="351"/>
                  </a:cubicBezTo>
                  <a:cubicBezTo>
                    <a:pt x="3182" y="579"/>
                    <a:pt x="3155" y="969"/>
                    <a:pt x="3102" y="1332"/>
                  </a:cubicBezTo>
                  <a:cubicBezTo>
                    <a:pt x="3014" y="1809"/>
                    <a:pt x="2819" y="2259"/>
                    <a:pt x="2598" y="2649"/>
                  </a:cubicBezTo>
                  <a:cubicBezTo>
                    <a:pt x="2271" y="3260"/>
                    <a:pt x="1643" y="3756"/>
                    <a:pt x="992" y="3756"/>
                  </a:cubicBezTo>
                  <a:cubicBezTo>
                    <a:pt x="692" y="3756"/>
                    <a:pt x="387" y="3650"/>
                    <a:pt x="104" y="3402"/>
                  </a:cubicBezTo>
                  <a:cubicBezTo>
                    <a:pt x="100" y="3397"/>
                    <a:pt x="93" y="3395"/>
                    <a:pt x="86" y="3395"/>
                  </a:cubicBezTo>
                  <a:cubicBezTo>
                    <a:pt x="52" y="3395"/>
                    <a:pt x="0" y="3444"/>
                    <a:pt x="51" y="3489"/>
                  </a:cubicBezTo>
                  <a:cubicBezTo>
                    <a:pt x="349" y="3800"/>
                    <a:pt x="705" y="3934"/>
                    <a:pt x="1064" y="3934"/>
                  </a:cubicBezTo>
                  <a:cubicBezTo>
                    <a:pt x="1644" y="3934"/>
                    <a:pt x="2232" y="3584"/>
                    <a:pt x="2598" y="3066"/>
                  </a:cubicBezTo>
                  <a:cubicBezTo>
                    <a:pt x="2960" y="2535"/>
                    <a:pt x="3296" y="1809"/>
                    <a:pt x="3323" y="1164"/>
                  </a:cubicBezTo>
                  <a:cubicBezTo>
                    <a:pt x="3350" y="545"/>
                    <a:pt x="3128" y="270"/>
                    <a:pt x="2571" y="15"/>
                  </a:cubicBezTo>
                  <a:cubicBezTo>
                    <a:pt x="2555" y="5"/>
                    <a:pt x="2539" y="1"/>
                    <a:pt x="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16;p82">
              <a:extLst>
                <a:ext uri="{FF2B5EF4-FFF2-40B4-BE49-F238E27FC236}">
                  <a16:creationId xmlns:a16="http://schemas.microsoft.com/office/drawing/2014/main" xmlns="" id="{B5D49787-A707-496D-B0BA-9FDA97C9C57F}"/>
                </a:ext>
              </a:extLst>
            </p:cNvPr>
            <p:cNvSpPr/>
            <p:nvPr/>
          </p:nvSpPr>
          <p:spPr>
            <a:xfrm>
              <a:off x="253565" y="699431"/>
              <a:ext cx="200780" cy="179422"/>
            </a:xfrm>
            <a:custGeom>
              <a:avLst/>
              <a:gdLst/>
              <a:ahLst/>
              <a:cxnLst/>
              <a:rect l="l" t="t" r="r" b="b"/>
              <a:pathLst>
                <a:path w="4174" h="3730" extrusionOk="0">
                  <a:moveTo>
                    <a:pt x="2168" y="0"/>
                  </a:moveTo>
                  <a:cubicBezTo>
                    <a:pt x="2120" y="0"/>
                    <a:pt x="2082" y="95"/>
                    <a:pt x="2130" y="119"/>
                  </a:cubicBezTo>
                  <a:cubicBezTo>
                    <a:pt x="2581" y="428"/>
                    <a:pt x="2917" y="818"/>
                    <a:pt x="3280" y="1181"/>
                  </a:cubicBezTo>
                  <a:cubicBezTo>
                    <a:pt x="3589" y="1463"/>
                    <a:pt x="3837" y="1772"/>
                    <a:pt x="3898" y="2189"/>
                  </a:cubicBezTo>
                  <a:cubicBezTo>
                    <a:pt x="3925" y="2525"/>
                    <a:pt x="3643" y="2921"/>
                    <a:pt x="3448" y="3170"/>
                  </a:cubicBezTo>
                  <a:cubicBezTo>
                    <a:pt x="3244" y="3409"/>
                    <a:pt x="2962" y="3485"/>
                    <a:pt x="2659" y="3485"/>
                  </a:cubicBezTo>
                  <a:cubicBezTo>
                    <a:pt x="2291" y="3485"/>
                    <a:pt x="1893" y="3374"/>
                    <a:pt x="1573" y="3311"/>
                  </a:cubicBezTo>
                  <a:cubicBezTo>
                    <a:pt x="1181" y="3245"/>
                    <a:pt x="753" y="3156"/>
                    <a:pt x="334" y="3156"/>
                  </a:cubicBezTo>
                  <a:cubicBezTo>
                    <a:pt x="242" y="3156"/>
                    <a:pt x="151" y="3160"/>
                    <a:pt x="61" y="3170"/>
                  </a:cubicBezTo>
                  <a:cubicBezTo>
                    <a:pt x="0" y="3170"/>
                    <a:pt x="0" y="3257"/>
                    <a:pt x="61" y="3257"/>
                  </a:cubicBezTo>
                  <a:cubicBezTo>
                    <a:pt x="928" y="3284"/>
                    <a:pt x="1768" y="3533"/>
                    <a:pt x="2608" y="3701"/>
                  </a:cubicBezTo>
                  <a:cubicBezTo>
                    <a:pt x="2695" y="3721"/>
                    <a:pt x="2777" y="3730"/>
                    <a:pt x="2855" y="3730"/>
                  </a:cubicBezTo>
                  <a:cubicBezTo>
                    <a:pt x="3333" y="3730"/>
                    <a:pt x="3655" y="3381"/>
                    <a:pt x="3898" y="2948"/>
                  </a:cubicBezTo>
                  <a:cubicBezTo>
                    <a:pt x="4173" y="2417"/>
                    <a:pt x="4147" y="1853"/>
                    <a:pt x="3757" y="1409"/>
                  </a:cubicBezTo>
                  <a:cubicBezTo>
                    <a:pt x="3360" y="905"/>
                    <a:pt x="2803" y="260"/>
                    <a:pt x="2184" y="4"/>
                  </a:cubicBezTo>
                  <a:cubicBezTo>
                    <a:pt x="2179" y="2"/>
                    <a:pt x="2173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17;p82">
              <a:extLst>
                <a:ext uri="{FF2B5EF4-FFF2-40B4-BE49-F238E27FC236}">
                  <a16:creationId xmlns:a16="http://schemas.microsoft.com/office/drawing/2014/main" xmlns="" id="{B0703447-446C-44D8-B098-7641CCB2C0EF}"/>
                </a:ext>
              </a:extLst>
            </p:cNvPr>
            <p:cNvSpPr/>
            <p:nvPr/>
          </p:nvSpPr>
          <p:spPr>
            <a:xfrm>
              <a:off x="117774" y="784619"/>
              <a:ext cx="34971" cy="13661"/>
            </a:xfrm>
            <a:custGeom>
              <a:avLst/>
              <a:gdLst/>
              <a:ahLst/>
              <a:cxnLst/>
              <a:rect l="l" t="t" r="r" b="b"/>
              <a:pathLst>
                <a:path w="727" h="284" extrusionOk="0">
                  <a:moveTo>
                    <a:pt x="169" y="1"/>
                  </a:moveTo>
                  <a:cubicBezTo>
                    <a:pt x="81" y="1"/>
                    <a:pt x="1" y="115"/>
                    <a:pt x="81" y="169"/>
                  </a:cubicBezTo>
                  <a:cubicBezTo>
                    <a:pt x="169" y="250"/>
                    <a:pt x="249" y="283"/>
                    <a:pt x="363" y="283"/>
                  </a:cubicBezTo>
                  <a:cubicBezTo>
                    <a:pt x="471" y="283"/>
                    <a:pt x="585" y="283"/>
                    <a:pt x="673" y="223"/>
                  </a:cubicBezTo>
                  <a:cubicBezTo>
                    <a:pt x="726" y="169"/>
                    <a:pt x="726" y="82"/>
                    <a:pt x="639" y="55"/>
                  </a:cubicBezTo>
                  <a:cubicBezTo>
                    <a:pt x="612" y="41"/>
                    <a:pt x="579" y="41"/>
                    <a:pt x="544" y="41"/>
                  </a:cubicBezTo>
                  <a:cubicBezTo>
                    <a:pt x="510" y="41"/>
                    <a:pt x="474" y="41"/>
                    <a:pt x="444" y="28"/>
                  </a:cubicBezTo>
                  <a:cubicBezTo>
                    <a:pt x="337" y="28"/>
                    <a:pt x="249" y="28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18;p82">
              <a:extLst>
                <a:ext uri="{FF2B5EF4-FFF2-40B4-BE49-F238E27FC236}">
                  <a16:creationId xmlns:a16="http://schemas.microsoft.com/office/drawing/2014/main" xmlns="" id="{F8658AB7-84C0-4CF9-B6A9-0B786A3AC107}"/>
                </a:ext>
              </a:extLst>
            </p:cNvPr>
            <p:cNvSpPr/>
            <p:nvPr/>
          </p:nvSpPr>
          <p:spPr>
            <a:xfrm>
              <a:off x="134273" y="715545"/>
              <a:ext cx="37231" cy="18087"/>
            </a:xfrm>
            <a:custGeom>
              <a:avLst/>
              <a:gdLst/>
              <a:ahLst/>
              <a:cxnLst/>
              <a:rect l="l" t="t" r="r" b="b"/>
              <a:pathLst>
                <a:path w="774" h="376" extrusionOk="0">
                  <a:moveTo>
                    <a:pt x="129" y="1"/>
                  </a:moveTo>
                  <a:cubicBezTo>
                    <a:pt x="56" y="1"/>
                    <a:pt x="0" y="76"/>
                    <a:pt x="47" y="147"/>
                  </a:cubicBezTo>
                  <a:cubicBezTo>
                    <a:pt x="128" y="375"/>
                    <a:pt x="464" y="342"/>
                    <a:pt x="693" y="375"/>
                  </a:cubicBezTo>
                  <a:cubicBezTo>
                    <a:pt x="773" y="375"/>
                    <a:pt x="773" y="234"/>
                    <a:pt x="719" y="234"/>
                  </a:cubicBezTo>
                  <a:cubicBezTo>
                    <a:pt x="605" y="207"/>
                    <a:pt x="525" y="173"/>
                    <a:pt x="437" y="147"/>
                  </a:cubicBezTo>
                  <a:cubicBezTo>
                    <a:pt x="330" y="120"/>
                    <a:pt x="242" y="66"/>
                    <a:pt x="162" y="5"/>
                  </a:cubicBezTo>
                  <a:cubicBezTo>
                    <a:pt x="151" y="2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19;p82">
              <a:extLst>
                <a:ext uri="{FF2B5EF4-FFF2-40B4-BE49-F238E27FC236}">
                  <a16:creationId xmlns:a16="http://schemas.microsoft.com/office/drawing/2014/main" xmlns="" id="{8E06AE02-45E6-429C-B7DD-658A8703DE69}"/>
                </a:ext>
              </a:extLst>
            </p:cNvPr>
            <p:cNvSpPr/>
            <p:nvPr/>
          </p:nvSpPr>
          <p:spPr>
            <a:xfrm>
              <a:off x="168858" y="660565"/>
              <a:ext cx="29343" cy="26023"/>
            </a:xfrm>
            <a:custGeom>
              <a:avLst/>
              <a:gdLst/>
              <a:ahLst/>
              <a:cxnLst/>
              <a:rect l="l" t="t" r="r" b="b"/>
              <a:pathLst>
                <a:path w="610" h="541" extrusionOk="0">
                  <a:moveTo>
                    <a:pt x="70" y="1"/>
                  </a:moveTo>
                  <a:cubicBezTo>
                    <a:pt x="32" y="1"/>
                    <a:pt x="0" y="26"/>
                    <a:pt x="0" y="60"/>
                  </a:cubicBezTo>
                  <a:cubicBezTo>
                    <a:pt x="27" y="201"/>
                    <a:pt x="81" y="255"/>
                    <a:pt x="168" y="342"/>
                  </a:cubicBezTo>
                  <a:cubicBezTo>
                    <a:pt x="249" y="423"/>
                    <a:pt x="363" y="476"/>
                    <a:pt x="451" y="537"/>
                  </a:cubicBezTo>
                  <a:cubicBezTo>
                    <a:pt x="459" y="540"/>
                    <a:pt x="467" y="541"/>
                    <a:pt x="476" y="541"/>
                  </a:cubicBezTo>
                  <a:cubicBezTo>
                    <a:pt x="547" y="541"/>
                    <a:pt x="610" y="444"/>
                    <a:pt x="531" y="396"/>
                  </a:cubicBezTo>
                  <a:cubicBezTo>
                    <a:pt x="451" y="342"/>
                    <a:pt x="390" y="282"/>
                    <a:pt x="336" y="228"/>
                  </a:cubicBezTo>
                  <a:cubicBezTo>
                    <a:pt x="249" y="174"/>
                    <a:pt x="195" y="87"/>
                    <a:pt x="142" y="33"/>
                  </a:cubicBezTo>
                  <a:cubicBezTo>
                    <a:pt x="119" y="10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20;p82">
              <a:extLst>
                <a:ext uri="{FF2B5EF4-FFF2-40B4-BE49-F238E27FC236}">
                  <a16:creationId xmlns:a16="http://schemas.microsoft.com/office/drawing/2014/main" xmlns="" id="{5ADEC9F6-CC47-46E6-B5D8-A29440F8A919}"/>
                </a:ext>
              </a:extLst>
            </p:cNvPr>
            <p:cNvSpPr/>
            <p:nvPr/>
          </p:nvSpPr>
          <p:spPr>
            <a:xfrm>
              <a:off x="221241" y="618813"/>
              <a:ext cx="32036" cy="25783"/>
            </a:xfrm>
            <a:custGeom>
              <a:avLst/>
              <a:gdLst/>
              <a:ahLst/>
              <a:cxnLst/>
              <a:rect l="l" t="t" r="r" b="b"/>
              <a:pathLst>
                <a:path w="666" h="536" extrusionOk="0">
                  <a:moveTo>
                    <a:pt x="168" y="0"/>
                  </a:moveTo>
                  <a:cubicBezTo>
                    <a:pt x="87" y="0"/>
                    <a:pt x="0" y="115"/>
                    <a:pt x="114" y="168"/>
                  </a:cubicBezTo>
                  <a:cubicBezTo>
                    <a:pt x="202" y="202"/>
                    <a:pt x="255" y="256"/>
                    <a:pt x="309" y="310"/>
                  </a:cubicBezTo>
                  <a:cubicBezTo>
                    <a:pt x="397" y="370"/>
                    <a:pt x="450" y="451"/>
                    <a:pt x="504" y="504"/>
                  </a:cubicBezTo>
                  <a:cubicBezTo>
                    <a:pt x="520" y="527"/>
                    <a:pt x="538" y="536"/>
                    <a:pt x="556" y="536"/>
                  </a:cubicBezTo>
                  <a:cubicBezTo>
                    <a:pt x="611" y="536"/>
                    <a:pt x="665" y="457"/>
                    <a:pt x="645" y="397"/>
                  </a:cubicBezTo>
                  <a:cubicBezTo>
                    <a:pt x="591" y="310"/>
                    <a:pt x="538" y="229"/>
                    <a:pt x="450" y="142"/>
                  </a:cubicBezTo>
                  <a:cubicBezTo>
                    <a:pt x="397" y="61"/>
                    <a:pt x="282" y="34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21;p82">
              <a:extLst>
                <a:ext uri="{FF2B5EF4-FFF2-40B4-BE49-F238E27FC236}">
                  <a16:creationId xmlns:a16="http://schemas.microsoft.com/office/drawing/2014/main" xmlns="" id="{C48D6472-94E9-4E8B-BDA6-156B9CA9A465}"/>
                </a:ext>
              </a:extLst>
            </p:cNvPr>
            <p:cNvSpPr/>
            <p:nvPr/>
          </p:nvSpPr>
          <p:spPr>
            <a:xfrm>
              <a:off x="322398" y="867017"/>
              <a:ext cx="95724" cy="88316"/>
            </a:xfrm>
            <a:custGeom>
              <a:avLst/>
              <a:gdLst/>
              <a:ahLst/>
              <a:cxnLst/>
              <a:rect l="l" t="t" r="r" b="b"/>
              <a:pathLst>
                <a:path w="1990" h="1836" extrusionOk="0">
                  <a:moveTo>
                    <a:pt x="1898" y="0"/>
                  </a:moveTo>
                  <a:cubicBezTo>
                    <a:pt x="1881" y="0"/>
                    <a:pt x="1864" y="7"/>
                    <a:pt x="1849" y="22"/>
                  </a:cubicBezTo>
                  <a:cubicBezTo>
                    <a:pt x="1708" y="109"/>
                    <a:pt x="1654" y="304"/>
                    <a:pt x="1566" y="418"/>
                  </a:cubicBezTo>
                  <a:cubicBezTo>
                    <a:pt x="1459" y="640"/>
                    <a:pt x="1345" y="835"/>
                    <a:pt x="1204" y="1030"/>
                  </a:cubicBezTo>
                  <a:cubicBezTo>
                    <a:pt x="1089" y="1225"/>
                    <a:pt x="955" y="1426"/>
                    <a:pt x="753" y="1507"/>
                  </a:cubicBezTo>
                  <a:cubicBezTo>
                    <a:pt x="696" y="1554"/>
                    <a:pt x="604" y="1583"/>
                    <a:pt x="519" y="1583"/>
                  </a:cubicBezTo>
                  <a:cubicBezTo>
                    <a:pt x="444" y="1583"/>
                    <a:pt x="374" y="1560"/>
                    <a:pt x="337" y="1507"/>
                  </a:cubicBezTo>
                  <a:cubicBezTo>
                    <a:pt x="195" y="1285"/>
                    <a:pt x="363" y="889"/>
                    <a:pt x="417" y="667"/>
                  </a:cubicBezTo>
                  <a:cubicBezTo>
                    <a:pt x="451" y="553"/>
                    <a:pt x="558" y="217"/>
                    <a:pt x="451" y="109"/>
                  </a:cubicBezTo>
                  <a:cubicBezTo>
                    <a:pt x="417" y="109"/>
                    <a:pt x="390" y="109"/>
                    <a:pt x="363" y="136"/>
                  </a:cubicBezTo>
                  <a:cubicBezTo>
                    <a:pt x="310" y="217"/>
                    <a:pt x="310" y="358"/>
                    <a:pt x="283" y="445"/>
                  </a:cubicBezTo>
                  <a:cubicBezTo>
                    <a:pt x="249" y="613"/>
                    <a:pt x="195" y="781"/>
                    <a:pt x="142" y="949"/>
                  </a:cubicBezTo>
                  <a:cubicBezTo>
                    <a:pt x="81" y="1225"/>
                    <a:pt x="1" y="1561"/>
                    <a:pt x="249" y="1762"/>
                  </a:cubicBezTo>
                  <a:cubicBezTo>
                    <a:pt x="321" y="1814"/>
                    <a:pt x="401" y="1835"/>
                    <a:pt x="485" y="1835"/>
                  </a:cubicBezTo>
                  <a:cubicBezTo>
                    <a:pt x="764" y="1835"/>
                    <a:pt x="1081" y="1597"/>
                    <a:pt x="1230" y="1426"/>
                  </a:cubicBezTo>
                  <a:cubicBezTo>
                    <a:pt x="1398" y="1225"/>
                    <a:pt x="1540" y="976"/>
                    <a:pt x="1681" y="754"/>
                  </a:cubicBezTo>
                  <a:cubicBezTo>
                    <a:pt x="1795" y="586"/>
                    <a:pt x="1990" y="304"/>
                    <a:pt x="1990" y="109"/>
                  </a:cubicBezTo>
                  <a:cubicBezTo>
                    <a:pt x="1990" y="46"/>
                    <a:pt x="1944" y="0"/>
                    <a:pt x="1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22;p82">
              <a:extLst>
                <a:ext uri="{FF2B5EF4-FFF2-40B4-BE49-F238E27FC236}">
                  <a16:creationId xmlns:a16="http://schemas.microsoft.com/office/drawing/2014/main" xmlns="" id="{1460F3B6-848C-4E93-8760-BC5CD8335006}"/>
                </a:ext>
              </a:extLst>
            </p:cNvPr>
            <p:cNvSpPr/>
            <p:nvPr/>
          </p:nvSpPr>
          <p:spPr>
            <a:xfrm>
              <a:off x="302051" y="862687"/>
              <a:ext cx="43340" cy="32758"/>
            </a:xfrm>
            <a:custGeom>
              <a:avLst/>
              <a:gdLst/>
              <a:ahLst/>
              <a:cxnLst/>
              <a:rect l="l" t="t" r="r" b="b"/>
              <a:pathLst>
                <a:path w="901" h="681" extrusionOk="0">
                  <a:moveTo>
                    <a:pt x="185" y="0"/>
                  </a:moveTo>
                  <a:cubicBezTo>
                    <a:pt x="168" y="0"/>
                    <a:pt x="151" y="10"/>
                    <a:pt x="141" y="31"/>
                  </a:cubicBezTo>
                  <a:cubicBezTo>
                    <a:pt x="0" y="199"/>
                    <a:pt x="0" y="421"/>
                    <a:pt x="202" y="535"/>
                  </a:cubicBezTo>
                  <a:cubicBezTo>
                    <a:pt x="282" y="589"/>
                    <a:pt x="397" y="589"/>
                    <a:pt x="477" y="616"/>
                  </a:cubicBezTo>
                  <a:cubicBezTo>
                    <a:pt x="592" y="643"/>
                    <a:pt x="706" y="676"/>
                    <a:pt x="813" y="676"/>
                  </a:cubicBezTo>
                  <a:cubicBezTo>
                    <a:pt x="822" y="679"/>
                    <a:pt x="830" y="680"/>
                    <a:pt x="838" y="680"/>
                  </a:cubicBezTo>
                  <a:cubicBezTo>
                    <a:pt x="900" y="680"/>
                    <a:pt x="898" y="583"/>
                    <a:pt x="874" y="535"/>
                  </a:cubicBezTo>
                  <a:cubicBezTo>
                    <a:pt x="760" y="421"/>
                    <a:pt x="565" y="421"/>
                    <a:pt x="397" y="394"/>
                  </a:cubicBezTo>
                  <a:cubicBezTo>
                    <a:pt x="336" y="367"/>
                    <a:pt x="256" y="367"/>
                    <a:pt x="229" y="340"/>
                  </a:cubicBezTo>
                  <a:cubicBezTo>
                    <a:pt x="168" y="280"/>
                    <a:pt x="229" y="139"/>
                    <a:pt x="229" y="85"/>
                  </a:cubicBezTo>
                  <a:cubicBezTo>
                    <a:pt x="246" y="33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23;p82">
              <a:extLst>
                <a:ext uri="{FF2B5EF4-FFF2-40B4-BE49-F238E27FC236}">
                  <a16:creationId xmlns:a16="http://schemas.microsoft.com/office/drawing/2014/main" xmlns="" id="{292894F8-26AC-42A8-915F-FD406B23F4E4}"/>
                </a:ext>
              </a:extLst>
            </p:cNvPr>
            <p:cNvSpPr/>
            <p:nvPr/>
          </p:nvSpPr>
          <p:spPr>
            <a:xfrm>
              <a:off x="415186" y="820839"/>
              <a:ext cx="58204" cy="59888"/>
            </a:xfrm>
            <a:custGeom>
              <a:avLst/>
              <a:gdLst/>
              <a:ahLst/>
              <a:cxnLst/>
              <a:rect l="l" t="t" r="r" b="b"/>
              <a:pathLst>
                <a:path w="1210" h="1245" extrusionOk="0">
                  <a:moveTo>
                    <a:pt x="645" y="1"/>
                  </a:moveTo>
                  <a:cubicBezTo>
                    <a:pt x="592" y="34"/>
                    <a:pt x="538" y="142"/>
                    <a:pt x="619" y="169"/>
                  </a:cubicBezTo>
                  <a:cubicBezTo>
                    <a:pt x="733" y="256"/>
                    <a:pt x="901" y="256"/>
                    <a:pt x="928" y="424"/>
                  </a:cubicBezTo>
                  <a:cubicBezTo>
                    <a:pt x="928" y="592"/>
                    <a:pt x="813" y="760"/>
                    <a:pt x="733" y="901"/>
                  </a:cubicBezTo>
                  <a:cubicBezTo>
                    <a:pt x="592" y="1123"/>
                    <a:pt x="283" y="1009"/>
                    <a:pt x="61" y="1069"/>
                  </a:cubicBezTo>
                  <a:cubicBezTo>
                    <a:pt x="0" y="1069"/>
                    <a:pt x="0" y="1150"/>
                    <a:pt x="61" y="1177"/>
                  </a:cubicBezTo>
                  <a:cubicBezTo>
                    <a:pt x="197" y="1204"/>
                    <a:pt x="369" y="1244"/>
                    <a:pt x="518" y="1244"/>
                  </a:cubicBezTo>
                  <a:cubicBezTo>
                    <a:pt x="553" y="1244"/>
                    <a:pt x="587" y="1242"/>
                    <a:pt x="619" y="1237"/>
                  </a:cubicBezTo>
                  <a:cubicBezTo>
                    <a:pt x="813" y="1210"/>
                    <a:pt x="928" y="1042"/>
                    <a:pt x="1042" y="901"/>
                  </a:cubicBezTo>
                  <a:cubicBezTo>
                    <a:pt x="1123" y="706"/>
                    <a:pt x="1210" y="505"/>
                    <a:pt x="1123" y="283"/>
                  </a:cubicBezTo>
                  <a:cubicBezTo>
                    <a:pt x="1069" y="115"/>
                    <a:pt x="840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24;p82">
              <a:extLst>
                <a:ext uri="{FF2B5EF4-FFF2-40B4-BE49-F238E27FC236}">
                  <a16:creationId xmlns:a16="http://schemas.microsoft.com/office/drawing/2014/main" xmlns="" id="{7F2BEDC9-AFC6-4DC5-BC65-AC3A118964A8}"/>
                </a:ext>
              </a:extLst>
            </p:cNvPr>
            <p:cNvSpPr/>
            <p:nvPr/>
          </p:nvSpPr>
          <p:spPr>
            <a:xfrm>
              <a:off x="375214" y="738249"/>
              <a:ext cx="34538" cy="39204"/>
            </a:xfrm>
            <a:custGeom>
              <a:avLst/>
              <a:gdLst/>
              <a:ahLst/>
              <a:cxnLst/>
              <a:rect l="l" t="t" r="r" b="b"/>
              <a:pathLst>
                <a:path w="718" h="815" extrusionOk="0">
                  <a:moveTo>
                    <a:pt x="53" y="0"/>
                  </a:moveTo>
                  <a:cubicBezTo>
                    <a:pt x="26" y="0"/>
                    <a:pt x="0" y="27"/>
                    <a:pt x="25" y="71"/>
                  </a:cubicBezTo>
                  <a:cubicBezTo>
                    <a:pt x="79" y="179"/>
                    <a:pt x="159" y="320"/>
                    <a:pt x="247" y="434"/>
                  </a:cubicBezTo>
                  <a:cubicBezTo>
                    <a:pt x="361" y="575"/>
                    <a:pt x="468" y="710"/>
                    <a:pt x="636" y="797"/>
                  </a:cubicBezTo>
                  <a:cubicBezTo>
                    <a:pt x="643" y="809"/>
                    <a:pt x="651" y="815"/>
                    <a:pt x="659" y="815"/>
                  </a:cubicBezTo>
                  <a:cubicBezTo>
                    <a:pt x="687" y="815"/>
                    <a:pt x="718" y="756"/>
                    <a:pt x="697" y="710"/>
                  </a:cubicBezTo>
                  <a:cubicBezTo>
                    <a:pt x="468" y="515"/>
                    <a:pt x="274" y="239"/>
                    <a:pt x="79" y="11"/>
                  </a:cubicBezTo>
                  <a:cubicBezTo>
                    <a:pt x="72" y="4"/>
                    <a:pt x="62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25;p82">
              <a:extLst>
                <a:ext uri="{FF2B5EF4-FFF2-40B4-BE49-F238E27FC236}">
                  <a16:creationId xmlns:a16="http://schemas.microsoft.com/office/drawing/2014/main" xmlns="" id="{015F63DD-B582-4C9F-AFAA-4C28EB7C7B2F}"/>
                </a:ext>
              </a:extLst>
            </p:cNvPr>
            <p:cNvSpPr/>
            <p:nvPr/>
          </p:nvSpPr>
          <p:spPr>
            <a:xfrm>
              <a:off x="415186" y="791112"/>
              <a:ext cx="7889" cy="10102"/>
            </a:xfrm>
            <a:custGeom>
              <a:avLst/>
              <a:gdLst/>
              <a:ahLst/>
              <a:cxnLst/>
              <a:rect l="l" t="t" r="r" b="b"/>
              <a:pathLst>
                <a:path w="164" h="210" extrusionOk="0">
                  <a:moveTo>
                    <a:pt x="57" y="0"/>
                  </a:moveTo>
                  <a:cubicBezTo>
                    <a:pt x="29" y="0"/>
                    <a:pt x="0" y="20"/>
                    <a:pt x="0" y="61"/>
                  </a:cubicBezTo>
                  <a:cubicBezTo>
                    <a:pt x="0" y="115"/>
                    <a:pt x="34" y="175"/>
                    <a:pt x="88" y="202"/>
                  </a:cubicBezTo>
                  <a:cubicBezTo>
                    <a:pt x="93" y="207"/>
                    <a:pt x="99" y="209"/>
                    <a:pt x="105" y="209"/>
                  </a:cubicBezTo>
                  <a:cubicBezTo>
                    <a:pt x="132" y="209"/>
                    <a:pt x="163" y="170"/>
                    <a:pt x="141" y="148"/>
                  </a:cubicBezTo>
                  <a:cubicBezTo>
                    <a:pt x="115" y="115"/>
                    <a:pt x="115" y="88"/>
                    <a:pt x="115" y="61"/>
                  </a:cubicBezTo>
                  <a:cubicBezTo>
                    <a:pt x="115" y="20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26;p82">
              <a:extLst>
                <a:ext uri="{FF2B5EF4-FFF2-40B4-BE49-F238E27FC236}">
                  <a16:creationId xmlns:a16="http://schemas.microsoft.com/office/drawing/2014/main" xmlns="" id="{9B206EFA-8A08-40DA-81A5-81ADBEF7DBD1}"/>
                </a:ext>
              </a:extLst>
            </p:cNvPr>
            <p:cNvSpPr/>
            <p:nvPr/>
          </p:nvSpPr>
          <p:spPr>
            <a:xfrm>
              <a:off x="482721" y="895829"/>
              <a:ext cx="18568" cy="27851"/>
            </a:xfrm>
            <a:custGeom>
              <a:avLst/>
              <a:gdLst/>
              <a:ahLst/>
              <a:cxnLst/>
              <a:rect l="l" t="t" r="r" b="b"/>
              <a:pathLst>
                <a:path w="386" h="579" extrusionOk="0">
                  <a:moveTo>
                    <a:pt x="125" y="1"/>
                  </a:moveTo>
                  <a:cubicBezTo>
                    <a:pt x="97" y="1"/>
                    <a:pt x="68" y="14"/>
                    <a:pt x="55" y="41"/>
                  </a:cubicBezTo>
                  <a:cubicBezTo>
                    <a:pt x="1" y="209"/>
                    <a:pt x="108" y="491"/>
                    <a:pt x="276" y="572"/>
                  </a:cubicBezTo>
                  <a:cubicBezTo>
                    <a:pt x="287" y="577"/>
                    <a:pt x="297" y="579"/>
                    <a:pt x="307" y="579"/>
                  </a:cubicBezTo>
                  <a:cubicBezTo>
                    <a:pt x="353" y="579"/>
                    <a:pt x="386" y="530"/>
                    <a:pt x="364" y="458"/>
                  </a:cubicBezTo>
                  <a:cubicBezTo>
                    <a:pt x="337" y="404"/>
                    <a:pt x="276" y="350"/>
                    <a:pt x="250" y="290"/>
                  </a:cubicBezTo>
                  <a:cubicBezTo>
                    <a:pt x="196" y="209"/>
                    <a:pt x="196" y="122"/>
                    <a:pt x="196" y="41"/>
                  </a:cubicBezTo>
                  <a:cubicBezTo>
                    <a:pt x="182" y="1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27;p82">
              <a:extLst>
                <a:ext uri="{FF2B5EF4-FFF2-40B4-BE49-F238E27FC236}">
                  <a16:creationId xmlns:a16="http://schemas.microsoft.com/office/drawing/2014/main" xmlns="" id="{C52AA556-E19E-42D0-B69F-60E4BC192198}"/>
                </a:ext>
              </a:extLst>
            </p:cNvPr>
            <p:cNvSpPr/>
            <p:nvPr/>
          </p:nvSpPr>
          <p:spPr>
            <a:xfrm>
              <a:off x="504078" y="933974"/>
              <a:ext cx="27034" cy="31363"/>
            </a:xfrm>
            <a:custGeom>
              <a:avLst/>
              <a:gdLst/>
              <a:ahLst/>
              <a:cxnLst/>
              <a:rect l="l" t="t" r="r" b="b"/>
              <a:pathLst>
                <a:path w="562" h="652" extrusionOk="0">
                  <a:moveTo>
                    <a:pt x="46" y="0"/>
                  </a:moveTo>
                  <a:cubicBezTo>
                    <a:pt x="23" y="0"/>
                    <a:pt x="0" y="25"/>
                    <a:pt x="0" y="61"/>
                  </a:cubicBezTo>
                  <a:cubicBezTo>
                    <a:pt x="34" y="310"/>
                    <a:pt x="229" y="505"/>
                    <a:pt x="451" y="646"/>
                  </a:cubicBezTo>
                  <a:cubicBezTo>
                    <a:pt x="458" y="650"/>
                    <a:pt x="466" y="651"/>
                    <a:pt x="473" y="651"/>
                  </a:cubicBezTo>
                  <a:cubicBezTo>
                    <a:pt x="519" y="651"/>
                    <a:pt x="561" y="585"/>
                    <a:pt x="538" y="538"/>
                  </a:cubicBezTo>
                  <a:cubicBezTo>
                    <a:pt x="370" y="370"/>
                    <a:pt x="168" y="229"/>
                    <a:pt x="88" y="34"/>
                  </a:cubicBezTo>
                  <a:cubicBezTo>
                    <a:pt x="77" y="11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28;p82">
              <a:extLst>
                <a:ext uri="{FF2B5EF4-FFF2-40B4-BE49-F238E27FC236}">
                  <a16:creationId xmlns:a16="http://schemas.microsoft.com/office/drawing/2014/main" xmlns="" id="{AB2E4157-5D14-47B5-8C30-68D2C1931B6A}"/>
                </a:ext>
              </a:extLst>
            </p:cNvPr>
            <p:cNvSpPr/>
            <p:nvPr/>
          </p:nvSpPr>
          <p:spPr>
            <a:xfrm>
              <a:off x="539625" y="969665"/>
              <a:ext cx="27226" cy="21935"/>
            </a:xfrm>
            <a:custGeom>
              <a:avLst/>
              <a:gdLst/>
              <a:ahLst/>
              <a:cxnLst/>
              <a:rect l="l" t="t" r="r" b="b"/>
              <a:pathLst>
                <a:path w="566" h="456" extrusionOk="0">
                  <a:moveTo>
                    <a:pt x="65" y="0"/>
                  </a:moveTo>
                  <a:cubicBezTo>
                    <a:pt x="27" y="0"/>
                    <a:pt x="0" y="58"/>
                    <a:pt x="21" y="99"/>
                  </a:cubicBezTo>
                  <a:cubicBezTo>
                    <a:pt x="75" y="159"/>
                    <a:pt x="162" y="213"/>
                    <a:pt x="216" y="267"/>
                  </a:cubicBezTo>
                  <a:cubicBezTo>
                    <a:pt x="269" y="327"/>
                    <a:pt x="357" y="381"/>
                    <a:pt x="437" y="435"/>
                  </a:cubicBezTo>
                  <a:cubicBezTo>
                    <a:pt x="446" y="449"/>
                    <a:pt x="458" y="455"/>
                    <a:pt x="471" y="455"/>
                  </a:cubicBezTo>
                  <a:cubicBezTo>
                    <a:pt x="513" y="455"/>
                    <a:pt x="566" y="395"/>
                    <a:pt x="525" y="354"/>
                  </a:cubicBezTo>
                  <a:cubicBezTo>
                    <a:pt x="471" y="300"/>
                    <a:pt x="437" y="213"/>
                    <a:pt x="357" y="159"/>
                  </a:cubicBezTo>
                  <a:cubicBezTo>
                    <a:pt x="269" y="99"/>
                    <a:pt x="189" y="72"/>
                    <a:pt x="101" y="18"/>
                  </a:cubicBezTo>
                  <a:cubicBezTo>
                    <a:pt x="89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29;p82">
              <a:extLst>
                <a:ext uri="{FF2B5EF4-FFF2-40B4-BE49-F238E27FC236}">
                  <a16:creationId xmlns:a16="http://schemas.microsoft.com/office/drawing/2014/main" xmlns="" id="{71FE6708-4D80-48A0-B9D8-5983735C4356}"/>
                </a:ext>
              </a:extLst>
            </p:cNvPr>
            <p:cNvSpPr/>
            <p:nvPr/>
          </p:nvSpPr>
          <p:spPr>
            <a:xfrm>
              <a:off x="581040" y="1001460"/>
              <a:ext cx="34538" cy="15200"/>
            </a:xfrm>
            <a:custGeom>
              <a:avLst/>
              <a:gdLst/>
              <a:ahLst/>
              <a:cxnLst/>
              <a:rect l="l" t="t" r="r" b="b"/>
              <a:pathLst>
                <a:path w="718" h="316" extrusionOk="0">
                  <a:moveTo>
                    <a:pt x="96" y="0"/>
                  </a:moveTo>
                  <a:cubicBezTo>
                    <a:pt x="0" y="0"/>
                    <a:pt x="6" y="197"/>
                    <a:pt x="114" y="197"/>
                  </a:cubicBezTo>
                  <a:cubicBezTo>
                    <a:pt x="282" y="224"/>
                    <a:pt x="417" y="278"/>
                    <a:pt x="585" y="311"/>
                  </a:cubicBezTo>
                  <a:cubicBezTo>
                    <a:pt x="594" y="314"/>
                    <a:pt x="602" y="315"/>
                    <a:pt x="610" y="315"/>
                  </a:cubicBezTo>
                  <a:cubicBezTo>
                    <a:pt x="682" y="315"/>
                    <a:pt x="717" y="219"/>
                    <a:pt x="645" y="170"/>
                  </a:cubicBezTo>
                  <a:cubicBezTo>
                    <a:pt x="477" y="56"/>
                    <a:pt x="309" y="2"/>
                    <a:pt x="114" y="2"/>
                  </a:cubicBezTo>
                  <a:cubicBezTo>
                    <a:pt x="108" y="1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30;p82">
              <a:extLst>
                <a:ext uri="{FF2B5EF4-FFF2-40B4-BE49-F238E27FC236}">
                  <a16:creationId xmlns:a16="http://schemas.microsoft.com/office/drawing/2014/main" xmlns="" id="{83779FD6-308E-4439-87B5-593D2C00223E}"/>
                </a:ext>
              </a:extLst>
            </p:cNvPr>
            <p:cNvSpPr/>
            <p:nvPr/>
          </p:nvSpPr>
          <p:spPr>
            <a:xfrm>
              <a:off x="634048" y="1018392"/>
              <a:ext cx="20540" cy="13084"/>
            </a:xfrm>
            <a:custGeom>
              <a:avLst/>
              <a:gdLst/>
              <a:ahLst/>
              <a:cxnLst/>
              <a:rect l="l" t="t" r="r" b="b"/>
              <a:pathLst>
                <a:path w="427" h="272" extrusionOk="0">
                  <a:moveTo>
                    <a:pt x="116" y="1"/>
                  </a:moveTo>
                  <a:cubicBezTo>
                    <a:pt x="50" y="1"/>
                    <a:pt x="1" y="104"/>
                    <a:pt x="74" y="154"/>
                  </a:cubicBezTo>
                  <a:cubicBezTo>
                    <a:pt x="101" y="154"/>
                    <a:pt x="155" y="181"/>
                    <a:pt x="188" y="208"/>
                  </a:cubicBezTo>
                  <a:cubicBezTo>
                    <a:pt x="215" y="235"/>
                    <a:pt x="269" y="262"/>
                    <a:pt x="296" y="262"/>
                  </a:cubicBezTo>
                  <a:cubicBezTo>
                    <a:pt x="313" y="269"/>
                    <a:pt x="329" y="272"/>
                    <a:pt x="343" y="272"/>
                  </a:cubicBezTo>
                  <a:cubicBezTo>
                    <a:pt x="400" y="272"/>
                    <a:pt x="426" y="224"/>
                    <a:pt x="383" y="181"/>
                  </a:cubicBezTo>
                  <a:cubicBezTo>
                    <a:pt x="356" y="127"/>
                    <a:pt x="323" y="94"/>
                    <a:pt x="296" y="67"/>
                  </a:cubicBezTo>
                  <a:cubicBezTo>
                    <a:pt x="242" y="40"/>
                    <a:pt x="215" y="13"/>
                    <a:pt x="155" y="13"/>
                  </a:cubicBezTo>
                  <a:cubicBezTo>
                    <a:pt x="142" y="5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427;p60">
            <a:extLst>
              <a:ext uri="{FF2B5EF4-FFF2-40B4-BE49-F238E27FC236}">
                <a16:creationId xmlns:a16="http://schemas.microsoft.com/office/drawing/2014/main" xmlns="" id="{17DB975F-CBAC-4C10-AB74-3F8A35A788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86269" y="1914889"/>
            <a:ext cx="4009534" cy="1685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Bedenimizin sözsüz olarak iletişime dahil olmasıdır.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İletişim anında bedenimiz hareketleriyle karşımızdaki kişiye sözsüz mesaj iletmektedir.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Beden dili hakkında farkındalığınızı geliştirerek, iletişimde doğru bedensel mesajları kullanabilirsiniz.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34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293E712E-C919-4816-9D55-EFD142FD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46" y="613927"/>
            <a:ext cx="3050100" cy="521700"/>
          </a:xfrm>
        </p:spPr>
        <p:txBody>
          <a:bodyPr/>
          <a:lstStyle/>
          <a:p>
            <a:pPr algn="ctr"/>
            <a:r>
              <a:rPr lang="tr-TR" dirty="0">
                <a:latin typeface="Cabin" panose="020B0604020202020204" charset="-94"/>
              </a:rPr>
              <a:t>SEN DİLİ</a:t>
            </a:r>
          </a:p>
        </p:txBody>
      </p:sp>
      <p:sp>
        <p:nvSpPr>
          <p:cNvPr id="5" name="Google Shape;3427;p60">
            <a:extLst>
              <a:ext uri="{FF2B5EF4-FFF2-40B4-BE49-F238E27FC236}">
                <a16:creationId xmlns:a16="http://schemas.microsoft.com/office/drawing/2014/main" xmlns="" id="{C5AF191A-01EE-418D-87F2-C109F3FE60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453" y="1341352"/>
            <a:ext cx="4009534" cy="701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Durum/konu hakkında karşıdaki kişiyi suçlayıcı ifade şeklidir. Suçlama içerir ve karşıdaki kişi doğal olarak savunmaya geçer.</a:t>
            </a:r>
            <a:endParaRPr dirty="0"/>
          </a:p>
        </p:txBody>
      </p:sp>
      <p:grpSp>
        <p:nvGrpSpPr>
          <p:cNvPr id="6" name="Google Shape;5071;p82">
            <a:extLst>
              <a:ext uri="{FF2B5EF4-FFF2-40B4-BE49-F238E27FC236}">
                <a16:creationId xmlns:a16="http://schemas.microsoft.com/office/drawing/2014/main" xmlns="" id="{8C0E53CF-0694-4CB1-BBCD-92F6E36C06F6}"/>
              </a:ext>
            </a:extLst>
          </p:cNvPr>
          <p:cNvGrpSpPr/>
          <p:nvPr/>
        </p:nvGrpSpPr>
        <p:grpSpPr>
          <a:xfrm>
            <a:off x="5728282" y="3251504"/>
            <a:ext cx="2030192" cy="1137123"/>
            <a:chOff x="6316799" y="3181734"/>
            <a:chExt cx="2166001" cy="1213190"/>
          </a:xfrm>
        </p:grpSpPr>
        <p:sp>
          <p:nvSpPr>
            <p:cNvPr id="7" name="Google Shape;5072;p82">
              <a:extLst>
                <a:ext uri="{FF2B5EF4-FFF2-40B4-BE49-F238E27FC236}">
                  <a16:creationId xmlns:a16="http://schemas.microsoft.com/office/drawing/2014/main" xmlns="" id="{E5CDD45D-1D31-45E2-9ADC-FBB9D89FD6C0}"/>
                </a:ext>
              </a:extLst>
            </p:cNvPr>
            <p:cNvSpPr/>
            <p:nvPr/>
          </p:nvSpPr>
          <p:spPr>
            <a:xfrm>
              <a:off x="6316799" y="3480450"/>
              <a:ext cx="2107207" cy="91447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73;p82">
              <a:extLst>
                <a:ext uri="{FF2B5EF4-FFF2-40B4-BE49-F238E27FC236}">
                  <a16:creationId xmlns:a16="http://schemas.microsoft.com/office/drawing/2014/main" xmlns="" id="{128015DD-2F0F-4E01-BD0A-7F02396403C1}"/>
                </a:ext>
              </a:extLst>
            </p:cNvPr>
            <p:cNvSpPr/>
            <p:nvPr/>
          </p:nvSpPr>
          <p:spPr>
            <a:xfrm>
              <a:off x="8310250" y="4072048"/>
              <a:ext cx="107116" cy="8324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74;p82">
              <a:extLst>
                <a:ext uri="{FF2B5EF4-FFF2-40B4-BE49-F238E27FC236}">
                  <a16:creationId xmlns:a16="http://schemas.microsoft.com/office/drawing/2014/main" xmlns="" id="{9CDDBDB9-60EE-4F79-AA84-9A8E0D95DEC3}"/>
                </a:ext>
              </a:extLst>
            </p:cNvPr>
            <p:cNvSpPr/>
            <p:nvPr/>
          </p:nvSpPr>
          <p:spPr>
            <a:xfrm>
              <a:off x="8379493" y="4139858"/>
              <a:ext cx="103307" cy="37141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75;p82">
              <a:extLst>
                <a:ext uri="{FF2B5EF4-FFF2-40B4-BE49-F238E27FC236}">
                  <a16:creationId xmlns:a16="http://schemas.microsoft.com/office/drawing/2014/main" xmlns="" id="{D0A5DC95-436C-4EF6-B88B-60B2807AF3A3}"/>
                </a:ext>
              </a:extLst>
            </p:cNvPr>
            <p:cNvSpPr/>
            <p:nvPr/>
          </p:nvSpPr>
          <p:spPr>
            <a:xfrm>
              <a:off x="8308665" y="3245394"/>
              <a:ext cx="70835" cy="37076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76;p82">
              <a:extLst>
                <a:ext uri="{FF2B5EF4-FFF2-40B4-BE49-F238E27FC236}">
                  <a16:creationId xmlns:a16="http://schemas.microsoft.com/office/drawing/2014/main" xmlns="" id="{0054C114-C9F1-434D-AC07-8BD3DD195787}"/>
                </a:ext>
              </a:extLst>
            </p:cNvPr>
            <p:cNvSpPr/>
            <p:nvPr/>
          </p:nvSpPr>
          <p:spPr>
            <a:xfrm>
              <a:off x="8111635" y="3293979"/>
              <a:ext cx="58520" cy="34835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77;p82">
              <a:extLst>
                <a:ext uri="{FF2B5EF4-FFF2-40B4-BE49-F238E27FC236}">
                  <a16:creationId xmlns:a16="http://schemas.microsoft.com/office/drawing/2014/main" xmlns="" id="{1D9E8105-4B48-43E7-BE3A-212646B51A67}"/>
                </a:ext>
              </a:extLst>
            </p:cNvPr>
            <p:cNvSpPr/>
            <p:nvPr/>
          </p:nvSpPr>
          <p:spPr>
            <a:xfrm>
              <a:off x="8199730" y="3181734"/>
              <a:ext cx="31892" cy="47364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78;p82">
              <a:extLst>
                <a:ext uri="{FF2B5EF4-FFF2-40B4-BE49-F238E27FC236}">
                  <a16:creationId xmlns:a16="http://schemas.microsoft.com/office/drawing/2014/main" xmlns="" id="{48D0149C-8428-454A-BBAA-5FC4B4886652}"/>
                </a:ext>
              </a:extLst>
            </p:cNvPr>
            <p:cNvSpPr/>
            <p:nvPr/>
          </p:nvSpPr>
          <p:spPr>
            <a:xfrm>
              <a:off x="8249198" y="3348064"/>
              <a:ext cx="39049" cy="49299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79;p82">
              <a:extLst>
                <a:ext uri="{FF2B5EF4-FFF2-40B4-BE49-F238E27FC236}">
                  <a16:creationId xmlns:a16="http://schemas.microsoft.com/office/drawing/2014/main" xmlns="" id="{AF229A38-BFD0-44C2-A809-A6B9C51AB182}"/>
                </a:ext>
              </a:extLst>
            </p:cNvPr>
            <p:cNvSpPr/>
            <p:nvPr/>
          </p:nvSpPr>
          <p:spPr>
            <a:xfrm>
              <a:off x="8278984" y="3184382"/>
              <a:ext cx="29786" cy="42780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80;p82">
              <a:extLst>
                <a:ext uri="{FF2B5EF4-FFF2-40B4-BE49-F238E27FC236}">
                  <a16:creationId xmlns:a16="http://schemas.microsoft.com/office/drawing/2014/main" xmlns="" id="{59A5EAF2-6960-491A-8B86-4B05138A3CAD}"/>
                </a:ext>
              </a:extLst>
            </p:cNvPr>
            <p:cNvSpPr/>
            <p:nvPr/>
          </p:nvSpPr>
          <p:spPr>
            <a:xfrm>
              <a:off x="8137422" y="3218911"/>
              <a:ext cx="47574" cy="35446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81;p82">
              <a:extLst>
                <a:ext uri="{FF2B5EF4-FFF2-40B4-BE49-F238E27FC236}">
                  <a16:creationId xmlns:a16="http://schemas.microsoft.com/office/drawing/2014/main" xmlns="" id="{9A276E45-A065-4FD4-BCBC-BEC08ADB0C57}"/>
                </a:ext>
              </a:extLst>
            </p:cNvPr>
            <p:cNvSpPr/>
            <p:nvPr/>
          </p:nvSpPr>
          <p:spPr>
            <a:xfrm>
              <a:off x="8299403" y="3332582"/>
              <a:ext cx="47574" cy="29539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82;p82">
              <a:extLst>
                <a:ext uri="{FF2B5EF4-FFF2-40B4-BE49-F238E27FC236}">
                  <a16:creationId xmlns:a16="http://schemas.microsoft.com/office/drawing/2014/main" xmlns="" id="{7DA66BB5-006C-4B1C-9265-EF9F00FF0BE7}"/>
                </a:ext>
              </a:extLst>
            </p:cNvPr>
            <p:cNvSpPr/>
            <p:nvPr/>
          </p:nvSpPr>
          <p:spPr>
            <a:xfrm>
              <a:off x="8172786" y="3358556"/>
              <a:ext cx="34628" cy="35650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131;p82">
            <a:extLst>
              <a:ext uri="{FF2B5EF4-FFF2-40B4-BE49-F238E27FC236}">
                <a16:creationId xmlns:a16="http://schemas.microsoft.com/office/drawing/2014/main" xmlns="" id="{5FD7FAAD-0F5A-496B-B722-F31D5D42A356}"/>
              </a:ext>
            </a:extLst>
          </p:cNvPr>
          <p:cNvGrpSpPr/>
          <p:nvPr/>
        </p:nvGrpSpPr>
        <p:grpSpPr>
          <a:xfrm>
            <a:off x="6741880" y="325255"/>
            <a:ext cx="900725" cy="951743"/>
            <a:chOff x="213189" y="1270104"/>
            <a:chExt cx="434839" cy="459468"/>
          </a:xfrm>
        </p:grpSpPr>
        <p:sp>
          <p:nvSpPr>
            <p:cNvPr id="19" name="Google Shape;5132;p82">
              <a:extLst>
                <a:ext uri="{FF2B5EF4-FFF2-40B4-BE49-F238E27FC236}">
                  <a16:creationId xmlns:a16="http://schemas.microsoft.com/office/drawing/2014/main" xmlns="" id="{94286E76-C55A-4B61-8873-831107757D71}"/>
                </a:ext>
              </a:extLst>
            </p:cNvPr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3;p82">
              <a:extLst>
                <a:ext uri="{FF2B5EF4-FFF2-40B4-BE49-F238E27FC236}">
                  <a16:creationId xmlns:a16="http://schemas.microsoft.com/office/drawing/2014/main" xmlns="" id="{33FB573A-283A-4281-A08B-D1D920E5987D}"/>
                </a:ext>
              </a:extLst>
            </p:cNvPr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4;p82">
              <a:extLst>
                <a:ext uri="{FF2B5EF4-FFF2-40B4-BE49-F238E27FC236}">
                  <a16:creationId xmlns:a16="http://schemas.microsoft.com/office/drawing/2014/main" xmlns="" id="{29E0965E-BE71-434E-9FF8-BF3E5AA125DC}"/>
                </a:ext>
              </a:extLst>
            </p:cNvPr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5;p82">
              <a:extLst>
                <a:ext uri="{FF2B5EF4-FFF2-40B4-BE49-F238E27FC236}">
                  <a16:creationId xmlns:a16="http://schemas.microsoft.com/office/drawing/2014/main" xmlns="" id="{88DB15CE-37CA-4037-A90C-F3EBF598EB78}"/>
                </a:ext>
              </a:extLst>
            </p:cNvPr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36;p82">
              <a:extLst>
                <a:ext uri="{FF2B5EF4-FFF2-40B4-BE49-F238E27FC236}">
                  <a16:creationId xmlns:a16="http://schemas.microsoft.com/office/drawing/2014/main" xmlns="" id="{D6294F34-9AEA-4674-9435-73643C76CD8C}"/>
                </a:ext>
              </a:extLst>
            </p:cNvPr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7;p82">
              <a:extLst>
                <a:ext uri="{FF2B5EF4-FFF2-40B4-BE49-F238E27FC236}">
                  <a16:creationId xmlns:a16="http://schemas.microsoft.com/office/drawing/2014/main" xmlns="" id="{894ABCA1-0FD8-44E4-B3C9-E27588A4C7C1}"/>
                </a:ext>
              </a:extLst>
            </p:cNvPr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8;p82">
              <a:extLst>
                <a:ext uri="{FF2B5EF4-FFF2-40B4-BE49-F238E27FC236}">
                  <a16:creationId xmlns:a16="http://schemas.microsoft.com/office/drawing/2014/main" xmlns="" id="{1D5E98BF-ADC7-4FF6-8BAC-FDD523519C48}"/>
                </a:ext>
              </a:extLst>
            </p:cNvPr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9;p82">
              <a:extLst>
                <a:ext uri="{FF2B5EF4-FFF2-40B4-BE49-F238E27FC236}">
                  <a16:creationId xmlns:a16="http://schemas.microsoft.com/office/drawing/2014/main" xmlns="" id="{71B86581-4D99-4AE3-B7AA-5F8C2E3E3070}"/>
                </a:ext>
              </a:extLst>
            </p:cNvPr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0;p82">
              <a:extLst>
                <a:ext uri="{FF2B5EF4-FFF2-40B4-BE49-F238E27FC236}">
                  <a16:creationId xmlns:a16="http://schemas.microsoft.com/office/drawing/2014/main" xmlns="" id="{73D0D345-E5D4-4BE0-8A5A-F60B83497516}"/>
                </a:ext>
              </a:extLst>
            </p:cNvPr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41;p82">
              <a:extLst>
                <a:ext uri="{FF2B5EF4-FFF2-40B4-BE49-F238E27FC236}">
                  <a16:creationId xmlns:a16="http://schemas.microsoft.com/office/drawing/2014/main" xmlns="" id="{F6E1CBC9-4F4C-4DB4-9A70-F1ECF244CC31}"/>
                </a:ext>
              </a:extLst>
            </p:cNvPr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42;p82">
              <a:extLst>
                <a:ext uri="{FF2B5EF4-FFF2-40B4-BE49-F238E27FC236}">
                  <a16:creationId xmlns:a16="http://schemas.microsoft.com/office/drawing/2014/main" xmlns="" id="{6F89650D-6A09-4034-8ED8-9007E1F24010}"/>
                </a:ext>
              </a:extLst>
            </p:cNvPr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43;p82">
              <a:extLst>
                <a:ext uri="{FF2B5EF4-FFF2-40B4-BE49-F238E27FC236}">
                  <a16:creationId xmlns:a16="http://schemas.microsoft.com/office/drawing/2014/main" xmlns="" id="{31D12F5F-E0A3-4F4C-86D5-E645B2C13BC9}"/>
                </a:ext>
              </a:extLst>
            </p:cNvPr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44;p82">
              <a:extLst>
                <a:ext uri="{FF2B5EF4-FFF2-40B4-BE49-F238E27FC236}">
                  <a16:creationId xmlns:a16="http://schemas.microsoft.com/office/drawing/2014/main" xmlns="" id="{99D5D0E2-E66B-4809-9F36-188673245D53}"/>
                </a:ext>
              </a:extLst>
            </p:cNvPr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45;p82">
              <a:extLst>
                <a:ext uri="{FF2B5EF4-FFF2-40B4-BE49-F238E27FC236}">
                  <a16:creationId xmlns:a16="http://schemas.microsoft.com/office/drawing/2014/main" xmlns="" id="{45CB046F-76BD-47E6-ADFC-01F2FDDD3FDC}"/>
                </a:ext>
              </a:extLst>
            </p:cNvPr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46;p82">
              <a:extLst>
                <a:ext uri="{FF2B5EF4-FFF2-40B4-BE49-F238E27FC236}">
                  <a16:creationId xmlns:a16="http://schemas.microsoft.com/office/drawing/2014/main" xmlns="" id="{7C5A8FD5-DF8B-425E-95CC-DA8C3E9D4336}"/>
                </a:ext>
              </a:extLst>
            </p:cNvPr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7;p82">
              <a:extLst>
                <a:ext uri="{FF2B5EF4-FFF2-40B4-BE49-F238E27FC236}">
                  <a16:creationId xmlns:a16="http://schemas.microsoft.com/office/drawing/2014/main" xmlns="" id="{708600FE-F8C1-4623-8C7E-CD9D637F7738}"/>
                </a:ext>
              </a:extLst>
            </p:cNvPr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8;p82">
              <a:extLst>
                <a:ext uri="{FF2B5EF4-FFF2-40B4-BE49-F238E27FC236}">
                  <a16:creationId xmlns:a16="http://schemas.microsoft.com/office/drawing/2014/main" xmlns="" id="{C7951CC1-40E9-4EBC-BEBE-316E6C5D40AC}"/>
                </a:ext>
              </a:extLst>
            </p:cNvPr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49;p82">
              <a:extLst>
                <a:ext uri="{FF2B5EF4-FFF2-40B4-BE49-F238E27FC236}">
                  <a16:creationId xmlns:a16="http://schemas.microsoft.com/office/drawing/2014/main" xmlns="" id="{DD413325-1565-4DD0-AA9C-3CE7362A4D37}"/>
                </a:ext>
              </a:extLst>
            </p:cNvPr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50;p82">
              <a:extLst>
                <a:ext uri="{FF2B5EF4-FFF2-40B4-BE49-F238E27FC236}">
                  <a16:creationId xmlns:a16="http://schemas.microsoft.com/office/drawing/2014/main" xmlns="" id="{7FE40E58-994B-4FDC-A375-5CA88EAF3318}"/>
                </a:ext>
              </a:extLst>
            </p:cNvPr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51;p82">
              <a:extLst>
                <a:ext uri="{FF2B5EF4-FFF2-40B4-BE49-F238E27FC236}">
                  <a16:creationId xmlns:a16="http://schemas.microsoft.com/office/drawing/2014/main" xmlns="" id="{F01C14ED-244B-4414-9A6F-CE0A797442F4}"/>
                </a:ext>
              </a:extLst>
            </p:cNvPr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52;p82">
              <a:extLst>
                <a:ext uri="{FF2B5EF4-FFF2-40B4-BE49-F238E27FC236}">
                  <a16:creationId xmlns:a16="http://schemas.microsoft.com/office/drawing/2014/main" xmlns="" id="{EE4FCBFC-DAA1-4D3B-B4B2-3AD97A8CEC33}"/>
                </a:ext>
              </a:extLst>
            </p:cNvPr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53;p82">
              <a:extLst>
                <a:ext uri="{FF2B5EF4-FFF2-40B4-BE49-F238E27FC236}">
                  <a16:creationId xmlns:a16="http://schemas.microsoft.com/office/drawing/2014/main" xmlns="" id="{E511B623-7CB0-434F-BA4D-1480D4AED25C}"/>
                </a:ext>
              </a:extLst>
            </p:cNvPr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54;p82">
              <a:extLst>
                <a:ext uri="{FF2B5EF4-FFF2-40B4-BE49-F238E27FC236}">
                  <a16:creationId xmlns:a16="http://schemas.microsoft.com/office/drawing/2014/main" xmlns="" id="{34804FE4-6B62-4E8E-960A-7DD4E6B4A8DB}"/>
                </a:ext>
              </a:extLst>
            </p:cNvPr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55;p82">
              <a:extLst>
                <a:ext uri="{FF2B5EF4-FFF2-40B4-BE49-F238E27FC236}">
                  <a16:creationId xmlns:a16="http://schemas.microsoft.com/office/drawing/2014/main" xmlns="" id="{C525FCBD-4567-4598-95ED-BCC2476D7E17}"/>
                </a:ext>
              </a:extLst>
            </p:cNvPr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56;p82">
              <a:extLst>
                <a:ext uri="{FF2B5EF4-FFF2-40B4-BE49-F238E27FC236}">
                  <a16:creationId xmlns:a16="http://schemas.microsoft.com/office/drawing/2014/main" xmlns="" id="{B4069CD7-4931-4661-986A-B7BB56545CEE}"/>
                </a:ext>
              </a:extLst>
            </p:cNvPr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57;p82">
              <a:extLst>
                <a:ext uri="{FF2B5EF4-FFF2-40B4-BE49-F238E27FC236}">
                  <a16:creationId xmlns:a16="http://schemas.microsoft.com/office/drawing/2014/main" xmlns="" id="{39EEEFBB-77D2-4BFF-9B39-714AC0C587DC}"/>
                </a:ext>
              </a:extLst>
            </p:cNvPr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58;p82">
              <a:extLst>
                <a:ext uri="{FF2B5EF4-FFF2-40B4-BE49-F238E27FC236}">
                  <a16:creationId xmlns:a16="http://schemas.microsoft.com/office/drawing/2014/main" xmlns="" id="{2E27E9BA-66ED-49FE-BF65-B2B70D48232F}"/>
                </a:ext>
              </a:extLst>
            </p:cNvPr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59;p82">
              <a:extLst>
                <a:ext uri="{FF2B5EF4-FFF2-40B4-BE49-F238E27FC236}">
                  <a16:creationId xmlns:a16="http://schemas.microsoft.com/office/drawing/2014/main" xmlns="" id="{E86AA2D6-7797-4945-9A0E-6A9C3A04E403}"/>
                </a:ext>
              </a:extLst>
            </p:cNvPr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60;p82">
              <a:extLst>
                <a:ext uri="{FF2B5EF4-FFF2-40B4-BE49-F238E27FC236}">
                  <a16:creationId xmlns:a16="http://schemas.microsoft.com/office/drawing/2014/main" xmlns="" id="{50DB51A3-6213-42CD-880F-0806C5ABD368}"/>
                </a:ext>
              </a:extLst>
            </p:cNvPr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61;p82">
              <a:extLst>
                <a:ext uri="{FF2B5EF4-FFF2-40B4-BE49-F238E27FC236}">
                  <a16:creationId xmlns:a16="http://schemas.microsoft.com/office/drawing/2014/main" xmlns="" id="{5D1C6E64-AB34-4B5C-8DC1-0FFA69D66780}"/>
                </a:ext>
              </a:extLst>
            </p:cNvPr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62;p82">
              <a:extLst>
                <a:ext uri="{FF2B5EF4-FFF2-40B4-BE49-F238E27FC236}">
                  <a16:creationId xmlns:a16="http://schemas.microsoft.com/office/drawing/2014/main" xmlns="" id="{16CAD287-C2BD-43C7-992E-785058391834}"/>
                </a:ext>
              </a:extLst>
            </p:cNvPr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63;p82">
              <a:extLst>
                <a:ext uri="{FF2B5EF4-FFF2-40B4-BE49-F238E27FC236}">
                  <a16:creationId xmlns:a16="http://schemas.microsoft.com/office/drawing/2014/main" xmlns="" id="{FB588022-AC1F-42DB-8920-04FB7D2278AF}"/>
                </a:ext>
              </a:extLst>
            </p:cNvPr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64;p82">
              <a:extLst>
                <a:ext uri="{FF2B5EF4-FFF2-40B4-BE49-F238E27FC236}">
                  <a16:creationId xmlns:a16="http://schemas.microsoft.com/office/drawing/2014/main" xmlns="" id="{151E5BF3-C5AC-44CB-A227-B5C902A7F75B}"/>
                </a:ext>
              </a:extLst>
            </p:cNvPr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165;p82">
              <a:extLst>
                <a:ext uri="{FF2B5EF4-FFF2-40B4-BE49-F238E27FC236}">
                  <a16:creationId xmlns:a16="http://schemas.microsoft.com/office/drawing/2014/main" xmlns="" id="{895320B6-EC44-44F3-AE2F-87751F5B89B8}"/>
                </a:ext>
              </a:extLst>
            </p:cNvPr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166;p82">
              <a:extLst>
                <a:ext uri="{FF2B5EF4-FFF2-40B4-BE49-F238E27FC236}">
                  <a16:creationId xmlns:a16="http://schemas.microsoft.com/office/drawing/2014/main" xmlns="" id="{64DA1D05-4A5C-4D5E-BCF9-C7E0E508D422}"/>
                </a:ext>
              </a:extLst>
            </p:cNvPr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167;p82">
              <a:extLst>
                <a:ext uri="{FF2B5EF4-FFF2-40B4-BE49-F238E27FC236}">
                  <a16:creationId xmlns:a16="http://schemas.microsoft.com/office/drawing/2014/main" xmlns="" id="{CDDF5267-E8C4-43DA-9AD6-5793F2C17668}"/>
                </a:ext>
              </a:extLst>
            </p:cNvPr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168;p82">
              <a:extLst>
                <a:ext uri="{FF2B5EF4-FFF2-40B4-BE49-F238E27FC236}">
                  <a16:creationId xmlns:a16="http://schemas.microsoft.com/office/drawing/2014/main" xmlns="" id="{187DDAED-2E3D-4892-8BAB-3A17FA217D17}"/>
                </a:ext>
              </a:extLst>
            </p:cNvPr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169;p82">
              <a:extLst>
                <a:ext uri="{FF2B5EF4-FFF2-40B4-BE49-F238E27FC236}">
                  <a16:creationId xmlns:a16="http://schemas.microsoft.com/office/drawing/2014/main" xmlns="" id="{969BB451-5E62-4E26-97C1-9A9D36740BE4}"/>
                </a:ext>
              </a:extLst>
            </p:cNvPr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170;p82">
              <a:extLst>
                <a:ext uri="{FF2B5EF4-FFF2-40B4-BE49-F238E27FC236}">
                  <a16:creationId xmlns:a16="http://schemas.microsoft.com/office/drawing/2014/main" xmlns="" id="{39C39493-8E8F-406E-BABF-805D2F70F9C8}"/>
                </a:ext>
              </a:extLst>
            </p:cNvPr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171;p82">
              <a:extLst>
                <a:ext uri="{FF2B5EF4-FFF2-40B4-BE49-F238E27FC236}">
                  <a16:creationId xmlns:a16="http://schemas.microsoft.com/office/drawing/2014/main" xmlns="" id="{0C92C7EB-FB4F-4432-93FC-885C096D5177}"/>
                </a:ext>
              </a:extLst>
            </p:cNvPr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172;p82">
            <a:extLst>
              <a:ext uri="{FF2B5EF4-FFF2-40B4-BE49-F238E27FC236}">
                <a16:creationId xmlns:a16="http://schemas.microsoft.com/office/drawing/2014/main" xmlns="" id="{9E5C36DB-66C1-4C84-A22A-BF0CF6801419}"/>
              </a:ext>
            </a:extLst>
          </p:cNvPr>
          <p:cNvGrpSpPr/>
          <p:nvPr/>
        </p:nvGrpSpPr>
        <p:grpSpPr>
          <a:xfrm>
            <a:off x="6702293" y="1658902"/>
            <a:ext cx="973672" cy="728859"/>
            <a:chOff x="1980727" y="34279"/>
            <a:chExt cx="470055" cy="351868"/>
          </a:xfrm>
        </p:grpSpPr>
        <p:sp>
          <p:nvSpPr>
            <p:cNvPr id="60" name="Google Shape;5173;p82">
              <a:extLst>
                <a:ext uri="{FF2B5EF4-FFF2-40B4-BE49-F238E27FC236}">
                  <a16:creationId xmlns:a16="http://schemas.microsoft.com/office/drawing/2014/main" xmlns="" id="{582CE55C-AFBD-4E0D-BDF4-BE03F688AB67}"/>
                </a:ext>
              </a:extLst>
            </p:cNvPr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74;p82">
              <a:extLst>
                <a:ext uri="{FF2B5EF4-FFF2-40B4-BE49-F238E27FC236}">
                  <a16:creationId xmlns:a16="http://schemas.microsoft.com/office/drawing/2014/main" xmlns="" id="{69428C45-5EA6-4C6C-8FE8-2869715C5703}"/>
                </a:ext>
              </a:extLst>
            </p:cNvPr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175;p82">
              <a:extLst>
                <a:ext uri="{FF2B5EF4-FFF2-40B4-BE49-F238E27FC236}">
                  <a16:creationId xmlns:a16="http://schemas.microsoft.com/office/drawing/2014/main" xmlns="" id="{022EC4F8-01DE-4A28-BA22-6FC44066FD29}"/>
                </a:ext>
              </a:extLst>
            </p:cNvPr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176;p82">
              <a:extLst>
                <a:ext uri="{FF2B5EF4-FFF2-40B4-BE49-F238E27FC236}">
                  <a16:creationId xmlns:a16="http://schemas.microsoft.com/office/drawing/2014/main" xmlns="" id="{5DE961FB-A096-4D25-A19D-032B4F2F2151}"/>
                </a:ext>
              </a:extLst>
            </p:cNvPr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177;p82">
              <a:extLst>
                <a:ext uri="{FF2B5EF4-FFF2-40B4-BE49-F238E27FC236}">
                  <a16:creationId xmlns:a16="http://schemas.microsoft.com/office/drawing/2014/main" xmlns="" id="{A976271F-C320-48B4-8D7F-C88F10E1207E}"/>
                </a:ext>
              </a:extLst>
            </p:cNvPr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178;p82">
              <a:extLst>
                <a:ext uri="{FF2B5EF4-FFF2-40B4-BE49-F238E27FC236}">
                  <a16:creationId xmlns:a16="http://schemas.microsoft.com/office/drawing/2014/main" xmlns="" id="{67E04496-4F81-44F2-835D-6184236410E4}"/>
                </a:ext>
              </a:extLst>
            </p:cNvPr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179;p82">
              <a:extLst>
                <a:ext uri="{FF2B5EF4-FFF2-40B4-BE49-F238E27FC236}">
                  <a16:creationId xmlns:a16="http://schemas.microsoft.com/office/drawing/2014/main" xmlns="" id="{2D184476-8E40-4A01-B376-6B6DF3869AEE}"/>
                </a:ext>
              </a:extLst>
            </p:cNvPr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180;p82">
              <a:extLst>
                <a:ext uri="{FF2B5EF4-FFF2-40B4-BE49-F238E27FC236}">
                  <a16:creationId xmlns:a16="http://schemas.microsoft.com/office/drawing/2014/main" xmlns="" id="{6A105E0C-0CDC-40E9-83A3-CB0C5802A382}"/>
                </a:ext>
              </a:extLst>
            </p:cNvPr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181;p82">
              <a:extLst>
                <a:ext uri="{FF2B5EF4-FFF2-40B4-BE49-F238E27FC236}">
                  <a16:creationId xmlns:a16="http://schemas.microsoft.com/office/drawing/2014/main" xmlns="" id="{EA0572D0-9BED-43BF-85D9-4266C613A7D9}"/>
                </a:ext>
              </a:extLst>
            </p:cNvPr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182;p82">
              <a:extLst>
                <a:ext uri="{FF2B5EF4-FFF2-40B4-BE49-F238E27FC236}">
                  <a16:creationId xmlns:a16="http://schemas.microsoft.com/office/drawing/2014/main" xmlns="" id="{F2CB52E8-E3B5-4BFC-9926-41A777BD1CF6}"/>
                </a:ext>
              </a:extLst>
            </p:cNvPr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183;p82">
              <a:extLst>
                <a:ext uri="{FF2B5EF4-FFF2-40B4-BE49-F238E27FC236}">
                  <a16:creationId xmlns:a16="http://schemas.microsoft.com/office/drawing/2014/main" xmlns="" id="{DAB3C8E0-D65C-4DC4-B7A7-F8425C149D3A}"/>
                </a:ext>
              </a:extLst>
            </p:cNvPr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84;p82">
              <a:extLst>
                <a:ext uri="{FF2B5EF4-FFF2-40B4-BE49-F238E27FC236}">
                  <a16:creationId xmlns:a16="http://schemas.microsoft.com/office/drawing/2014/main" xmlns="" id="{CD87EFC8-D71D-4987-B369-7936720D57FD}"/>
                </a:ext>
              </a:extLst>
            </p:cNvPr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85;p82">
              <a:extLst>
                <a:ext uri="{FF2B5EF4-FFF2-40B4-BE49-F238E27FC236}">
                  <a16:creationId xmlns:a16="http://schemas.microsoft.com/office/drawing/2014/main" xmlns="" id="{98A82820-5F1F-4150-A622-37066F7CE4A8}"/>
                </a:ext>
              </a:extLst>
            </p:cNvPr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5186;p82">
            <a:extLst>
              <a:ext uri="{FF2B5EF4-FFF2-40B4-BE49-F238E27FC236}">
                <a16:creationId xmlns:a16="http://schemas.microsoft.com/office/drawing/2014/main" xmlns="" id="{9ED0ACDB-9AF4-43FA-8EC0-9064EF5D5C3A}"/>
              </a:ext>
            </a:extLst>
          </p:cNvPr>
          <p:cNvGrpSpPr/>
          <p:nvPr/>
        </p:nvGrpSpPr>
        <p:grpSpPr>
          <a:xfrm>
            <a:off x="5765674" y="2357011"/>
            <a:ext cx="1108012" cy="1020053"/>
            <a:chOff x="6354492" y="2571757"/>
            <a:chExt cx="1108012" cy="1020053"/>
          </a:xfrm>
        </p:grpSpPr>
        <p:grpSp>
          <p:nvGrpSpPr>
            <p:cNvPr id="74" name="Google Shape;5187;p82">
              <a:extLst>
                <a:ext uri="{FF2B5EF4-FFF2-40B4-BE49-F238E27FC236}">
                  <a16:creationId xmlns:a16="http://schemas.microsoft.com/office/drawing/2014/main" xmlns="" id="{FFF06C1F-E012-4A95-99F1-E2BFE1E1F101}"/>
                </a:ext>
              </a:extLst>
            </p:cNvPr>
            <p:cNvGrpSpPr/>
            <p:nvPr/>
          </p:nvGrpSpPr>
          <p:grpSpPr>
            <a:xfrm>
              <a:off x="6354492" y="2571757"/>
              <a:ext cx="1076576" cy="1020053"/>
              <a:chOff x="6354367" y="2635976"/>
              <a:chExt cx="1008786" cy="955821"/>
            </a:xfrm>
          </p:grpSpPr>
          <p:sp>
            <p:nvSpPr>
              <p:cNvPr id="76" name="Google Shape;5188;p82">
                <a:extLst>
                  <a:ext uri="{FF2B5EF4-FFF2-40B4-BE49-F238E27FC236}">
                    <a16:creationId xmlns:a16="http://schemas.microsoft.com/office/drawing/2014/main" xmlns="" id="{1E3C90C6-BBA3-4BBC-AD26-1D145B177439}"/>
                  </a:ext>
                </a:extLst>
              </p:cNvPr>
              <p:cNvSpPr/>
              <p:nvPr/>
            </p:nvSpPr>
            <p:spPr>
              <a:xfrm>
                <a:off x="6354367" y="2838829"/>
                <a:ext cx="887679" cy="752968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7149" extrusionOk="0">
                    <a:moveTo>
                      <a:pt x="4260" y="263"/>
                    </a:moveTo>
                    <a:cubicBezTo>
                      <a:pt x="5321" y="263"/>
                      <a:pt x="6374" y="606"/>
                      <a:pt x="7144" y="1312"/>
                    </a:cubicBezTo>
                    <a:cubicBezTo>
                      <a:pt x="8011" y="2098"/>
                      <a:pt x="8179" y="3220"/>
                      <a:pt x="7897" y="4336"/>
                    </a:cubicBezTo>
                    <a:cubicBezTo>
                      <a:pt x="7790" y="4900"/>
                      <a:pt x="7534" y="5344"/>
                      <a:pt x="7252" y="5821"/>
                    </a:cubicBezTo>
                    <a:cubicBezTo>
                      <a:pt x="7109" y="6067"/>
                      <a:pt x="7085" y="6388"/>
                      <a:pt x="7083" y="6696"/>
                    </a:cubicBezTo>
                    <a:lnTo>
                      <a:pt x="7083" y="6696"/>
                    </a:lnTo>
                    <a:cubicBezTo>
                      <a:pt x="6874" y="6435"/>
                      <a:pt x="6416" y="6459"/>
                      <a:pt x="6022" y="6439"/>
                    </a:cubicBezTo>
                    <a:cubicBezTo>
                      <a:pt x="4873" y="6412"/>
                      <a:pt x="3724" y="6385"/>
                      <a:pt x="2635" y="6049"/>
                    </a:cubicBezTo>
                    <a:cubicBezTo>
                      <a:pt x="1600" y="5713"/>
                      <a:pt x="982" y="4981"/>
                      <a:pt x="646" y="4000"/>
                    </a:cubicBezTo>
                    <a:cubicBezTo>
                      <a:pt x="478" y="3469"/>
                      <a:pt x="424" y="2938"/>
                      <a:pt x="532" y="2407"/>
                    </a:cubicBezTo>
                    <a:cubicBezTo>
                      <a:pt x="646" y="1789"/>
                      <a:pt x="1177" y="1345"/>
                      <a:pt x="1681" y="1009"/>
                    </a:cubicBezTo>
                    <a:cubicBezTo>
                      <a:pt x="2432" y="516"/>
                      <a:pt x="3349" y="263"/>
                      <a:pt x="4260" y="263"/>
                    </a:cubicBezTo>
                    <a:close/>
                    <a:moveTo>
                      <a:pt x="4340" y="1"/>
                    </a:moveTo>
                    <a:cubicBezTo>
                      <a:pt x="3619" y="1"/>
                      <a:pt x="2899" y="147"/>
                      <a:pt x="2272" y="418"/>
                    </a:cubicBezTo>
                    <a:cubicBezTo>
                      <a:pt x="1405" y="808"/>
                      <a:pt x="565" y="1399"/>
                      <a:pt x="283" y="2353"/>
                    </a:cubicBezTo>
                    <a:cubicBezTo>
                      <a:pt x="1" y="3247"/>
                      <a:pt x="397" y="4396"/>
                      <a:pt x="901" y="5122"/>
                    </a:cubicBezTo>
                    <a:cubicBezTo>
                      <a:pt x="1432" y="5881"/>
                      <a:pt x="2299" y="6244"/>
                      <a:pt x="3166" y="6439"/>
                    </a:cubicBezTo>
                    <a:cubicBezTo>
                      <a:pt x="3757" y="6580"/>
                      <a:pt x="4369" y="6634"/>
                      <a:pt x="4987" y="6661"/>
                    </a:cubicBezTo>
                    <a:cubicBezTo>
                      <a:pt x="5022" y="6663"/>
                      <a:pt x="5062" y="6664"/>
                      <a:pt x="5106" y="6664"/>
                    </a:cubicBezTo>
                    <a:cubicBezTo>
                      <a:pt x="5278" y="6664"/>
                      <a:pt x="5514" y="6652"/>
                      <a:pt x="5764" y="6652"/>
                    </a:cubicBezTo>
                    <a:cubicBezTo>
                      <a:pt x="6334" y="6652"/>
                      <a:pt x="6976" y="6713"/>
                      <a:pt x="7084" y="7111"/>
                    </a:cubicBezTo>
                    <a:cubicBezTo>
                      <a:pt x="7084" y="7135"/>
                      <a:pt x="7107" y="7149"/>
                      <a:pt x="7132" y="7149"/>
                    </a:cubicBezTo>
                    <a:cubicBezTo>
                      <a:pt x="7150" y="7149"/>
                      <a:pt x="7168" y="7143"/>
                      <a:pt x="7181" y="7130"/>
                    </a:cubicBezTo>
                    <a:lnTo>
                      <a:pt x="7181" y="7130"/>
                    </a:lnTo>
                    <a:cubicBezTo>
                      <a:pt x="7196" y="7134"/>
                      <a:pt x="7212" y="7137"/>
                      <a:pt x="7227" y="7137"/>
                    </a:cubicBezTo>
                    <a:cubicBezTo>
                      <a:pt x="7273" y="7137"/>
                      <a:pt x="7312" y="7113"/>
                      <a:pt x="7312" y="7057"/>
                    </a:cubicBezTo>
                    <a:cubicBezTo>
                      <a:pt x="7366" y="6829"/>
                      <a:pt x="7420" y="6607"/>
                      <a:pt x="7420" y="6352"/>
                    </a:cubicBezTo>
                    <a:cubicBezTo>
                      <a:pt x="7454" y="6049"/>
                      <a:pt x="7648" y="5821"/>
                      <a:pt x="7756" y="5545"/>
                    </a:cubicBezTo>
                    <a:cubicBezTo>
                      <a:pt x="8011" y="5008"/>
                      <a:pt x="8206" y="4450"/>
                      <a:pt x="8294" y="3832"/>
                    </a:cubicBezTo>
                    <a:cubicBezTo>
                      <a:pt x="8428" y="2911"/>
                      <a:pt x="8152" y="2044"/>
                      <a:pt x="7534" y="1345"/>
                    </a:cubicBezTo>
                    <a:cubicBezTo>
                      <a:pt x="6763" y="414"/>
                      <a:pt x="5551" y="1"/>
                      <a:pt x="4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89;p82">
                <a:extLst>
                  <a:ext uri="{FF2B5EF4-FFF2-40B4-BE49-F238E27FC236}">
                    <a16:creationId xmlns:a16="http://schemas.microsoft.com/office/drawing/2014/main" xmlns="" id="{FD26004F-214D-456E-AEEF-3E02EC7F48E3}"/>
                  </a:ext>
                </a:extLst>
              </p:cNvPr>
              <p:cNvSpPr/>
              <p:nvPr/>
            </p:nvSpPr>
            <p:spPr>
              <a:xfrm>
                <a:off x="6363530" y="2916663"/>
                <a:ext cx="72042" cy="7077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72" extrusionOk="0">
                    <a:moveTo>
                      <a:pt x="577" y="0"/>
                    </a:moveTo>
                    <a:cubicBezTo>
                      <a:pt x="563" y="0"/>
                      <a:pt x="547" y="5"/>
                      <a:pt x="532" y="15"/>
                    </a:cubicBezTo>
                    <a:cubicBezTo>
                      <a:pt x="391" y="69"/>
                      <a:pt x="310" y="156"/>
                      <a:pt x="196" y="270"/>
                    </a:cubicBezTo>
                    <a:cubicBezTo>
                      <a:pt x="109" y="351"/>
                      <a:pt x="28" y="492"/>
                      <a:pt x="1" y="633"/>
                    </a:cubicBezTo>
                    <a:cubicBezTo>
                      <a:pt x="1" y="652"/>
                      <a:pt x="28" y="671"/>
                      <a:pt x="63" y="671"/>
                    </a:cubicBezTo>
                    <a:cubicBezTo>
                      <a:pt x="77" y="671"/>
                      <a:pt x="93" y="668"/>
                      <a:pt x="109" y="660"/>
                    </a:cubicBezTo>
                    <a:cubicBezTo>
                      <a:pt x="196" y="573"/>
                      <a:pt x="250" y="492"/>
                      <a:pt x="337" y="405"/>
                    </a:cubicBezTo>
                    <a:cubicBezTo>
                      <a:pt x="445" y="324"/>
                      <a:pt x="532" y="210"/>
                      <a:pt x="613" y="129"/>
                    </a:cubicBezTo>
                    <a:cubicBezTo>
                      <a:pt x="683" y="80"/>
                      <a:pt x="639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90;p82">
                <a:extLst>
                  <a:ext uri="{FF2B5EF4-FFF2-40B4-BE49-F238E27FC236}">
                    <a16:creationId xmlns:a16="http://schemas.microsoft.com/office/drawing/2014/main" xmlns="" id="{F2C1C49E-C568-4B27-B2EA-F4331B394E42}"/>
                  </a:ext>
                </a:extLst>
              </p:cNvPr>
              <p:cNvSpPr/>
              <p:nvPr/>
            </p:nvSpPr>
            <p:spPr>
              <a:xfrm>
                <a:off x="6388702" y="2866424"/>
                <a:ext cx="62984" cy="50556"/>
              </a:xfrm>
              <a:custGeom>
                <a:avLst/>
                <a:gdLst/>
                <a:ahLst/>
                <a:cxnLst/>
                <a:rect l="l" t="t" r="r" b="b"/>
                <a:pathLst>
                  <a:path w="598" h="480" extrusionOk="0">
                    <a:moveTo>
                      <a:pt x="517" y="1"/>
                    </a:moveTo>
                    <a:cubicBezTo>
                      <a:pt x="508" y="1"/>
                      <a:pt x="498" y="5"/>
                      <a:pt x="488" y="15"/>
                    </a:cubicBezTo>
                    <a:cubicBezTo>
                      <a:pt x="320" y="129"/>
                      <a:pt x="179" y="243"/>
                      <a:pt x="71" y="351"/>
                    </a:cubicBezTo>
                    <a:cubicBezTo>
                      <a:pt x="0" y="400"/>
                      <a:pt x="62" y="480"/>
                      <a:pt x="116" y="480"/>
                    </a:cubicBezTo>
                    <a:cubicBezTo>
                      <a:pt x="129" y="480"/>
                      <a:pt x="142" y="475"/>
                      <a:pt x="152" y="465"/>
                    </a:cubicBezTo>
                    <a:cubicBezTo>
                      <a:pt x="293" y="351"/>
                      <a:pt x="434" y="243"/>
                      <a:pt x="575" y="129"/>
                    </a:cubicBezTo>
                    <a:cubicBezTo>
                      <a:pt x="597" y="85"/>
                      <a:pt x="561" y="1"/>
                      <a:pt x="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91;p82">
                <a:extLst>
                  <a:ext uri="{FF2B5EF4-FFF2-40B4-BE49-F238E27FC236}">
                    <a16:creationId xmlns:a16="http://schemas.microsoft.com/office/drawing/2014/main" xmlns="" id="{B509AB1A-651F-4F65-867D-4BF7A20DC94E}"/>
                  </a:ext>
                </a:extLst>
              </p:cNvPr>
              <p:cNvSpPr/>
              <p:nvPr/>
            </p:nvSpPr>
            <p:spPr>
              <a:xfrm>
                <a:off x="7245506" y="2635976"/>
                <a:ext cx="35495" cy="64143"/>
              </a:xfrm>
              <a:custGeom>
                <a:avLst/>
                <a:gdLst/>
                <a:ahLst/>
                <a:cxnLst/>
                <a:rect l="l" t="t" r="r" b="b"/>
                <a:pathLst>
                  <a:path w="337" h="609" extrusionOk="0">
                    <a:moveTo>
                      <a:pt x="165" y="0"/>
                    </a:moveTo>
                    <a:cubicBezTo>
                      <a:pt x="116" y="0"/>
                      <a:pt x="68" y="35"/>
                      <a:pt x="54" y="106"/>
                    </a:cubicBezTo>
                    <a:cubicBezTo>
                      <a:pt x="27" y="160"/>
                      <a:pt x="27" y="213"/>
                      <a:pt x="1" y="301"/>
                    </a:cubicBezTo>
                    <a:lnTo>
                      <a:pt x="1" y="442"/>
                    </a:lnTo>
                    <a:cubicBezTo>
                      <a:pt x="1" y="469"/>
                      <a:pt x="27" y="496"/>
                      <a:pt x="54" y="523"/>
                    </a:cubicBezTo>
                    <a:cubicBezTo>
                      <a:pt x="81" y="580"/>
                      <a:pt x="123" y="608"/>
                      <a:pt x="165" y="608"/>
                    </a:cubicBezTo>
                    <a:cubicBezTo>
                      <a:pt x="207" y="608"/>
                      <a:pt x="249" y="580"/>
                      <a:pt x="276" y="523"/>
                    </a:cubicBezTo>
                    <a:cubicBezTo>
                      <a:pt x="276" y="496"/>
                      <a:pt x="303" y="496"/>
                      <a:pt x="303" y="469"/>
                    </a:cubicBezTo>
                    <a:cubicBezTo>
                      <a:pt x="337" y="415"/>
                      <a:pt x="337" y="381"/>
                      <a:pt x="303" y="328"/>
                    </a:cubicBezTo>
                    <a:cubicBezTo>
                      <a:pt x="303" y="247"/>
                      <a:pt x="303" y="160"/>
                      <a:pt x="276" y="106"/>
                    </a:cubicBezTo>
                    <a:cubicBezTo>
                      <a:pt x="263" y="35"/>
                      <a:pt x="214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92;p82">
                <a:extLst>
                  <a:ext uri="{FF2B5EF4-FFF2-40B4-BE49-F238E27FC236}">
                    <a16:creationId xmlns:a16="http://schemas.microsoft.com/office/drawing/2014/main" xmlns="" id="{9E5EF837-24EE-4B54-BA9D-9DEC41B2E419}"/>
                  </a:ext>
                </a:extLst>
              </p:cNvPr>
              <p:cNvSpPr/>
              <p:nvPr/>
            </p:nvSpPr>
            <p:spPr>
              <a:xfrm>
                <a:off x="7239186" y="2849467"/>
                <a:ext cx="38233" cy="5603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32" extrusionOk="0">
                    <a:moveTo>
                      <a:pt x="228" y="0"/>
                    </a:moveTo>
                    <a:cubicBezTo>
                      <a:pt x="218" y="0"/>
                      <a:pt x="206" y="3"/>
                      <a:pt x="195" y="8"/>
                    </a:cubicBezTo>
                    <a:cubicBezTo>
                      <a:pt x="114" y="35"/>
                      <a:pt x="61" y="122"/>
                      <a:pt x="27" y="203"/>
                    </a:cubicBezTo>
                    <a:cubicBezTo>
                      <a:pt x="0" y="317"/>
                      <a:pt x="27" y="458"/>
                      <a:pt x="141" y="512"/>
                    </a:cubicBezTo>
                    <a:cubicBezTo>
                      <a:pt x="161" y="525"/>
                      <a:pt x="183" y="531"/>
                      <a:pt x="205" y="531"/>
                    </a:cubicBezTo>
                    <a:cubicBezTo>
                      <a:pt x="282" y="531"/>
                      <a:pt x="363" y="459"/>
                      <a:pt x="363" y="371"/>
                    </a:cubicBezTo>
                    <a:cubicBezTo>
                      <a:pt x="363" y="344"/>
                      <a:pt x="336" y="290"/>
                      <a:pt x="336" y="236"/>
                    </a:cubicBezTo>
                    <a:lnTo>
                      <a:pt x="336" y="203"/>
                    </a:lnTo>
                    <a:lnTo>
                      <a:pt x="336" y="68"/>
                    </a:lnTo>
                    <a:cubicBezTo>
                      <a:pt x="314" y="41"/>
                      <a:pt x="275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93;p82">
                <a:extLst>
                  <a:ext uri="{FF2B5EF4-FFF2-40B4-BE49-F238E27FC236}">
                    <a16:creationId xmlns:a16="http://schemas.microsoft.com/office/drawing/2014/main" xmlns="" id="{BE6D42CD-75D8-4D83-A2D6-56E52720E6D9}"/>
                  </a:ext>
                </a:extLst>
              </p:cNvPr>
              <p:cNvSpPr/>
              <p:nvPr/>
            </p:nvSpPr>
            <p:spPr>
              <a:xfrm>
                <a:off x="7148609" y="2758888"/>
                <a:ext cx="52452" cy="34757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30" extrusionOk="0">
                    <a:moveTo>
                      <a:pt x="134" y="1"/>
                    </a:moveTo>
                    <a:cubicBezTo>
                      <a:pt x="120" y="15"/>
                      <a:pt x="106" y="22"/>
                      <a:pt x="95" y="29"/>
                    </a:cubicBezTo>
                    <a:lnTo>
                      <a:pt x="95" y="29"/>
                    </a:lnTo>
                    <a:cubicBezTo>
                      <a:pt x="41" y="48"/>
                      <a:pt x="1" y="110"/>
                      <a:pt x="20" y="169"/>
                    </a:cubicBezTo>
                    <a:lnTo>
                      <a:pt x="20" y="196"/>
                    </a:lnTo>
                    <a:cubicBezTo>
                      <a:pt x="25" y="201"/>
                      <a:pt x="28" y="203"/>
                      <a:pt x="30" y="203"/>
                    </a:cubicBezTo>
                    <a:cubicBezTo>
                      <a:pt x="31" y="203"/>
                      <a:pt x="31" y="203"/>
                      <a:pt x="32" y="202"/>
                    </a:cubicBezTo>
                    <a:lnTo>
                      <a:pt x="32" y="202"/>
                    </a:lnTo>
                    <a:cubicBezTo>
                      <a:pt x="52" y="252"/>
                      <a:pt x="95" y="290"/>
                      <a:pt x="134" y="310"/>
                    </a:cubicBezTo>
                    <a:cubicBezTo>
                      <a:pt x="175" y="323"/>
                      <a:pt x="217" y="330"/>
                      <a:pt x="259" y="330"/>
                    </a:cubicBezTo>
                    <a:cubicBezTo>
                      <a:pt x="301" y="330"/>
                      <a:pt x="343" y="323"/>
                      <a:pt x="383" y="310"/>
                    </a:cubicBezTo>
                    <a:cubicBezTo>
                      <a:pt x="497" y="283"/>
                      <a:pt x="497" y="142"/>
                      <a:pt x="417" y="115"/>
                    </a:cubicBezTo>
                    <a:cubicBezTo>
                      <a:pt x="356" y="88"/>
                      <a:pt x="329" y="54"/>
                      <a:pt x="275" y="28"/>
                    </a:cubicBezTo>
                    <a:cubicBezTo>
                      <a:pt x="215" y="1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94;p82">
                <a:extLst>
                  <a:ext uri="{FF2B5EF4-FFF2-40B4-BE49-F238E27FC236}">
                    <a16:creationId xmlns:a16="http://schemas.microsoft.com/office/drawing/2014/main" xmlns="" id="{442353C3-0557-4A5B-9E92-51D85971DA78}"/>
                  </a:ext>
                </a:extLst>
              </p:cNvPr>
              <p:cNvSpPr/>
              <p:nvPr/>
            </p:nvSpPr>
            <p:spPr>
              <a:xfrm>
                <a:off x="7174729" y="2682424"/>
                <a:ext cx="44026" cy="3402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7" y="1"/>
                    </a:moveTo>
                    <a:cubicBezTo>
                      <a:pt x="1" y="28"/>
                      <a:pt x="1" y="28"/>
                      <a:pt x="1" y="82"/>
                    </a:cubicBezTo>
                    <a:cubicBezTo>
                      <a:pt x="1" y="142"/>
                      <a:pt x="81" y="196"/>
                      <a:pt x="108" y="250"/>
                    </a:cubicBezTo>
                    <a:cubicBezTo>
                      <a:pt x="146" y="287"/>
                      <a:pt x="202" y="322"/>
                      <a:pt x="260" y="322"/>
                    </a:cubicBezTo>
                    <a:cubicBezTo>
                      <a:pt x="295" y="322"/>
                      <a:pt x="330" y="309"/>
                      <a:pt x="363" y="276"/>
                    </a:cubicBezTo>
                    <a:cubicBezTo>
                      <a:pt x="417" y="223"/>
                      <a:pt x="337" y="108"/>
                      <a:pt x="249" y="82"/>
                    </a:cubicBezTo>
                    <a:cubicBezTo>
                      <a:pt x="222" y="82"/>
                      <a:pt x="195" y="55"/>
                      <a:pt x="169" y="55"/>
                    </a:cubicBezTo>
                    <a:cubicBezTo>
                      <a:pt x="108" y="28"/>
                      <a:pt x="81" y="1"/>
                      <a:pt x="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95;p82">
                <a:extLst>
                  <a:ext uri="{FF2B5EF4-FFF2-40B4-BE49-F238E27FC236}">
                    <a16:creationId xmlns:a16="http://schemas.microsoft.com/office/drawing/2014/main" xmlns="" id="{B6F5CBE9-36B0-4FC3-988E-C2C0472A4B7F}"/>
                  </a:ext>
                </a:extLst>
              </p:cNvPr>
              <p:cNvSpPr/>
              <p:nvPr/>
            </p:nvSpPr>
            <p:spPr>
              <a:xfrm>
                <a:off x="7168199" y="2817659"/>
                <a:ext cx="44868" cy="3760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57" extrusionOk="0">
                    <a:moveTo>
                      <a:pt x="338" y="0"/>
                    </a:moveTo>
                    <a:cubicBezTo>
                      <a:pt x="311" y="0"/>
                      <a:pt x="257" y="34"/>
                      <a:pt x="197" y="61"/>
                    </a:cubicBezTo>
                    <a:cubicBezTo>
                      <a:pt x="170" y="88"/>
                      <a:pt x="116" y="115"/>
                      <a:pt x="63" y="142"/>
                    </a:cubicBezTo>
                    <a:cubicBezTo>
                      <a:pt x="67" y="145"/>
                      <a:pt x="71" y="148"/>
                      <a:pt x="75" y="151"/>
                    </a:cubicBezTo>
                    <a:lnTo>
                      <a:pt x="75" y="151"/>
                    </a:lnTo>
                    <a:cubicBezTo>
                      <a:pt x="1" y="210"/>
                      <a:pt x="63" y="357"/>
                      <a:pt x="145" y="357"/>
                    </a:cubicBezTo>
                    <a:cubicBezTo>
                      <a:pt x="162" y="357"/>
                      <a:pt x="180" y="351"/>
                      <a:pt x="197" y="337"/>
                    </a:cubicBezTo>
                    <a:cubicBezTo>
                      <a:pt x="257" y="283"/>
                      <a:pt x="284" y="256"/>
                      <a:pt x="338" y="229"/>
                    </a:cubicBezTo>
                    <a:cubicBezTo>
                      <a:pt x="365" y="168"/>
                      <a:pt x="399" y="142"/>
                      <a:pt x="425" y="88"/>
                    </a:cubicBezTo>
                    <a:cubicBezTo>
                      <a:pt x="425" y="61"/>
                      <a:pt x="399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96;p82">
                <a:extLst>
                  <a:ext uri="{FF2B5EF4-FFF2-40B4-BE49-F238E27FC236}">
                    <a16:creationId xmlns:a16="http://schemas.microsoft.com/office/drawing/2014/main" xmlns="" id="{AED01383-071B-41F4-A399-B9B6F007D73C}"/>
                  </a:ext>
                </a:extLst>
              </p:cNvPr>
              <p:cNvSpPr/>
              <p:nvPr/>
            </p:nvSpPr>
            <p:spPr>
              <a:xfrm>
                <a:off x="7321970" y="2686636"/>
                <a:ext cx="41182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391" h="405" extrusionOk="0">
                    <a:moveTo>
                      <a:pt x="261" y="0"/>
                    </a:moveTo>
                    <a:cubicBezTo>
                      <a:pt x="193" y="0"/>
                      <a:pt x="130" y="85"/>
                      <a:pt x="81" y="156"/>
                    </a:cubicBezTo>
                    <a:cubicBezTo>
                      <a:pt x="54" y="210"/>
                      <a:pt x="0" y="297"/>
                      <a:pt x="27" y="378"/>
                    </a:cubicBezTo>
                    <a:cubicBezTo>
                      <a:pt x="27" y="378"/>
                      <a:pt x="54" y="404"/>
                      <a:pt x="81" y="404"/>
                    </a:cubicBezTo>
                    <a:cubicBezTo>
                      <a:pt x="141" y="378"/>
                      <a:pt x="195" y="297"/>
                      <a:pt x="249" y="270"/>
                    </a:cubicBezTo>
                    <a:cubicBezTo>
                      <a:pt x="283" y="236"/>
                      <a:pt x="336" y="210"/>
                      <a:pt x="363" y="183"/>
                    </a:cubicBezTo>
                    <a:cubicBezTo>
                      <a:pt x="390" y="129"/>
                      <a:pt x="363" y="42"/>
                      <a:pt x="310" y="15"/>
                    </a:cubicBezTo>
                    <a:cubicBezTo>
                      <a:pt x="293" y="5"/>
                      <a:pt x="277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97;p82">
                <a:extLst>
                  <a:ext uri="{FF2B5EF4-FFF2-40B4-BE49-F238E27FC236}">
                    <a16:creationId xmlns:a16="http://schemas.microsoft.com/office/drawing/2014/main" xmlns="" id="{4F6C66EF-A2EB-45DA-82B3-59B9584CF392}"/>
                  </a:ext>
                </a:extLst>
              </p:cNvPr>
              <p:cNvSpPr/>
              <p:nvPr/>
            </p:nvSpPr>
            <p:spPr>
              <a:xfrm>
                <a:off x="7319127" y="2832509"/>
                <a:ext cx="41182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86" extrusionOk="0">
                    <a:moveTo>
                      <a:pt x="27" y="115"/>
                    </a:moveTo>
                    <a:cubicBezTo>
                      <a:pt x="27" y="124"/>
                      <a:pt x="30" y="132"/>
                      <a:pt x="34" y="140"/>
                    </a:cubicBezTo>
                    <a:lnTo>
                      <a:pt x="34" y="140"/>
                    </a:lnTo>
                    <a:cubicBezTo>
                      <a:pt x="27" y="138"/>
                      <a:pt x="27" y="132"/>
                      <a:pt x="27" y="115"/>
                    </a:cubicBezTo>
                    <a:close/>
                    <a:moveTo>
                      <a:pt x="195" y="1"/>
                    </a:moveTo>
                    <a:cubicBezTo>
                      <a:pt x="142" y="1"/>
                      <a:pt x="108" y="1"/>
                      <a:pt x="81" y="27"/>
                    </a:cubicBezTo>
                    <a:cubicBezTo>
                      <a:pt x="54" y="27"/>
                      <a:pt x="54" y="27"/>
                      <a:pt x="27" y="61"/>
                    </a:cubicBezTo>
                    <a:cubicBezTo>
                      <a:pt x="0" y="88"/>
                      <a:pt x="0" y="142"/>
                      <a:pt x="27" y="142"/>
                    </a:cubicBezTo>
                    <a:lnTo>
                      <a:pt x="35" y="142"/>
                    </a:lnTo>
                    <a:cubicBezTo>
                      <a:pt x="55" y="179"/>
                      <a:pt x="114" y="202"/>
                      <a:pt x="142" y="229"/>
                    </a:cubicBezTo>
                    <a:cubicBezTo>
                      <a:pt x="166" y="266"/>
                      <a:pt x="203" y="286"/>
                      <a:pt x="242" y="286"/>
                    </a:cubicBezTo>
                    <a:cubicBezTo>
                      <a:pt x="287" y="286"/>
                      <a:pt x="334" y="258"/>
                      <a:pt x="363" y="196"/>
                    </a:cubicBezTo>
                    <a:cubicBezTo>
                      <a:pt x="390" y="88"/>
                      <a:pt x="249" y="27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5198;p82">
              <a:extLst>
                <a:ext uri="{FF2B5EF4-FFF2-40B4-BE49-F238E27FC236}">
                  <a16:creationId xmlns:a16="http://schemas.microsoft.com/office/drawing/2014/main" xmlns="" id="{88E447F3-E2B7-46CA-AA3F-50B9E9A23313}"/>
                </a:ext>
              </a:extLst>
            </p:cNvPr>
            <p:cNvSpPr/>
            <p:nvPr/>
          </p:nvSpPr>
          <p:spPr>
            <a:xfrm rot="3997924">
              <a:off x="7410919" y="2703797"/>
              <a:ext cx="43949" cy="45523"/>
            </a:xfrm>
            <a:custGeom>
              <a:avLst/>
              <a:gdLst/>
              <a:ahLst/>
              <a:cxnLst/>
              <a:rect l="l" t="t" r="r" b="b"/>
              <a:pathLst>
                <a:path w="391" h="405" extrusionOk="0">
                  <a:moveTo>
                    <a:pt x="261" y="0"/>
                  </a:moveTo>
                  <a:cubicBezTo>
                    <a:pt x="193" y="0"/>
                    <a:pt x="130" y="85"/>
                    <a:pt x="81" y="156"/>
                  </a:cubicBezTo>
                  <a:cubicBezTo>
                    <a:pt x="54" y="210"/>
                    <a:pt x="0" y="297"/>
                    <a:pt x="27" y="378"/>
                  </a:cubicBezTo>
                  <a:cubicBezTo>
                    <a:pt x="27" y="378"/>
                    <a:pt x="54" y="404"/>
                    <a:pt x="81" y="404"/>
                  </a:cubicBezTo>
                  <a:cubicBezTo>
                    <a:pt x="141" y="378"/>
                    <a:pt x="195" y="297"/>
                    <a:pt x="249" y="270"/>
                  </a:cubicBezTo>
                  <a:cubicBezTo>
                    <a:pt x="283" y="236"/>
                    <a:pt x="336" y="210"/>
                    <a:pt x="363" y="183"/>
                  </a:cubicBezTo>
                  <a:cubicBezTo>
                    <a:pt x="390" y="129"/>
                    <a:pt x="363" y="42"/>
                    <a:pt x="310" y="15"/>
                  </a:cubicBezTo>
                  <a:cubicBezTo>
                    <a:pt x="293" y="5"/>
                    <a:pt x="277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Başlık 1">
            <a:extLst>
              <a:ext uri="{FF2B5EF4-FFF2-40B4-BE49-F238E27FC236}">
                <a16:creationId xmlns:a16="http://schemas.microsoft.com/office/drawing/2014/main" xmlns="" id="{7B4325F1-563D-4E7A-8E0B-1D855E20E83F}"/>
              </a:ext>
            </a:extLst>
          </p:cNvPr>
          <p:cNvSpPr txBox="1">
            <a:spLocks/>
          </p:cNvSpPr>
          <p:nvPr/>
        </p:nvSpPr>
        <p:spPr>
          <a:xfrm>
            <a:off x="771246" y="2561586"/>
            <a:ext cx="30501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tr-TR" dirty="0">
                <a:latin typeface="Cabin" panose="020B0604020202020204" charset="-94"/>
              </a:rPr>
              <a:t>BEN DİLİ</a:t>
            </a:r>
          </a:p>
        </p:txBody>
      </p:sp>
      <p:sp>
        <p:nvSpPr>
          <p:cNvPr id="87" name="Google Shape;3427;p60">
            <a:extLst>
              <a:ext uri="{FF2B5EF4-FFF2-40B4-BE49-F238E27FC236}">
                <a16:creationId xmlns:a16="http://schemas.microsoft.com/office/drawing/2014/main" xmlns="" id="{8B038801-511C-41C1-A220-7682D1F6F8DC}"/>
              </a:ext>
            </a:extLst>
          </p:cNvPr>
          <p:cNvSpPr txBox="1">
            <a:spLocks/>
          </p:cNvSpPr>
          <p:nvPr/>
        </p:nvSpPr>
        <p:spPr>
          <a:xfrm>
            <a:off x="286453" y="3294084"/>
            <a:ext cx="4009534" cy="70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Cabin"/>
              <a:buNone/>
              <a:defRPr sz="21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/>
            <a:r>
              <a:rPr lang="tr-TR" dirty="0"/>
              <a:t>Duygu ve düşünceleri açıklayan ifade şeklidir. Bu ifade şekliyle karşıdaki birey incitilmez fakat birey kendi mesajını da vermiş olur.</a:t>
            </a:r>
          </a:p>
        </p:txBody>
      </p:sp>
    </p:spTree>
    <p:extLst>
      <p:ext uri="{BB962C8B-B14F-4D97-AF65-F5344CB8AC3E}">
        <p14:creationId xmlns:p14="http://schemas.microsoft.com/office/powerpoint/2010/main" val="108634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164900" y="1906017"/>
            <a:ext cx="6814200" cy="1398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dirty="0">
                <a:latin typeface="Cabin" panose="020B0604020202020204" charset="-94"/>
              </a:rPr>
              <a:t>İLETİŞİM</a:t>
            </a:r>
            <a:endParaRPr sz="8000" dirty="0">
              <a:latin typeface="Cabin" panose="020B0604020202020204" charset="-94"/>
            </a:endParaRPr>
          </a:p>
        </p:txBody>
      </p:sp>
      <p:sp>
        <p:nvSpPr>
          <p:cNvPr id="2042" name="Google Shape;2042;p43"/>
          <p:cNvSpPr txBox="1">
            <a:spLocks noGrp="1"/>
          </p:cNvSpPr>
          <p:nvPr>
            <p:ph type="subTitle" idx="1"/>
          </p:nvPr>
        </p:nvSpPr>
        <p:spPr>
          <a:xfrm>
            <a:off x="2436450" y="3505351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Nedir?</a:t>
            </a:r>
            <a:endParaRPr dirty="0"/>
          </a:p>
        </p:txBody>
      </p:sp>
      <p:sp>
        <p:nvSpPr>
          <p:cNvPr id="2043" name="Google Shape;2043;p43"/>
          <p:cNvSpPr txBox="1">
            <a:spLocks noGrp="1"/>
          </p:cNvSpPr>
          <p:nvPr>
            <p:ph type="subTitle" idx="1"/>
          </p:nvPr>
        </p:nvSpPr>
        <p:spPr>
          <a:xfrm>
            <a:off x="6591950" y="732900"/>
            <a:ext cx="18933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200" b="0" dirty="0">
                <a:solidFill>
                  <a:schemeClr val="lt1"/>
                </a:solidFill>
              </a:rPr>
              <a:t>Etkili İletişim</a:t>
            </a:r>
            <a:endParaRPr sz="2200" b="0" dirty="0">
              <a:solidFill>
                <a:schemeClr val="lt1"/>
              </a:solidFill>
            </a:endParaRPr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6426705" y="339397"/>
            <a:ext cx="2223802" cy="1092073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497801" y="3646863"/>
            <a:ext cx="960602" cy="1015012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7612565" y="3942793"/>
            <a:ext cx="960604" cy="719077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2844650" y="3407938"/>
            <a:ext cx="3454734" cy="71907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6238001" y="3303061"/>
            <a:ext cx="299694" cy="947266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575137" y="1017700"/>
            <a:ext cx="1798789" cy="766419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43"/>
          <p:cNvSpPr/>
          <p:nvPr/>
        </p:nvSpPr>
        <p:spPr>
          <a:xfrm>
            <a:off x="1612937" y="451663"/>
            <a:ext cx="707046" cy="59974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493500" y="390577"/>
            <a:ext cx="979948" cy="669984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2320084" y="390567"/>
            <a:ext cx="231028" cy="195129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2042;p43">
            <a:extLst>
              <a:ext uri="{FF2B5EF4-FFF2-40B4-BE49-F238E27FC236}">
                <a16:creationId xmlns:a16="http://schemas.microsoft.com/office/drawing/2014/main" xmlns="" id="{1C6F341D-5472-41BE-BA23-F7556105512C}"/>
              </a:ext>
            </a:extLst>
          </p:cNvPr>
          <p:cNvSpPr txBox="1">
            <a:spLocks/>
          </p:cNvSpPr>
          <p:nvPr/>
        </p:nvSpPr>
        <p:spPr>
          <a:xfrm>
            <a:off x="918811" y="1100698"/>
            <a:ext cx="1062656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2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None/>
              <a:defRPr sz="18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>
                <a:solidFill>
                  <a:schemeClr val="accent1"/>
                </a:solidFill>
              </a:rPr>
              <a:t>Empati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39" y="416674"/>
            <a:ext cx="1487629" cy="14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bin" panose="020B0604020202020204" charset="-94"/>
              </a:rPr>
              <a:t>NEDEN?</a:t>
            </a:r>
            <a:endParaRPr dirty="0">
              <a:latin typeface="Cabin" panose="020B0604020202020204" charset="-94"/>
            </a:endParaRPr>
          </a:p>
        </p:txBody>
      </p:sp>
      <p:sp>
        <p:nvSpPr>
          <p:cNvPr id="2143" name="Google Shape;2143;p44"/>
          <p:cNvSpPr txBox="1">
            <a:spLocks noGrp="1"/>
          </p:cNvSpPr>
          <p:nvPr>
            <p:ph type="body" idx="1"/>
          </p:nvPr>
        </p:nvSpPr>
        <p:spPr>
          <a:xfrm>
            <a:off x="743056" y="1513149"/>
            <a:ext cx="7704000" cy="2578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400" dirty="0"/>
              <a:t>İlk çağlardan günümüze kadar insanlar daima çevresinde olup bitenleri öğrenme ve yaşantılarını başkalarına iletme ihtiyacı duymuştur.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400" dirty="0"/>
              <a:t>İnsanlar birbirleriyle iletişim kurmak için ilk olarak işareti tercih etmişler; karşılarındaki kişilerle vücudunu ya da doğal simgeleri kullanarak iletişim kurmuşlardır. Daha sonraları ise kendi sesini kullanmayı keşfetmişlerdir.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400" dirty="0"/>
              <a:t>Mağara duvarlarına, taşlara resim çizen insanların temel düşüncesi diğer insanlara </a:t>
            </a:r>
            <a:r>
              <a:rPr lang="tr-TR" sz="1400" dirty="0">
                <a:solidFill>
                  <a:schemeClr val="tx1"/>
                </a:solidFill>
              </a:rPr>
              <a:t>mesaj iletmek</a:t>
            </a:r>
            <a:r>
              <a:rPr lang="tr-TR" sz="1400" dirty="0"/>
              <a:t>tir.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400" dirty="0"/>
              <a:t>Günümüzde ise insanlar yazılı, sözlü, sözsüz ve teknolojik cihazlarla mesajlarını iletebilmektedir.</a:t>
            </a:r>
          </a:p>
        </p:txBody>
      </p:sp>
      <p:sp>
        <p:nvSpPr>
          <p:cNvPr id="2144" name="Google Shape;2144;p44"/>
          <p:cNvSpPr/>
          <p:nvPr/>
        </p:nvSpPr>
        <p:spPr>
          <a:xfrm flipH="1">
            <a:off x="8037843" y="4994479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44"/>
          <p:cNvSpPr/>
          <p:nvPr/>
        </p:nvSpPr>
        <p:spPr>
          <a:xfrm flipH="1">
            <a:off x="8037843" y="4994479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0" y="0"/>
                </a:moveTo>
                <a:lnTo>
                  <a:pt x="17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44"/>
          <p:cNvSpPr/>
          <p:nvPr/>
        </p:nvSpPr>
        <p:spPr>
          <a:xfrm flipH="1">
            <a:off x="7832650" y="4829284"/>
            <a:ext cx="3636" cy="1870"/>
          </a:xfrm>
          <a:custGeom>
            <a:avLst/>
            <a:gdLst/>
            <a:ahLst/>
            <a:cxnLst/>
            <a:rect l="l" t="t" r="r" b="b"/>
            <a:pathLst>
              <a:path w="35" h="18" extrusionOk="0">
                <a:moveTo>
                  <a:pt x="34" y="1"/>
                </a:moveTo>
                <a:lnTo>
                  <a:pt x="34" y="1"/>
                </a:lnTo>
                <a:cubicBezTo>
                  <a:pt x="17" y="18"/>
                  <a:pt x="0" y="18"/>
                  <a:pt x="0" y="18"/>
                </a:cubicBezTo>
                <a:cubicBezTo>
                  <a:pt x="17" y="18"/>
                  <a:pt x="17" y="18"/>
                  <a:pt x="34" y="1"/>
                </a:cubicBez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44"/>
          <p:cNvSpPr/>
          <p:nvPr/>
        </p:nvSpPr>
        <p:spPr>
          <a:xfrm flipH="1">
            <a:off x="7984545" y="4803725"/>
            <a:ext cx="2390" cy="104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2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4"/>
          <p:cNvSpPr/>
          <p:nvPr/>
        </p:nvSpPr>
        <p:spPr>
          <a:xfrm flipH="1">
            <a:off x="8362829" y="4766738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4"/>
          <p:cNvSpPr/>
          <p:nvPr/>
        </p:nvSpPr>
        <p:spPr>
          <a:xfrm flipH="1">
            <a:off x="8358881" y="4766738"/>
            <a:ext cx="4052" cy="104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0" y="1"/>
                </a:moveTo>
                <a:lnTo>
                  <a:pt x="17" y="1"/>
                </a:lnTo>
                <a:lnTo>
                  <a:pt x="38" y="1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4"/>
          <p:cNvSpPr/>
          <p:nvPr/>
        </p:nvSpPr>
        <p:spPr>
          <a:xfrm flipH="1">
            <a:off x="8124181" y="4590633"/>
            <a:ext cx="1870" cy="104"/>
          </a:xfrm>
          <a:custGeom>
            <a:avLst/>
            <a:gdLst/>
            <a:ahLst/>
            <a:cxnLst/>
            <a:rect l="l" t="t" r="r" b="b"/>
            <a:pathLst>
              <a:path w="18" h="1" extrusionOk="0">
                <a:moveTo>
                  <a:pt x="17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4"/>
          <p:cNvSpPr/>
          <p:nvPr/>
        </p:nvSpPr>
        <p:spPr>
          <a:xfrm flipH="1">
            <a:off x="8124181" y="4590633"/>
            <a:ext cx="104" cy="10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F5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2" name="Google Shape;2152;p44"/>
          <p:cNvGrpSpPr/>
          <p:nvPr/>
        </p:nvGrpSpPr>
        <p:grpSpPr>
          <a:xfrm rot="-534140" flipH="1">
            <a:off x="496715" y="294110"/>
            <a:ext cx="949526" cy="746418"/>
            <a:chOff x="939637" y="186271"/>
            <a:chExt cx="387704" cy="304772"/>
          </a:xfrm>
        </p:grpSpPr>
        <p:sp>
          <p:nvSpPr>
            <p:cNvPr id="2153" name="Google Shape;2153;p44"/>
            <p:cNvSpPr/>
            <p:nvPr/>
          </p:nvSpPr>
          <p:spPr>
            <a:xfrm>
              <a:off x="1069993" y="186271"/>
              <a:ext cx="257348" cy="20068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1078314" y="258664"/>
              <a:ext cx="51614" cy="47140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1133727" y="192717"/>
              <a:ext cx="182405" cy="121844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1127859" y="312345"/>
              <a:ext cx="12314" cy="61667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4"/>
            <p:cNvSpPr/>
            <p:nvPr/>
          </p:nvSpPr>
          <p:spPr>
            <a:xfrm>
              <a:off x="1133342" y="364247"/>
              <a:ext cx="20973" cy="1183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4"/>
            <p:cNvSpPr/>
            <p:nvPr/>
          </p:nvSpPr>
          <p:spPr>
            <a:xfrm>
              <a:off x="1152487" y="323120"/>
              <a:ext cx="45313" cy="50748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1145560" y="356936"/>
              <a:ext cx="34682" cy="1823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1158884" y="231823"/>
              <a:ext cx="133003" cy="101256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1081970" y="393156"/>
              <a:ext cx="33527" cy="14527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4"/>
            <p:cNvSpPr/>
            <p:nvPr/>
          </p:nvSpPr>
          <p:spPr>
            <a:xfrm>
              <a:off x="1024056" y="405566"/>
              <a:ext cx="37616" cy="1385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4"/>
            <p:cNvSpPr/>
            <p:nvPr/>
          </p:nvSpPr>
          <p:spPr>
            <a:xfrm>
              <a:off x="971144" y="428655"/>
              <a:ext cx="35836" cy="25061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4"/>
            <p:cNvSpPr/>
            <p:nvPr/>
          </p:nvSpPr>
          <p:spPr>
            <a:xfrm>
              <a:off x="939637" y="474881"/>
              <a:ext cx="21454" cy="1616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44"/>
          <p:cNvGrpSpPr/>
          <p:nvPr/>
        </p:nvGrpSpPr>
        <p:grpSpPr>
          <a:xfrm flipH="1">
            <a:off x="7755132" y="3993888"/>
            <a:ext cx="1053605" cy="809935"/>
            <a:chOff x="117774" y="618813"/>
            <a:chExt cx="536814" cy="412664"/>
          </a:xfrm>
        </p:grpSpPr>
        <p:sp>
          <p:nvSpPr>
            <p:cNvPr id="2166" name="Google Shape;2166;p44"/>
            <p:cNvSpPr/>
            <p:nvPr/>
          </p:nvSpPr>
          <p:spPr>
            <a:xfrm>
              <a:off x="181749" y="655273"/>
              <a:ext cx="139401" cy="178075"/>
            </a:xfrm>
            <a:custGeom>
              <a:avLst/>
              <a:gdLst/>
              <a:ahLst/>
              <a:cxnLst/>
              <a:rect l="l" t="t" r="r" b="b"/>
              <a:pathLst>
                <a:path w="2898" h="3702" extrusionOk="0">
                  <a:moveTo>
                    <a:pt x="2222" y="1"/>
                  </a:moveTo>
                  <a:cubicBezTo>
                    <a:pt x="2148" y="1"/>
                    <a:pt x="2072" y="18"/>
                    <a:pt x="1997" y="56"/>
                  </a:cubicBezTo>
                  <a:cubicBezTo>
                    <a:pt x="1917" y="82"/>
                    <a:pt x="1943" y="224"/>
                    <a:pt x="2031" y="224"/>
                  </a:cubicBezTo>
                  <a:cubicBezTo>
                    <a:pt x="2058" y="221"/>
                    <a:pt x="2084" y="219"/>
                    <a:pt x="2109" y="219"/>
                  </a:cubicBezTo>
                  <a:cubicBezTo>
                    <a:pt x="2766" y="219"/>
                    <a:pt x="2531" y="1216"/>
                    <a:pt x="2421" y="1514"/>
                  </a:cubicBezTo>
                  <a:cubicBezTo>
                    <a:pt x="2333" y="1823"/>
                    <a:pt x="2138" y="2132"/>
                    <a:pt x="1970" y="2408"/>
                  </a:cubicBezTo>
                  <a:cubicBezTo>
                    <a:pt x="1722" y="2804"/>
                    <a:pt x="1359" y="3140"/>
                    <a:pt x="962" y="3389"/>
                  </a:cubicBezTo>
                  <a:cubicBezTo>
                    <a:pt x="831" y="3462"/>
                    <a:pt x="725" y="3495"/>
                    <a:pt x="639" y="3495"/>
                  </a:cubicBezTo>
                  <a:cubicBezTo>
                    <a:pt x="104" y="3495"/>
                    <a:pt x="369" y="2242"/>
                    <a:pt x="485" y="1877"/>
                  </a:cubicBezTo>
                  <a:cubicBezTo>
                    <a:pt x="740" y="1232"/>
                    <a:pt x="1191" y="586"/>
                    <a:pt x="1722" y="116"/>
                  </a:cubicBezTo>
                  <a:cubicBezTo>
                    <a:pt x="1763" y="90"/>
                    <a:pt x="1741" y="38"/>
                    <a:pt x="1702" y="38"/>
                  </a:cubicBezTo>
                  <a:cubicBezTo>
                    <a:pt x="1690" y="38"/>
                    <a:pt x="1676" y="43"/>
                    <a:pt x="1661" y="56"/>
                  </a:cubicBezTo>
                  <a:cubicBezTo>
                    <a:pt x="855" y="586"/>
                    <a:pt x="290" y="1595"/>
                    <a:pt x="95" y="2549"/>
                  </a:cubicBezTo>
                  <a:cubicBezTo>
                    <a:pt x="0" y="3040"/>
                    <a:pt x="160" y="3701"/>
                    <a:pt x="647" y="3701"/>
                  </a:cubicBezTo>
                  <a:cubicBezTo>
                    <a:pt x="747" y="3701"/>
                    <a:pt x="861" y="3674"/>
                    <a:pt x="989" y="3611"/>
                  </a:cubicBezTo>
                  <a:cubicBezTo>
                    <a:pt x="1749" y="3248"/>
                    <a:pt x="2279" y="2522"/>
                    <a:pt x="2589" y="1736"/>
                  </a:cubicBezTo>
                  <a:cubicBezTo>
                    <a:pt x="2783" y="1319"/>
                    <a:pt x="2898" y="815"/>
                    <a:pt x="2703" y="365"/>
                  </a:cubicBezTo>
                  <a:cubicBezTo>
                    <a:pt x="2619" y="137"/>
                    <a:pt x="2429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4"/>
            <p:cNvSpPr/>
            <p:nvPr/>
          </p:nvSpPr>
          <p:spPr>
            <a:xfrm>
              <a:off x="232881" y="716699"/>
              <a:ext cx="62726" cy="67536"/>
            </a:xfrm>
            <a:custGeom>
              <a:avLst/>
              <a:gdLst/>
              <a:ahLst/>
              <a:cxnLst/>
              <a:rect l="l" t="t" r="r" b="b"/>
              <a:pathLst>
                <a:path w="1304" h="1404" extrusionOk="0">
                  <a:moveTo>
                    <a:pt x="969" y="0"/>
                  </a:moveTo>
                  <a:cubicBezTo>
                    <a:pt x="406" y="0"/>
                    <a:pt x="0" y="979"/>
                    <a:pt x="430" y="1386"/>
                  </a:cubicBezTo>
                  <a:cubicBezTo>
                    <a:pt x="444" y="1398"/>
                    <a:pt x="461" y="1404"/>
                    <a:pt x="477" y="1404"/>
                  </a:cubicBezTo>
                  <a:cubicBezTo>
                    <a:pt x="532" y="1404"/>
                    <a:pt x="586" y="1345"/>
                    <a:pt x="544" y="1299"/>
                  </a:cubicBezTo>
                  <a:cubicBezTo>
                    <a:pt x="295" y="907"/>
                    <a:pt x="528" y="139"/>
                    <a:pt x="1010" y="139"/>
                  </a:cubicBezTo>
                  <a:cubicBezTo>
                    <a:pt x="1075" y="139"/>
                    <a:pt x="1144" y="153"/>
                    <a:pt x="1216" y="183"/>
                  </a:cubicBezTo>
                  <a:cubicBezTo>
                    <a:pt x="1270" y="183"/>
                    <a:pt x="1304" y="123"/>
                    <a:pt x="1270" y="96"/>
                  </a:cubicBezTo>
                  <a:cubicBezTo>
                    <a:pt x="1167" y="29"/>
                    <a:pt x="1066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4"/>
            <p:cNvSpPr/>
            <p:nvPr/>
          </p:nvSpPr>
          <p:spPr>
            <a:xfrm>
              <a:off x="197479" y="665327"/>
              <a:ext cx="161191" cy="189283"/>
            </a:xfrm>
            <a:custGeom>
              <a:avLst/>
              <a:gdLst/>
              <a:ahLst/>
              <a:cxnLst/>
              <a:rect l="l" t="t" r="r" b="b"/>
              <a:pathLst>
                <a:path w="3351" h="3935" extrusionOk="0">
                  <a:moveTo>
                    <a:pt x="2524" y="1"/>
                  </a:moveTo>
                  <a:cubicBezTo>
                    <a:pt x="2459" y="1"/>
                    <a:pt x="2417" y="85"/>
                    <a:pt x="2483" y="129"/>
                  </a:cubicBezTo>
                  <a:cubicBezTo>
                    <a:pt x="2598" y="209"/>
                    <a:pt x="2712" y="297"/>
                    <a:pt x="2819" y="351"/>
                  </a:cubicBezTo>
                  <a:cubicBezTo>
                    <a:pt x="3182" y="579"/>
                    <a:pt x="3155" y="969"/>
                    <a:pt x="3102" y="1332"/>
                  </a:cubicBezTo>
                  <a:cubicBezTo>
                    <a:pt x="3014" y="1809"/>
                    <a:pt x="2819" y="2259"/>
                    <a:pt x="2598" y="2649"/>
                  </a:cubicBezTo>
                  <a:cubicBezTo>
                    <a:pt x="2271" y="3260"/>
                    <a:pt x="1643" y="3756"/>
                    <a:pt x="992" y="3756"/>
                  </a:cubicBezTo>
                  <a:cubicBezTo>
                    <a:pt x="692" y="3756"/>
                    <a:pt x="387" y="3650"/>
                    <a:pt x="104" y="3402"/>
                  </a:cubicBezTo>
                  <a:cubicBezTo>
                    <a:pt x="100" y="3397"/>
                    <a:pt x="93" y="3395"/>
                    <a:pt x="86" y="3395"/>
                  </a:cubicBezTo>
                  <a:cubicBezTo>
                    <a:pt x="52" y="3395"/>
                    <a:pt x="0" y="3444"/>
                    <a:pt x="51" y="3489"/>
                  </a:cubicBezTo>
                  <a:cubicBezTo>
                    <a:pt x="349" y="3800"/>
                    <a:pt x="705" y="3934"/>
                    <a:pt x="1064" y="3934"/>
                  </a:cubicBezTo>
                  <a:cubicBezTo>
                    <a:pt x="1644" y="3934"/>
                    <a:pt x="2232" y="3584"/>
                    <a:pt x="2598" y="3066"/>
                  </a:cubicBezTo>
                  <a:cubicBezTo>
                    <a:pt x="2960" y="2535"/>
                    <a:pt x="3296" y="1809"/>
                    <a:pt x="3323" y="1164"/>
                  </a:cubicBezTo>
                  <a:cubicBezTo>
                    <a:pt x="3350" y="545"/>
                    <a:pt x="3128" y="270"/>
                    <a:pt x="2571" y="15"/>
                  </a:cubicBezTo>
                  <a:cubicBezTo>
                    <a:pt x="2555" y="5"/>
                    <a:pt x="2539" y="1"/>
                    <a:pt x="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4"/>
            <p:cNvSpPr/>
            <p:nvPr/>
          </p:nvSpPr>
          <p:spPr>
            <a:xfrm>
              <a:off x="253565" y="699431"/>
              <a:ext cx="200780" cy="179422"/>
            </a:xfrm>
            <a:custGeom>
              <a:avLst/>
              <a:gdLst/>
              <a:ahLst/>
              <a:cxnLst/>
              <a:rect l="l" t="t" r="r" b="b"/>
              <a:pathLst>
                <a:path w="4174" h="3730" extrusionOk="0">
                  <a:moveTo>
                    <a:pt x="2168" y="0"/>
                  </a:moveTo>
                  <a:cubicBezTo>
                    <a:pt x="2120" y="0"/>
                    <a:pt x="2082" y="95"/>
                    <a:pt x="2130" y="119"/>
                  </a:cubicBezTo>
                  <a:cubicBezTo>
                    <a:pt x="2581" y="428"/>
                    <a:pt x="2917" y="818"/>
                    <a:pt x="3280" y="1181"/>
                  </a:cubicBezTo>
                  <a:cubicBezTo>
                    <a:pt x="3589" y="1463"/>
                    <a:pt x="3837" y="1772"/>
                    <a:pt x="3898" y="2189"/>
                  </a:cubicBezTo>
                  <a:cubicBezTo>
                    <a:pt x="3925" y="2525"/>
                    <a:pt x="3643" y="2921"/>
                    <a:pt x="3448" y="3170"/>
                  </a:cubicBezTo>
                  <a:cubicBezTo>
                    <a:pt x="3244" y="3409"/>
                    <a:pt x="2962" y="3485"/>
                    <a:pt x="2659" y="3485"/>
                  </a:cubicBezTo>
                  <a:cubicBezTo>
                    <a:pt x="2291" y="3485"/>
                    <a:pt x="1893" y="3374"/>
                    <a:pt x="1573" y="3311"/>
                  </a:cubicBezTo>
                  <a:cubicBezTo>
                    <a:pt x="1181" y="3245"/>
                    <a:pt x="753" y="3156"/>
                    <a:pt x="334" y="3156"/>
                  </a:cubicBezTo>
                  <a:cubicBezTo>
                    <a:pt x="242" y="3156"/>
                    <a:pt x="151" y="3160"/>
                    <a:pt x="61" y="3170"/>
                  </a:cubicBezTo>
                  <a:cubicBezTo>
                    <a:pt x="0" y="3170"/>
                    <a:pt x="0" y="3257"/>
                    <a:pt x="61" y="3257"/>
                  </a:cubicBezTo>
                  <a:cubicBezTo>
                    <a:pt x="928" y="3284"/>
                    <a:pt x="1768" y="3533"/>
                    <a:pt x="2608" y="3701"/>
                  </a:cubicBezTo>
                  <a:cubicBezTo>
                    <a:pt x="2695" y="3721"/>
                    <a:pt x="2777" y="3730"/>
                    <a:pt x="2855" y="3730"/>
                  </a:cubicBezTo>
                  <a:cubicBezTo>
                    <a:pt x="3333" y="3730"/>
                    <a:pt x="3655" y="3381"/>
                    <a:pt x="3898" y="2948"/>
                  </a:cubicBezTo>
                  <a:cubicBezTo>
                    <a:pt x="4173" y="2417"/>
                    <a:pt x="4147" y="1853"/>
                    <a:pt x="3757" y="1409"/>
                  </a:cubicBezTo>
                  <a:cubicBezTo>
                    <a:pt x="3360" y="905"/>
                    <a:pt x="2803" y="260"/>
                    <a:pt x="2184" y="4"/>
                  </a:cubicBezTo>
                  <a:cubicBezTo>
                    <a:pt x="2179" y="2"/>
                    <a:pt x="2173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4"/>
            <p:cNvSpPr/>
            <p:nvPr/>
          </p:nvSpPr>
          <p:spPr>
            <a:xfrm>
              <a:off x="117774" y="784619"/>
              <a:ext cx="34971" cy="13661"/>
            </a:xfrm>
            <a:custGeom>
              <a:avLst/>
              <a:gdLst/>
              <a:ahLst/>
              <a:cxnLst/>
              <a:rect l="l" t="t" r="r" b="b"/>
              <a:pathLst>
                <a:path w="727" h="284" extrusionOk="0">
                  <a:moveTo>
                    <a:pt x="169" y="1"/>
                  </a:moveTo>
                  <a:cubicBezTo>
                    <a:pt x="81" y="1"/>
                    <a:pt x="1" y="115"/>
                    <a:pt x="81" y="169"/>
                  </a:cubicBezTo>
                  <a:cubicBezTo>
                    <a:pt x="169" y="250"/>
                    <a:pt x="249" y="283"/>
                    <a:pt x="363" y="283"/>
                  </a:cubicBezTo>
                  <a:cubicBezTo>
                    <a:pt x="471" y="283"/>
                    <a:pt x="585" y="283"/>
                    <a:pt x="673" y="223"/>
                  </a:cubicBezTo>
                  <a:cubicBezTo>
                    <a:pt x="726" y="169"/>
                    <a:pt x="726" y="82"/>
                    <a:pt x="639" y="55"/>
                  </a:cubicBezTo>
                  <a:cubicBezTo>
                    <a:pt x="612" y="41"/>
                    <a:pt x="579" y="41"/>
                    <a:pt x="544" y="41"/>
                  </a:cubicBezTo>
                  <a:cubicBezTo>
                    <a:pt x="510" y="41"/>
                    <a:pt x="474" y="41"/>
                    <a:pt x="444" y="28"/>
                  </a:cubicBezTo>
                  <a:cubicBezTo>
                    <a:pt x="337" y="28"/>
                    <a:pt x="249" y="28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134273" y="715545"/>
              <a:ext cx="37231" cy="18087"/>
            </a:xfrm>
            <a:custGeom>
              <a:avLst/>
              <a:gdLst/>
              <a:ahLst/>
              <a:cxnLst/>
              <a:rect l="l" t="t" r="r" b="b"/>
              <a:pathLst>
                <a:path w="774" h="376" extrusionOk="0">
                  <a:moveTo>
                    <a:pt x="129" y="1"/>
                  </a:moveTo>
                  <a:cubicBezTo>
                    <a:pt x="56" y="1"/>
                    <a:pt x="0" y="76"/>
                    <a:pt x="47" y="147"/>
                  </a:cubicBezTo>
                  <a:cubicBezTo>
                    <a:pt x="128" y="375"/>
                    <a:pt x="464" y="342"/>
                    <a:pt x="693" y="375"/>
                  </a:cubicBezTo>
                  <a:cubicBezTo>
                    <a:pt x="773" y="375"/>
                    <a:pt x="773" y="234"/>
                    <a:pt x="719" y="234"/>
                  </a:cubicBezTo>
                  <a:cubicBezTo>
                    <a:pt x="605" y="207"/>
                    <a:pt x="525" y="173"/>
                    <a:pt x="437" y="147"/>
                  </a:cubicBezTo>
                  <a:cubicBezTo>
                    <a:pt x="330" y="120"/>
                    <a:pt x="242" y="66"/>
                    <a:pt x="162" y="5"/>
                  </a:cubicBezTo>
                  <a:cubicBezTo>
                    <a:pt x="151" y="2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4"/>
            <p:cNvSpPr/>
            <p:nvPr/>
          </p:nvSpPr>
          <p:spPr>
            <a:xfrm>
              <a:off x="168858" y="660565"/>
              <a:ext cx="29343" cy="26023"/>
            </a:xfrm>
            <a:custGeom>
              <a:avLst/>
              <a:gdLst/>
              <a:ahLst/>
              <a:cxnLst/>
              <a:rect l="l" t="t" r="r" b="b"/>
              <a:pathLst>
                <a:path w="610" h="541" extrusionOk="0">
                  <a:moveTo>
                    <a:pt x="70" y="1"/>
                  </a:moveTo>
                  <a:cubicBezTo>
                    <a:pt x="32" y="1"/>
                    <a:pt x="0" y="26"/>
                    <a:pt x="0" y="60"/>
                  </a:cubicBezTo>
                  <a:cubicBezTo>
                    <a:pt x="27" y="201"/>
                    <a:pt x="81" y="255"/>
                    <a:pt x="168" y="342"/>
                  </a:cubicBezTo>
                  <a:cubicBezTo>
                    <a:pt x="249" y="423"/>
                    <a:pt x="363" y="476"/>
                    <a:pt x="451" y="537"/>
                  </a:cubicBezTo>
                  <a:cubicBezTo>
                    <a:pt x="459" y="540"/>
                    <a:pt x="467" y="541"/>
                    <a:pt x="476" y="541"/>
                  </a:cubicBezTo>
                  <a:cubicBezTo>
                    <a:pt x="547" y="541"/>
                    <a:pt x="610" y="444"/>
                    <a:pt x="531" y="396"/>
                  </a:cubicBezTo>
                  <a:cubicBezTo>
                    <a:pt x="451" y="342"/>
                    <a:pt x="390" y="282"/>
                    <a:pt x="336" y="228"/>
                  </a:cubicBezTo>
                  <a:cubicBezTo>
                    <a:pt x="249" y="174"/>
                    <a:pt x="195" y="87"/>
                    <a:pt x="142" y="33"/>
                  </a:cubicBezTo>
                  <a:cubicBezTo>
                    <a:pt x="119" y="10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4"/>
            <p:cNvSpPr/>
            <p:nvPr/>
          </p:nvSpPr>
          <p:spPr>
            <a:xfrm>
              <a:off x="221241" y="618813"/>
              <a:ext cx="32036" cy="25783"/>
            </a:xfrm>
            <a:custGeom>
              <a:avLst/>
              <a:gdLst/>
              <a:ahLst/>
              <a:cxnLst/>
              <a:rect l="l" t="t" r="r" b="b"/>
              <a:pathLst>
                <a:path w="666" h="536" extrusionOk="0">
                  <a:moveTo>
                    <a:pt x="168" y="0"/>
                  </a:moveTo>
                  <a:cubicBezTo>
                    <a:pt x="87" y="0"/>
                    <a:pt x="0" y="115"/>
                    <a:pt x="114" y="168"/>
                  </a:cubicBezTo>
                  <a:cubicBezTo>
                    <a:pt x="202" y="202"/>
                    <a:pt x="255" y="256"/>
                    <a:pt x="309" y="310"/>
                  </a:cubicBezTo>
                  <a:cubicBezTo>
                    <a:pt x="397" y="370"/>
                    <a:pt x="450" y="451"/>
                    <a:pt x="504" y="504"/>
                  </a:cubicBezTo>
                  <a:cubicBezTo>
                    <a:pt x="520" y="527"/>
                    <a:pt x="538" y="536"/>
                    <a:pt x="556" y="536"/>
                  </a:cubicBezTo>
                  <a:cubicBezTo>
                    <a:pt x="611" y="536"/>
                    <a:pt x="665" y="457"/>
                    <a:pt x="645" y="397"/>
                  </a:cubicBezTo>
                  <a:cubicBezTo>
                    <a:pt x="591" y="310"/>
                    <a:pt x="538" y="229"/>
                    <a:pt x="450" y="142"/>
                  </a:cubicBezTo>
                  <a:cubicBezTo>
                    <a:pt x="397" y="61"/>
                    <a:pt x="282" y="34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4"/>
            <p:cNvSpPr/>
            <p:nvPr/>
          </p:nvSpPr>
          <p:spPr>
            <a:xfrm>
              <a:off x="322398" y="867017"/>
              <a:ext cx="95724" cy="88316"/>
            </a:xfrm>
            <a:custGeom>
              <a:avLst/>
              <a:gdLst/>
              <a:ahLst/>
              <a:cxnLst/>
              <a:rect l="l" t="t" r="r" b="b"/>
              <a:pathLst>
                <a:path w="1990" h="1836" extrusionOk="0">
                  <a:moveTo>
                    <a:pt x="1898" y="0"/>
                  </a:moveTo>
                  <a:cubicBezTo>
                    <a:pt x="1881" y="0"/>
                    <a:pt x="1864" y="7"/>
                    <a:pt x="1849" y="22"/>
                  </a:cubicBezTo>
                  <a:cubicBezTo>
                    <a:pt x="1708" y="109"/>
                    <a:pt x="1654" y="304"/>
                    <a:pt x="1566" y="418"/>
                  </a:cubicBezTo>
                  <a:cubicBezTo>
                    <a:pt x="1459" y="640"/>
                    <a:pt x="1345" y="835"/>
                    <a:pt x="1204" y="1030"/>
                  </a:cubicBezTo>
                  <a:cubicBezTo>
                    <a:pt x="1089" y="1225"/>
                    <a:pt x="955" y="1426"/>
                    <a:pt x="753" y="1507"/>
                  </a:cubicBezTo>
                  <a:cubicBezTo>
                    <a:pt x="696" y="1554"/>
                    <a:pt x="604" y="1583"/>
                    <a:pt x="519" y="1583"/>
                  </a:cubicBezTo>
                  <a:cubicBezTo>
                    <a:pt x="444" y="1583"/>
                    <a:pt x="374" y="1560"/>
                    <a:pt x="337" y="1507"/>
                  </a:cubicBezTo>
                  <a:cubicBezTo>
                    <a:pt x="195" y="1285"/>
                    <a:pt x="363" y="889"/>
                    <a:pt x="417" y="667"/>
                  </a:cubicBezTo>
                  <a:cubicBezTo>
                    <a:pt x="451" y="553"/>
                    <a:pt x="558" y="217"/>
                    <a:pt x="451" y="109"/>
                  </a:cubicBezTo>
                  <a:cubicBezTo>
                    <a:pt x="417" y="109"/>
                    <a:pt x="390" y="109"/>
                    <a:pt x="363" y="136"/>
                  </a:cubicBezTo>
                  <a:cubicBezTo>
                    <a:pt x="310" y="217"/>
                    <a:pt x="310" y="358"/>
                    <a:pt x="283" y="445"/>
                  </a:cubicBezTo>
                  <a:cubicBezTo>
                    <a:pt x="249" y="613"/>
                    <a:pt x="195" y="781"/>
                    <a:pt x="142" y="949"/>
                  </a:cubicBezTo>
                  <a:cubicBezTo>
                    <a:pt x="81" y="1225"/>
                    <a:pt x="1" y="1561"/>
                    <a:pt x="249" y="1762"/>
                  </a:cubicBezTo>
                  <a:cubicBezTo>
                    <a:pt x="321" y="1814"/>
                    <a:pt x="401" y="1835"/>
                    <a:pt x="485" y="1835"/>
                  </a:cubicBezTo>
                  <a:cubicBezTo>
                    <a:pt x="764" y="1835"/>
                    <a:pt x="1081" y="1597"/>
                    <a:pt x="1230" y="1426"/>
                  </a:cubicBezTo>
                  <a:cubicBezTo>
                    <a:pt x="1398" y="1225"/>
                    <a:pt x="1540" y="976"/>
                    <a:pt x="1681" y="754"/>
                  </a:cubicBezTo>
                  <a:cubicBezTo>
                    <a:pt x="1795" y="586"/>
                    <a:pt x="1990" y="304"/>
                    <a:pt x="1990" y="109"/>
                  </a:cubicBezTo>
                  <a:cubicBezTo>
                    <a:pt x="1990" y="46"/>
                    <a:pt x="1944" y="0"/>
                    <a:pt x="1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4"/>
            <p:cNvSpPr/>
            <p:nvPr/>
          </p:nvSpPr>
          <p:spPr>
            <a:xfrm>
              <a:off x="302051" y="862687"/>
              <a:ext cx="43340" cy="32758"/>
            </a:xfrm>
            <a:custGeom>
              <a:avLst/>
              <a:gdLst/>
              <a:ahLst/>
              <a:cxnLst/>
              <a:rect l="l" t="t" r="r" b="b"/>
              <a:pathLst>
                <a:path w="901" h="681" extrusionOk="0">
                  <a:moveTo>
                    <a:pt x="185" y="0"/>
                  </a:moveTo>
                  <a:cubicBezTo>
                    <a:pt x="168" y="0"/>
                    <a:pt x="151" y="10"/>
                    <a:pt x="141" y="31"/>
                  </a:cubicBezTo>
                  <a:cubicBezTo>
                    <a:pt x="0" y="199"/>
                    <a:pt x="0" y="421"/>
                    <a:pt x="202" y="535"/>
                  </a:cubicBezTo>
                  <a:cubicBezTo>
                    <a:pt x="282" y="589"/>
                    <a:pt x="397" y="589"/>
                    <a:pt x="477" y="616"/>
                  </a:cubicBezTo>
                  <a:cubicBezTo>
                    <a:pt x="592" y="643"/>
                    <a:pt x="706" y="676"/>
                    <a:pt x="813" y="676"/>
                  </a:cubicBezTo>
                  <a:cubicBezTo>
                    <a:pt x="822" y="679"/>
                    <a:pt x="830" y="680"/>
                    <a:pt x="838" y="680"/>
                  </a:cubicBezTo>
                  <a:cubicBezTo>
                    <a:pt x="900" y="680"/>
                    <a:pt x="898" y="583"/>
                    <a:pt x="874" y="535"/>
                  </a:cubicBezTo>
                  <a:cubicBezTo>
                    <a:pt x="760" y="421"/>
                    <a:pt x="565" y="421"/>
                    <a:pt x="397" y="394"/>
                  </a:cubicBezTo>
                  <a:cubicBezTo>
                    <a:pt x="336" y="367"/>
                    <a:pt x="256" y="367"/>
                    <a:pt x="229" y="340"/>
                  </a:cubicBezTo>
                  <a:cubicBezTo>
                    <a:pt x="168" y="280"/>
                    <a:pt x="229" y="139"/>
                    <a:pt x="229" y="85"/>
                  </a:cubicBezTo>
                  <a:cubicBezTo>
                    <a:pt x="246" y="33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4"/>
            <p:cNvSpPr/>
            <p:nvPr/>
          </p:nvSpPr>
          <p:spPr>
            <a:xfrm>
              <a:off x="415186" y="820839"/>
              <a:ext cx="58204" cy="59888"/>
            </a:xfrm>
            <a:custGeom>
              <a:avLst/>
              <a:gdLst/>
              <a:ahLst/>
              <a:cxnLst/>
              <a:rect l="l" t="t" r="r" b="b"/>
              <a:pathLst>
                <a:path w="1210" h="1245" extrusionOk="0">
                  <a:moveTo>
                    <a:pt x="645" y="1"/>
                  </a:moveTo>
                  <a:cubicBezTo>
                    <a:pt x="592" y="34"/>
                    <a:pt x="538" y="142"/>
                    <a:pt x="619" y="169"/>
                  </a:cubicBezTo>
                  <a:cubicBezTo>
                    <a:pt x="733" y="256"/>
                    <a:pt x="901" y="256"/>
                    <a:pt x="928" y="424"/>
                  </a:cubicBezTo>
                  <a:cubicBezTo>
                    <a:pt x="928" y="592"/>
                    <a:pt x="813" y="760"/>
                    <a:pt x="733" y="901"/>
                  </a:cubicBezTo>
                  <a:cubicBezTo>
                    <a:pt x="592" y="1123"/>
                    <a:pt x="283" y="1009"/>
                    <a:pt x="61" y="1069"/>
                  </a:cubicBezTo>
                  <a:cubicBezTo>
                    <a:pt x="0" y="1069"/>
                    <a:pt x="0" y="1150"/>
                    <a:pt x="61" y="1177"/>
                  </a:cubicBezTo>
                  <a:cubicBezTo>
                    <a:pt x="197" y="1204"/>
                    <a:pt x="369" y="1244"/>
                    <a:pt x="518" y="1244"/>
                  </a:cubicBezTo>
                  <a:cubicBezTo>
                    <a:pt x="553" y="1244"/>
                    <a:pt x="587" y="1242"/>
                    <a:pt x="619" y="1237"/>
                  </a:cubicBezTo>
                  <a:cubicBezTo>
                    <a:pt x="813" y="1210"/>
                    <a:pt x="928" y="1042"/>
                    <a:pt x="1042" y="901"/>
                  </a:cubicBezTo>
                  <a:cubicBezTo>
                    <a:pt x="1123" y="706"/>
                    <a:pt x="1210" y="505"/>
                    <a:pt x="1123" y="283"/>
                  </a:cubicBezTo>
                  <a:cubicBezTo>
                    <a:pt x="1069" y="115"/>
                    <a:pt x="840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4"/>
            <p:cNvSpPr/>
            <p:nvPr/>
          </p:nvSpPr>
          <p:spPr>
            <a:xfrm>
              <a:off x="375214" y="738249"/>
              <a:ext cx="34538" cy="39204"/>
            </a:xfrm>
            <a:custGeom>
              <a:avLst/>
              <a:gdLst/>
              <a:ahLst/>
              <a:cxnLst/>
              <a:rect l="l" t="t" r="r" b="b"/>
              <a:pathLst>
                <a:path w="718" h="815" extrusionOk="0">
                  <a:moveTo>
                    <a:pt x="53" y="0"/>
                  </a:moveTo>
                  <a:cubicBezTo>
                    <a:pt x="26" y="0"/>
                    <a:pt x="0" y="27"/>
                    <a:pt x="25" y="71"/>
                  </a:cubicBezTo>
                  <a:cubicBezTo>
                    <a:pt x="79" y="179"/>
                    <a:pt x="159" y="320"/>
                    <a:pt x="247" y="434"/>
                  </a:cubicBezTo>
                  <a:cubicBezTo>
                    <a:pt x="361" y="575"/>
                    <a:pt x="468" y="710"/>
                    <a:pt x="636" y="797"/>
                  </a:cubicBezTo>
                  <a:cubicBezTo>
                    <a:pt x="643" y="809"/>
                    <a:pt x="651" y="815"/>
                    <a:pt x="659" y="815"/>
                  </a:cubicBezTo>
                  <a:cubicBezTo>
                    <a:pt x="687" y="815"/>
                    <a:pt x="718" y="756"/>
                    <a:pt x="697" y="710"/>
                  </a:cubicBezTo>
                  <a:cubicBezTo>
                    <a:pt x="468" y="515"/>
                    <a:pt x="274" y="239"/>
                    <a:pt x="79" y="11"/>
                  </a:cubicBezTo>
                  <a:cubicBezTo>
                    <a:pt x="72" y="4"/>
                    <a:pt x="62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4"/>
            <p:cNvSpPr/>
            <p:nvPr/>
          </p:nvSpPr>
          <p:spPr>
            <a:xfrm>
              <a:off x="415186" y="791112"/>
              <a:ext cx="7889" cy="10102"/>
            </a:xfrm>
            <a:custGeom>
              <a:avLst/>
              <a:gdLst/>
              <a:ahLst/>
              <a:cxnLst/>
              <a:rect l="l" t="t" r="r" b="b"/>
              <a:pathLst>
                <a:path w="164" h="210" extrusionOk="0">
                  <a:moveTo>
                    <a:pt x="57" y="0"/>
                  </a:moveTo>
                  <a:cubicBezTo>
                    <a:pt x="29" y="0"/>
                    <a:pt x="0" y="20"/>
                    <a:pt x="0" y="61"/>
                  </a:cubicBezTo>
                  <a:cubicBezTo>
                    <a:pt x="0" y="115"/>
                    <a:pt x="34" y="175"/>
                    <a:pt x="88" y="202"/>
                  </a:cubicBezTo>
                  <a:cubicBezTo>
                    <a:pt x="93" y="207"/>
                    <a:pt x="99" y="209"/>
                    <a:pt x="105" y="209"/>
                  </a:cubicBezTo>
                  <a:cubicBezTo>
                    <a:pt x="132" y="209"/>
                    <a:pt x="163" y="170"/>
                    <a:pt x="141" y="148"/>
                  </a:cubicBezTo>
                  <a:cubicBezTo>
                    <a:pt x="115" y="115"/>
                    <a:pt x="115" y="88"/>
                    <a:pt x="115" y="61"/>
                  </a:cubicBezTo>
                  <a:cubicBezTo>
                    <a:pt x="115" y="20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4"/>
            <p:cNvSpPr/>
            <p:nvPr/>
          </p:nvSpPr>
          <p:spPr>
            <a:xfrm>
              <a:off x="482721" y="895829"/>
              <a:ext cx="18568" cy="27851"/>
            </a:xfrm>
            <a:custGeom>
              <a:avLst/>
              <a:gdLst/>
              <a:ahLst/>
              <a:cxnLst/>
              <a:rect l="l" t="t" r="r" b="b"/>
              <a:pathLst>
                <a:path w="386" h="579" extrusionOk="0">
                  <a:moveTo>
                    <a:pt x="125" y="1"/>
                  </a:moveTo>
                  <a:cubicBezTo>
                    <a:pt x="97" y="1"/>
                    <a:pt x="68" y="14"/>
                    <a:pt x="55" y="41"/>
                  </a:cubicBezTo>
                  <a:cubicBezTo>
                    <a:pt x="1" y="209"/>
                    <a:pt x="108" y="491"/>
                    <a:pt x="276" y="572"/>
                  </a:cubicBezTo>
                  <a:cubicBezTo>
                    <a:pt x="287" y="577"/>
                    <a:pt x="297" y="579"/>
                    <a:pt x="307" y="579"/>
                  </a:cubicBezTo>
                  <a:cubicBezTo>
                    <a:pt x="353" y="579"/>
                    <a:pt x="386" y="530"/>
                    <a:pt x="364" y="458"/>
                  </a:cubicBezTo>
                  <a:cubicBezTo>
                    <a:pt x="337" y="404"/>
                    <a:pt x="276" y="350"/>
                    <a:pt x="250" y="290"/>
                  </a:cubicBezTo>
                  <a:cubicBezTo>
                    <a:pt x="196" y="209"/>
                    <a:pt x="196" y="122"/>
                    <a:pt x="196" y="41"/>
                  </a:cubicBezTo>
                  <a:cubicBezTo>
                    <a:pt x="182" y="1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4"/>
            <p:cNvSpPr/>
            <p:nvPr/>
          </p:nvSpPr>
          <p:spPr>
            <a:xfrm>
              <a:off x="504078" y="933974"/>
              <a:ext cx="27034" cy="31363"/>
            </a:xfrm>
            <a:custGeom>
              <a:avLst/>
              <a:gdLst/>
              <a:ahLst/>
              <a:cxnLst/>
              <a:rect l="l" t="t" r="r" b="b"/>
              <a:pathLst>
                <a:path w="562" h="652" extrusionOk="0">
                  <a:moveTo>
                    <a:pt x="46" y="0"/>
                  </a:moveTo>
                  <a:cubicBezTo>
                    <a:pt x="23" y="0"/>
                    <a:pt x="0" y="25"/>
                    <a:pt x="0" y="61"/>
                  </a:cubicBezTo>
                  <a:cubicBezTo>
                    <a:pt x="34" y="310"/>
                    <a:pt x="229" y="505"/>
                    <a:pt x="451" y="646"/>
                  </a:cubicBezTo>
                  <a:cubicBezTo>
                    <a:pt x="458" y="650"/>
                    <a:pt x="466" y="651"/>
                    <a:pt x="473" y="651"/>
                  </a:cubicBezTo>
                  <a:cubicBezTo>
                    <a:pt x="519" y="651"/>
                    <a:pt x="561" y="585"/>
                    <a:pt x="538" y="538"/>
                  </a:cubicBezTo>
                  <a:cubicBezTo>
                    <a:pt x="370" y="370"/>
                    <a:pt x="168" y="229"/>
                    <a:pt x="88" y="34"/>
                  </a:cubicBezTo>
                  <a:cubicBezTo>
                    <a:pt x="77" y="11"/>
                    <a:pt x="61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4"/>
            <p:cNvSpPr/>
            <p:nvPr/>
          </p:nvSpPr>
          <p:spPr>
            <a:xfrm>
              <a:off x="539625" y="969665"/>
              <a:ext cx="27226" cy="21935"/>
            </a:xfrm>
            <a:custGeom>
              <a:avLst/>
              <a:gdLst/>
              <a:ahLst/>
              <a:cxnLst/>
              <a:rect l="l" t="t" r="r" b="b"/>
              <a:pathLst>
                <a:path w="566" h="456" extrusionOk="0">
                  <a:moveTo>
                    <a:pt x="65" y="0"/>
                  </a:moveTo>
                  <a:cubicBezTo>
                    <a:pt x="27" y="0"/>
                    <a:pt x="0" y="58"/>
                    <a:pt x="21" y="99"/>
                  </a:cubicBezTo>
                  <a:cubicBezTo>
                    <a:pt x="75" y="159"/>
                    <a:pt x="162" y="213"/>
                    <a:pt x="216" y="267"/>
                  </a:cubicBezTo>
                  <a:cubicBezTo>
                    <a:pt x="269" y="327"/>
                    <a:pt x="357" y="381"/>
                    <a:pt x="437" y="435"/>
                  </a:cubicBezTo>
                  <a:cubicBezTo>
                    <a:pt x="446" y="449"/>
                    <a:pt x="458" y="455"/>
                    <a:pt x="471" y="455"/>
                  </a:cubicBezTo>
                  <a:cubicBezTo>
                    <a:pt x="513" y="455"/>
                    <a:pt x="566" y="395"/>
                    <a:pt x="525" y="354"/>
                  </a:cubicBezTo>
                  <a:cubicBezTo>
                    <a:pt x="471" y="300"/>
                    <a:pt x="437" y="213"/>
                    <a:pt x="357" y="159"/>
                  </a:cubicBezTo>
                  <a:cubicBezTo>
                    <a:pt x="269" y="99"/>
                    <a:pt x="189" y="72"/>
                    <a:pt x="101" y="18"/>
                  </a:cubicBezTo>
                  <a:cubicBezTo>
                    <a:pt x="89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4"/>
            <p:cNvSpPr/>
            <p:nvPr/>
          </p:nvSpPr>
          <p:spPr>
            <a:xfrm>
              <a:off x="581040" y="1001460"/>
              <a:ext cx="34538" cy="15200"/>
            </a:xfrm>
            <a:custGeom>
              <a:avLst/>
              <a:gdLst/>
              <a:ahLst/>
              <a:cxnLst/>
              <a:rect l="l" t="t" r="r" b="b"/>
              <a:pathLst>
                <a:path w="718" h="316" extrusionOk="0">
                  <a:moveTo>
                    <a:pt x="96" y="0"/>
                  </a:moveTo>
                  <a:cubicBezTo>
                    <a:pt x="0" y="0"/>
                    <a:pt x="6" y="197"/>
                    <a:pt x="114" y="197"/>
                  </a:cubicBezTo>
                  <a:cubicBezTo>
                    <a:pt x="282" y="224"/>
                    <a:pt x="417" y="278"/>
                    <a:pt x="585" y="311"/>
                  </a:cubicBezTo>
                  <a:cubicBezTo>
                    <a:pt x="594" y="314"/>
                    <a:pt x="602" y="315"/>
                    <a:pt x="610" y="315"/>
                  </a:cubicBezTo>
                  <a:cubicBezTo>
                    <a:pt x="682" y="315"/>
                    <a:pt x="717" y="219"/>
                    <a:pt x="645" y="170"/>
                  </a:cubicBezTo>
                  <a:cubicBezTo>
                    <a:pt x="477" y="56"/>
                    <a:pt x="309" y="2"/>
                    <a:pt x="114" y="2"/>
                  </a:cubicBezTo>
                  <a:cubicBezTo>
                    <a:pt x="108" y="1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634048" y="1018392"/>
              <a:ext cx="20540" cy="13084"/>
            </a:xfrm>
            <a:custGeom>
              <a:avLst/>
              <a:gdLst/>
              <a:ahLst/>
              <a:cxnLst/>
              <a:rect l="l" t="t" r="r" b="b"/>
              <a:pathLst>
                <a:path w="427" h="272" extrusionOk="0">
                  <a:moveTo>
                    <a:pt x="116" y="1"/>
                  </a:moveTo>
                  <a:cubicBezTo>
                    <a:pt x="50" y="1"/>
                    <a:pt x="1" y="104"/>
                    <a:pt x="74" y="154"/>
                  </a:cubicBezTo>
                  <a:cubicBezTo>
                    <a:pt x="101" y="154"/>
                    <a:pt x="155" y="181"/>
                    <a:pt x="188" y="208"/>
                  </a:cubicBezTo>
                  <a:cubicBezTo>
                    <a:pt x="215" y="235"/>
                    <a:pt x="269" y="262"/>
                    <a:pt x="296" y="262"/>
                  </a:cubicBezTo>
                  <a:cubicBezTo>
                    <a:pt x="313" y="269"/>
                    <a:pt x="329" y="272"/>
                    <a:pt x="343" y="272"/>
                  </a:cubicBezTo>
                  <a:cubicBezTo>
                    <a:pt x="400" y="272"/>
                    <a:pt x="426" y="224"/>
                    <a:pt x="383" y="181"/>
                  </a:cubicBezTo>
                  <a:cubicBezTo>
                    <a:pt x="356" y="127"/>
                    <a:pt x="323" y="94"/>
                    <a:pt x="296" y="67"/>
                  </a:cubicBezTo>
                  <a:cubicBezTo>
                    <a:pt x="242" y="40"/>
                    <a:pt x="215" y="13"/>
                    <a:pt x="155" y="13"/>
                  </a:cubicBezTo>
                  <a:cubicBezTo>
                    <a:pt x="142" y="5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46"/>
          <p:cNvSpPr txBox="1">
            <a:spLocks noGrp="1"/>
          </p:cNvSpPr>
          <p:nvPr>
            <p:ph type="title"/>
          </p:nvPr>
        </p:nvSpPr>
        <p:spPr>
          <a:xfrm>
            <a:off x="2647650" y="371535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bin" panose="020B0604020202020204" charset="-94"/>
              </a:rPr>
              <a:t>- İletişim Nedir?</a:t>
            </a:r>
            <a:endParaRPr dirty="0">
              <a:latin typeface="Cabin" panose="020B0604020202020204" charset="-94"/>
            </a:endParaRPr>
          </a:p>
        </p:txBody>
      </p:sp>
      <p:sp>
        <p:nvSpPr>
          <p:cNvPr id="2303" name="Google Shape;2303;p46"/>
          <p:cNvSpPr txBox="1">
            <a:spLocks noGrp="1"/>
          </p:cNvSpPr>
          <p:nvPr>
            <p:ph type="subTitle" idx="1"/>
          </p:nvPr>
        </p:nvSpPr>
        <p:spPr>
          <a:xfrm>
            <a:off x="1989450" y="2156244"/>
            <a:ext cx="5165100" cy="930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/>
              <a:t>İletişim duyguların, düşüncelerin, haberlerin, mesajların, tutum ve tavırların karşılıklı olarak iletilmesidir.</a:t>
            </a:r>
            <a:endParaRPr sz="1800" dirty="0"/>
          </a:p>
        </p:txBody>
      </p:sp>
      <p:grpSp>
        <p:nvGrpSpPr>
          <p:cNvPr id="2304" name="Google Shape;2304;p46"/>
          <p:cNvGrpSpPr/>
          <p:nvPr/>
        </p:nvGrpSpPr>
        <p:grpSpPr>
          <a:xfrm>
            <a:off x="262797" y="448350"/>
            <a:ext cx="3987497" cy="2748091"/>
            <a:chOff x="-1918106" y="75786"/>
            <a:chExt cx="4191189" cy="2888471"/>
          </a:xfrm>
        </p:grpSpPr>
        <p:sp>
          <p:nvSpPr>
            <p:cNvPr id="2305" name="Google Shape;2305;p46"/>
            <p:cNvSpPr/>
            <p:nvPr/>
          </p:nvSpPr>
          <p:spPr>
            <a:xfrm rot="10650811">
              <a:off x="-1900706" y="1878190"/>
              <a:ext cx="1795713" cy="841079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6"/>
            <p:cNvSpPr/>
            <p:nvPr/>
          </p:nvSpPr>
          <p:spPr>
            <a:xfrm rot="10650811">
              <a:off x="-1841985" y="2020198"/>
              <a:ext cx="146440" cy="111443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6"/>
            <p:cNvSpPr/>
            <p:nvPr/>
          </p:nvSpPr>
          <p:spPr>
            <a:xfrm rot="10650811">
              <a:off x="-1864649" y="2058577"/>
              <a:ext cx="40352" cy="4672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 rot="10650811">
              <a:off x="-1848232" y="2838687"/>
              <a:ext cx="59264" cy="58351"/>
            </a:xfrm>
            <a:custGeom>
              <a:avLst/>
              <a:gdLst/>
              <a:ahLst/>
              <a:cxnLst/>
              <a:rect l="l" t="t" r="r" b="b"/>
              <a:pathLst>
                <a:path w="586" h="577" extrusionOk="0">
                  <a:moveTo>
                    <a:pt x="110" y="0"/>
                  </a:moveTo>
                  <a:cubicBezTo>
                    <a:pt x="91" y="0"/>
                    <a:pt x="73" y="3"/>
                    <a:pt x="55" y="12"/>
                  </a:cubicBezTo>
                  <a:cubicBezTo>
                    <a:pt x="1" y="73"/>
                    <a:pt x="1" y="126"/>
                    <a:pt x="1" y="180"/>
                  </a:cubicBezTo>
                  <a:cubicBezTo>
                    <a:pt x="28" y="267"/>
                    <a:pt x="55" y="321"/>
                    <a:pt x="108" y="409"/>
                  </a:cubicBezTo>
                  <a:cubicBezTo>
                    <a:pt x="169" y="489"/>
                    <a:pt x="276" y="577"/>
                    <a:pt x="391" y="577"/>
                  </a:cubicBezTo>
                  <a:cubicBezTo>
                    <a:pt x="478" y="577"/>
                    <a:pt x="586" y="489"/>
                    <a:pt x="559" y="409"/>
                  </a:cubicBezTo>
                  <a:cubicBezTo>
                    <a:pt x="559" y="348"/>
                    <a:pt x="559" y="294"/>
                    <a:pt x="505" y="241"/>
                  </a:cubicBezTo>
                  <a:cubicBezTo>
                    <a:pt x="478" y="214"/>
                    <a:pt x="444" y="153"/>
                    <a:pt x="391" y="126"/>
                  </a:cubicBezTo>
                  <a:cubicBezTo>
                    <a:pt x="337" y="99"/>
                    <a:pt x="276" y="46"/>
                    <a:pt x="223" y="12"/>
                  </a:cubicBezTo>
                  <a:cubicBezTo>
                    <a:pt x="187" y="12"/>
                    <a:pt x="148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 rot="10650811">
              <a:off x="-1895948" y="2924878"/>
              <a:ext cx="72613" cy="37822"/>
            </a:xfrm>
            <a:custGeom>
              <a:avLst/>
              <a:gdLst/>
              <a:ahLst/>
              <a:cxnLst/>
              <a:rect l="l" t="t" r="r" b="b"/>
              <a:pathLst>
                <a:path w="718" h="374" extrusionOk="0">
                  <a:moveTo>
                    <a:pt x="182" y="1"/>
                  </a:moveTo>
                  <a:cubicBezTo>
                    <a:pt x="61" y="1"/>
                    <a:pt x="1" y="177"/>
                    <a:pt x="106" y="226"/>
                  </a:cubicBezTo>
                  <a:cubicBezTo>
                    <a:pt x="227" y="309"/>
                    <a:pt x="330" y="373"/>
                    <a:pt x="454" y="373"/>
                  </a:cubicBezTo>
                  <a:cubicBezTo>
                    <a:pt x="502" y="373"/>
                    <a:pt x="553" y="363"/>
                    <a:pt x="610" y="341"/>
                  </a:cubicBezTo>
                  <a:cubicBezTo>
                    <a:pt x="718" y="307"/>
                    <a:pt x="718" y="173"/>
                    <a:pt x="610" y="112"/>
                  </a:cubicBezTo>
                  <a:cubicBezTo>
                    <a:pt x="550" y="112"/>
                    <a:pt x="496" y="85"/>
                    <a:pt x="442" y="58"/>
                  </a:cubicBezTo>
                  <a:cubicBezTo>
                    <a:pt x="355" y="32"/>
                    <a:pt x="274" y="32"/>
                    <a:pt x="214" y="5"/>
                  </a:cubicBezTo>
                  <a:cubicBezTo>
                    <a:pt x="203" y="2"/>
                    <a:pt x="192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0" name="Google Shape;2310;p46"/>
            <p:cNvGrpSpPr/>
            <p:nvPr/>
          </p:nvGrpSpPr>
          <p:grpSpPr>
            <a:xfrm rot="10800000">
              <a:off x="602207" y="75786"/>
              <a:ext cx="1670876" cy="1099186"/>
              <a:chOff x="4507919" y="3715334"/>
              <a:chExt cx="1670876" cy="1099186"/>
            </a:xfrm>
          </p:grpSpPr>
          <p:sp>
            <p:nvSpPr>
              <p:cNvPr id="2311" name="Google Shape;2311;p46"/>
              <p:cNvSpPr/>
              <p:nvPr/>
            </p:nvSpPr>
            <p:spPr>
              <a:xfrm rot="-149189">
                <a:off x="4827086" y="3743765"/>
                <a:ext cx="1331513" cy="959904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9492" extrusionOk="0">
                    <a:moveTo>
                      <a:pt x="9233" y="0"/>
                    </a:moveTo>
                    <a:cubicBezTo>
                      <a:pt x="9203" y="0"/>
                      <a:pt x="9171" y="15"/>
                      <a:pt x="9160" y="49"/>
                    </a:cubicBezTo>
                    <a:cubicBezTo>
                      <a:pt x="9019" y="412"/>
                      <a:pt x="8797" y="1084"/>
                      <a:pt x="8434" y="1279"/>
                    </a:cubicBezTo>
                    <a:cubicBezTo>
                      <a:pt x="8159" y="1448"/>
                      <a:pt x="7782" y="1492"/>
                      <a:pt x="7405" y="1492"/>
                    </a:cubicBezTo>
                    <a:cubicBezTo>
                      <a:pt x="7093" y="1492"/>
                      <a:pt x="6781" y="1462"/>
                      <a:pt x="6526" y="1447"/>
                    </a:cubicBezTo>
                    <a:cubicBezTo>
                      <a:pt x="6375" y="1443"/>
                      <a:pt x="6223" y="1441"/>
                      <a:pt x="6071" y="1441"/>
                    </a:cubicBezTo>
                    <a:cubicBezTo>
                      <a:pt x="5153" y="1441"/>
                      <a:pt x="4218" y="1516"/>
                      <a:pt x="3307" y="1729"/>
                    </a:cubicBezTo>
                    <a:cubicBezTo>
                      <a:pt x="2272" y="1984"/>
                      <a:pt x="1291" y="2488"/>
                      <a:pt x="672" y="3382"/>
                    </a:cubicBezTo>
                    <a:cubicBezTo>
                      <a:pt x="88" y="4249"/>
                      <a:pt x="0" y="5479"/>
                      <a:pt x="397" y="6433"/>
                    </a:cubicBezTo>
                    <a:cubicBezTo>
                      <a:pt x="928" y="7636"/>
                      <a:pt x="1909" y="8201"/>
                      <a:pt x="3058" y="8644"/>
                    </a:cubicBezTo>
                    <a:cubicBezTo>
                      <a:pt x="4470" y="9187"/>
                      <a:pt x="5978" y="9492"/>
                      <a:pt x="7489" y="9492"/>
                    </a:cubicBezTo>
                    <a:cubicBezTo>
                      <a:pt x="7625" y="9492"/>
                      <a:pt x="7761" y="9489"/>
                      <a:pt x="7897" y="9484"/>
                    </a:cubicBezTo>
                    <a:cubicBezTo>
                      <a:pt x="9106" y="9457"/>
                      <a:pt x="10309" y="9209"/>
                      <a:pt x="11257" y="8422"/>
                    </a:cubicBezTo>
                    <a:cubicBezTo>
                      <a:pt x="12070" y="7777"/>
                      <a:pt x="12688" y="6910"/>
                      <a:pt x="12910" y="5902"/>
                    </a:cubicBezTo>
                    <a:cubicBezTo>
                      <a:pt x="13166" y="4894"/>
                      <a:pt x="12856" y="3913"/>
                      <a:pt x="12184" y="3160"/>
                    </a:cubicBezTo>
                    <a:cubicBezTo>
                      <a:pt x="11761" y="2656"/>
                      <a:pt x="11149" y="2233"/>
                      <a:pt x="10585" y="1897"/>
                    </a:cubicBezTo>
                    <a:cubicBezTo>
                      <a:pt x="10168" y="1648"/>
                      <a:pt x="9886" y="1615"/>
                      <a:pt x="9832" y="1030"/>
                    </a:cubicBezTo>
                    <a:cubicBezTo>
                      <a:pt x="9805" y="694"/>
                      <a:pt x="9691" y="412"/>
                      <a:pt x="9550" y="103"/>
                    </a:cubicBezTo>
                    <a:cubicBezTo>
                      <a:pt x="9538" y="56"/>
                      <a:pt x="9500" y="35"/>
                      <a:pt x="9463" y="35"/>
                    </a:cubicBezTo>
                    <a:cubicBezTo>
                      <a:pt x="9414" y="35"/>
                      <a:pt x="9367" y="71"/>
                      <a:pt x="9382" y="136"/>
                    </a:cubicBezTo>
                    <a:cubicBezTo>
                      <a:pt x="9496" y="499"/>
                      <a:pt x="9550" y="835"/>
                      <a:pt x="9577" y="1198"/>
                    </a:cubicBezTo>
                    <a:cubicBezTo>
                      <a:pt x="9610" y="1366"/>
                      <a:pt x="9637" y="1561"/>
                      <a:pt x="9745" y="1729"/>
                    </a:cubicBezTo>
                    <a:cubicBezTo>
                      <a:pt x="9859" y="1870"/>
                      <a:pt x="10054" y="1951"/>
                      <a:pt x="10222" y="2038"/>
                    </a:cubicBezTo>
                    <a:cubicBezTo>
                      <a:pt x="10558" y="2206"/>
                      <a:pt x="10867" y="2428"/>
                      <a:pt x="11176" y="2656"/>
                    </a:cubicBezTo>
                    <a:cubicBezTo>
                      <a:pt x="12299" y="3463"/>
                      <a:pt x="12971" y="4504"/>
                      <a:pt x="12635" y="5929"/>
                    </a:cubicBezTo>
                    <a:cubicBezTo>
                      <a:pt x="12352" y="7105"/>
                      <a:pt x="11459" y="8086"/>
                      <a:pt x="10417" y="8644"/>
                    </a:cubicBezTo>
                    <a:cubicBezTo>
                      <a:pt x="9612" y="9088"/>
                      <a:pt x="8635" y="9237"/>
                      <a:pt x="7660" y="9237"/>
                    </a:cubicBezTo>
                    <a:cubicBezTo>
                      <a:pt x="6910" y="9237"/>
                      <a:pt x="6160" y="9149"/>
                      <a:pt x="5491" y="9041"/>
                    </a:cubicBezTo>
                    <a:cubicBezTo>
                      <a:pt x="4006" y="8785"/>
                      <a:pt x="2131" y="8335"/>
                      <a:pt x="1123" y="7132"/>
                    </a:cubicBezTo>
                    <a:cubicBezTo>
                      <a:pt x="168" y="6043"/>
                      <a:pt x="202" y="4303"/>
                      <a:pt x="1123" y="3214"/>
                    </a:cubicBezTo>
                    <a:cubicBezTo>
                      <a:pt x="1963" y="2206"/>
                      <a:pt x="3421" y="1924"/>
                      <a:pt x="4624" y="1783"/>
                    </a:cubicBezTo>
                    <a:cubicBezTo>
                      <a:pt x="4934" y="1753"/>
                      <a:pt x="5241" y="1744"/>
                      <a:pt x="5546" y="1744"/>
                    </a:cubicBezTo>
                    <a:cubicBezTo>
                      <a:pt x="5980" y="1744"/>
                      <a:pt x="6411" y="1762"/>
                      <a:pt x="6844" y="1762"/>
                    </a:cubicBezTo>
                    <a:cubicBezTo>
                      <a:pt x="7213" y="1762"/>
                      <a:pt x="7583" y="1749"/>
                      <a:pt x="7957" y="1702"/>
                    </a:cubicBezTo>
                    <a:cubicBezTo>
                      <a:pt x="8851" y="1588"/>
                      <a:pt x="9046" y="889"/>
                      <a:pt x="9301" y="76"/>
                    </a:cubicBezTo>
                    <a:cubicBezTo>
                      <a:pt x="9317" y="29"/>
                      <a:pt x="9276" y="0"/>
                      <a:pt x="92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 rot="-149189">
                <a:off x="4940478" y="4701568"/>
                <a:ext cx="118528" cy="74228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734" extrusionOk="0">
                    <a:moveTo>
                      <a:pt x="74" y="0"/>
                    </a:moveTo>
                    <a:cubicBezTo>
                      <a:pt x="33" y="0"/>
                      <a:pt x="1" y="44"/>
                      <a:pt x="23" y="88"/>
                    </a:cubicBezTo>
                    <a:cubicBezTo>
                      <a:pt x="245" y="397"/>
                      <a:pt x="668" y="679"/>
                      <a:pt x="1058" y="733"/>
                    </a:cubicBezTo>
                    <a:cubicBezTo>
                      <a:pt x="1172" y="733"/>
                      <a:pt x="1172" y="592"/>
                      <a:pt x="1111" y="565"/>
                    </a:cubicBezTo>
                    <a:cubicBezTo>
                      <a:pt x="943" y="458"/>
                      <a:pt x="775" y="397"/>
                      <a:pt x="581" y="317"/>
                    </a:cubicBezTo>
                    <a:cubicBezTo>
                      <a:pt x="413" y="229"/>
                      <a:pt x="271" y="122"/>
                      <a:pt x="103" y="7"/>
                    </a:cubicBezTo>
                    <a:cubicBezTo>
                      <a:pt x="94" y="2"/>
                      <a:pt x="84" y="0"/>
                      <a:pt x="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6"/>
              <p:cNvSpPr/>
              <p:nvPr/>
            </p:nvSpPr>
            <p:spPr>
              <a:xfrm rot="-149189">
                <a:off x="5031285" y="4787000"/>
                <a:ext cx="61792" cy="2619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259" extrusionOk="0">
                    <a:moveTo>
                      <a:pt x="136" y="0"/>
                    </a:moveTo>
                    <a:cubicBezTo>
                      <a:pt x="39" y="0"/>
                      <a:pt x="0" y="146"/>
                      <a:pt x="106" y="171"/>
                    </a:cubicBezTo>
                    <a:cubicBezTo>
                      <a:pt x="214" y="225"/>
                      <a:pt x="355" y="259"/>
                      <a:pt x="496" y="259"/>
                    </a:cubicBezTo>
                    <a:cubicBezTo>
                      <a:pt x="576" y="225"/>
                      <a:pt x="610" y="118"/>
                      <a:pt x="523" y="91"/>
                    </a:cubicBezTo>
                    <a:cubicBezTo>
                      <a:pt x="382" y="57"/>
                      <a:pt x="274" y="57"/>
                      <a:pt x="160" y="3"/>
                    </a:cubicBezTo>
                    <a:cubicBezTo>
                      <a:pt x="151" y="1"/>
                      <a:pt x="14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6"/>
              <p:cNvSpPr/>
              <p:nvPr/>
            </p:nvSpPr>
            <p:spPr>
              <a:xfrm rot="-149189">
                <a:off x="4613071" y="4194015"/>
                <a:ext cx="36812" cy="6209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4" extrusionOk="0">
                    <a:moveTo>
                      <a:pt x="232" y="1"/>
                    </a:moveTo>
                    <a:cubicBezTo>
                      <a:pt x="196" y="1"/>
                      <a:pt x="161" y="18"/>
                      <a:pt x="142" y="57"/>
                    </a:cubicBezTo>
                    <a:cubicBezTo>
                      <a:pt x="108" y="145"/>
                      <a:pt x="81" y="225"/>
                      <a:pt x="54" y="286"/>
                    </a:cubicBezTo>
                    <a:cubicBezTo>
                      <a:pt x="27" y="340"/>
                      <a:pt x="27" y="367"/>
                      <a:pt x="27" y="427"/>
                    </a:cubicBezTo>
                    <a:cubicBezTo>
                      <a:pt x="1" y="454"/>
                      <a:pt x="27" y="481"/>
                      <a:pt x="54" y="535"/>
                    </a:cubicBezTo>
                    <a:cubicBezTo>
                      <a:pt x="54" y="592"/>
                      <a:pt x="90" y="613"/>
                      <a:pt x="132" y="613"/>
                    </a:cubicBezTo>
                    <a:cubicBezTo>
                      <a:pt x="174" y="613"/>
                      <a:pt x="222" y="592"/>
                      <a:pt x="249" y="561"/>
                    </a:cubicBezTo>
                    <a:cubicBezTo>
                      <a:pt x="276" y="535"/>
                      <a:pt x="310" y="535"/>
                      <a:pt x="310" y="508"/>
                    </a:cubicBezTo>
                    <a:cubicBezTo>
                      <a:pt x="337" y="454"/>
                      <a:pt x="337" y="393"/>
                      <a:pt x="337" y="367"/>
                    </a:cubicBezTo>
                    <a:cubicBezTo>
                      <a:pt x="363" y="286"/>
                      <a:pt x="363" y="199"/>
                      <a:pt x="363" y="145"/>
                    </a:cubicBezTo>
                    <a:cubicBezTo>
                      <a:pt x="363" y="55"/>
                      <a:pt x="295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6"/>
              <p:cNvSpPr/>
              <p:nvPr/>
            </p:nvSpPr>
            <p:spPr>
              <a:xfrm rot="-149189">
                <a:off x="4570603" y="4394696"/>
                <a:ext cx="39543" cy="5450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39" extrusionOk="0">
                    <a:moveTo>
                      <a:pt x="276" y="1"/>
                    </a:moveTo>
                    <a:cubicBezTo>
                      <a:pt x="169" y="28"/>
                      <a:pt x="108" y="108"/>
                      <a:pt x="81" y="196"/>
                    </a:cubicBezTo>
                    <a:cubicBezTo>
                      <a:pt x="27" y="276"/>
                      <a:pt x="1" y="418"/>
                      <a:pt x="108" y="505"/>
                    </a:cubicBezTo>
                    <a:cubicBezTo>
                      <a:pt x="131" y="526"/>
                      <a:pt x="166" y="538"/>
                      <a:pt x="202" y="538"/>
                    </a:cubicBezTo>
                    <a:cubicBezTo>
                      <a:pt x="260" y="538"/>
                      <a:pt x="320" y="505"/>
                      <a:pt x="337" y="418"/>
                    </a:cubicBezTo>
                    <a:cubicBezTo>
                      <a:pt x="363" y="364"/>
                      <a:pt x="337" y="337"/>
                      <a:pt x="363" y="276"/>
                    </a:cubicBezTo>
                    <a:lnTo>
                      <a:pt x="363" y="250"/>
                    </a:lnTo>
                    <a:lnTo>
                      <a:pt x="363" y="196"/>
                    </a:lnTo>
                    <a:cubicBezTo>
                      <a:pt x="390" y="169"/>
                      <a:pt x="390" y="142"/>
                      <a:pt x="390" y="82"/>
                    </a:cubicBezTo>
                    <a:cubicBezTo>
                      <a:pt x="390" y="55"/>
                      <a:pt x="337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6"/>
              <p:cNvSpPr/>
              <p:nvPr/>
            </p:nvSpPr>
            <p:spPr>
              <a:xfrm rot="-149189">
                <a:off x="4508694" y="4292580"/>
                <a:ext cx="45611" cy="36709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63" extrusionOk="0">
                    <a:moveTo>
                      <a:pt x="141" y="0"/>
                    </a:moveTo>
                    <a:cubicBezTo>
                      <a:pt x="132" y="0"/>
                      <a:pt x="123" y="3"/>
                      <a:pt x="114" y="7"/>
                    </a:cubicBezTo>
                    <a:lnTo>
                      <a:pt x="114" y="7"/>
                    </a:lnTo>
                    <a:cubicBezTo>
                      <a:pt x="113" y="7"/>
                      <a:pt x="112" y="7"/>
                      <a:pt x="111" y="7"/>
                    </a:cubicBezTo>
                    <a:cubicBezTo>
                      <a:pt x="103" y="7"/>
                      <a:pt x="94" y="11"/>
                      <a:pt x="78" y="18"/>
                    </a:cubicBezTo>
                    <a:lnTo>
                      <a:pt x="78" y="18"/>
                    </a:lnTo>
                    <a:cubicBezTo>
                      <a:pt x="83" y="17"/>
                      <a:pt x="89" y="17"/>
                      <a:pt x="94" y="17"/>
                    </a:cubicBezTo>
                    <a:lnTo>
                      <a:pt x="94" y="17"/>
                    </a:lnTo>
                    <a:cubicBezTo>
                      <a:pt x="101" y="14"/>
                      <a:pt x="107" y="10"/>
                      <a:pt x="114" y="7"/>
                    </a:cubicBezTo>
                    <a:lnTo>
                      <a:pt x="114" y="7"/>
                    </a:lnTo>
                    <a:cubicBezTo>
                      <a:pt x="123" y="8"/>
                      <a:pt x="129" y="15"/>
                      <a:pt x="141" y="27"/>
                    </a:cubicBezTo>
                    <a:cubicBezTo>
                      <a:pt x="128" y="20"/>
                      <a:pt x="112" y="17"/>
                      <a:pt x="96" y="17"/>
                    </a:cubicBezTo>
                    <a:cubicBezTo>
                      <a:pt x="96" y="17"/>
                      <a:pt x="95" y="17"/>
                      <a:pt x="94" y="17"/>
                    </a:cubicBezTo>
                    <a:lnTo>
                      <a:pt x="94" y="17"/>
                    </a:lnTo>
                    <a:cubicBezTo>
                      <a:pt x="83" y="22"/>
                      <a:pt x="72" y="27"/>
                      <a:pt x="61" y="27"/>
                    </a:cubicBezTo>
                    <a:cubicBezTo>
                      <a:pt x="67" y="24"/>
                      <a:pt x="73" y="21"/>
                      <a:pt x="78" y="18"/>
                    </a:cubicBezTo>
                    <a:lnTo>
                      <a:pt x="78" y="18"/>
                    </a:lnTo>
                    <a:cubicBezTo>
                      <a:pt x="37" y="25"/>
                      <a:pt x="0" y="55"/>
                      <a:pt x="0" y="108"/>
                    </a:cubicBezTo>
                    <a:cubicBezTo>
                      <a:pt x="0" y="168"/>
                      <a:pt x="0" y="222"/>
                      <a:pt x="61" y="276"/>
                    </a:cubicBezTo>
                    <a:cubicBezTo>
                      <a:pt x="114" y="336"/>
                      <a:pt x="229" y="363"/>
                      <a:pt x="309" y="363"/>
                    </a:cubicBezTo>
                    <a:cubicBezTo>
                      <a:pt x="423" y="363"/>
                      <a:pt x="450" y="249"/>
                      <a:pt x="397" y="168"/>
                    </a:cubicBezTo>
                    <a:lnTo>
                      <a:pt x="282" y="54"/>
                    </a:lnTo>
                    <a:cubicBezTo>
                      <a:pt x="229" y="27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6"/>
              <p:cNvSpPr/>
              <p:nvPr/>
            </p:nvSpPr>
            <p:spPr>
              <a:xfrm rot="-149189">
                <a:off x="4674504" y="4324445"/>
                <a:ext cx="59871" cy="2872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84" extrusionOk="0">
                    <a:moveTo>
                      <a:pt x="195" y="1"/>
                    </a:moveTo>
                    <a:cubicBezTo>
                      <a:pt x="141" y="28"/>
                      <a:pt x="27" y="55"/>
                      <a:pt x="0" y="115"/>
                    </a:cubicBezTo>
                    <a:cubicBezTo>
                      <a:pt x="0" y="142"/>
                      <a:pt x="0" y="169"/>
                      <a:pt x="27" y="196"/>
                    </a:cubicBezTo>
                    <a:cubicBezTo>
                      <a:pt x="88" y="223"/>
                      <a:pt x="141" y="223"/>
                      <a:pt x="195" y="223"/>
                    </a:cubicBezTo>
                    <a:cubicBezTo>
                      <a:pt x="256" y="223"/>
                      <a:pt x="283" y="249"/>
                      <a:pt x="336" y="283"/>
                    </a:cubicBezTo>
                    <a:cubicBezTo>
                      <a:pt x="390" y="283"/>
                      <a:pt x="477" y="283"/>
                      <a:pt x="504" y="196"/>
                    </a:cubicBezTo>
                    <a:lnTo>
                      <a:pt x="504" y="169"/>
                    </a:lnTo>
                    <a:cubicBezTo>
                      <a:pt x="592" y="28"/>
                      <a:pt x="424" y="1"/>
                      <a:pt x="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6"/>
              <p:cNvSpPr/>
              <p:nvPr/>
            </p:nvSpPr>
            <p:spPr>
              <a:xfrm rot="-149189">
                <a:off x="4545773" y="4222980"/>
                <a:ext cx="39543" cy="3751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5"/>
                    </a:cubicBezTo>
                    <a:cubicBezTo>
                      <a:pt x="1" y="135"/>
                      <a:pt x="54" y="196"/>
                      <a:pt x="108" y="250"/>
                    </a:cubicBezTo>
                    <a:cubicBezTo>
                      <a:pt x="132" y="312"/>
                      <a:pt x="193" y="370"/>
                      <a:pt x="248" y="370"/>
                    </a:cubicBezTo>
                    <a:cubicBezTo>
                      <a:pt x="271" y="370"/>
                      <a:pt x="292" y="360"/>
                      <a:pt x="310" y="337"/>
                    </a:cubicBezTo>
                    <a:cubicBezTo>
                      <a:pt x="390" y="250"/>
                      <a:pt x="310" y="169"/>
                      <a:pt x="249" y="109"/>
                    </a:cubicBezTo>
                    <a:cubicBezTo>
                      <a:pt x="195" y="82"/>
                      <a:pt x="108" y="28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6"/>
              <p:cNvSpPr/>
              <p:nvPr/>
            </p:nvSpPr>
            <p:spPr>
              <a:xfrm rot="-149189">
                <a:off x="4510426" y="4357001"/>
                <a:ext cx="49252" cy="2952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92" extrusionOk="0">
                    <a:moveTo>
                      <a:pt x="264" y="0"/>
                    </a:moveTo>
                    <a:cubicBezTo>
                      <a:pt x="229" y="23"/>
                      <a:pt x="191" y="42"/>
                      <a:pt x="161" y="60"/>
                    </a:cubicBezTo>
                    <a:lnTo>
                      <a:pt x="161" y="60"/>
                    </a:lnTo>
                    <a:cubicBezTo>
                      <a:pt x="157" y="61"/>
                      <a:pt x="153" y="61"/>
                      <a:pt x="150" y="61"/>
                    </a:cubicBezTo>
                    <a:cubicBezTo>
                      <a:pt x="0" y="109"/>
                      <a:pt x="54" y="291"/>
                      <a:pt x="168" y="291"/>
                    </a:cubicBezTo>
                    <a:cubicBezTo>
                      <a:pt x="181" y="291"/>
                      <a:pt x="196" y="288"/>
                      <a:pt x="211" y="283"/>
                    </a:cubicBezTo>
                    <a:cubicBezTo>
                      <a:pt x="238" y="256"/>
                      <a:pt x="291" y="229"/>
                      <a:pt x="318" y="202"/>
                    </a:cubicBezTo>
                    <a:cubicBezTo>
                      <a:pt x="379" y="168"/>
                      <a:pt x="432" y="142"/>
                      <a:pt x="459" y="88"/>
                    </a:cubicBezTo>
                    <a:cubicBezTo>
                      <a:pt x="486" y="61"/>
                      <a:pt x="459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6"/>
              <p:cNvSpPr/>
              <p:nvPr/>
            </p:nvSpPr>
            <p:spPr>
              <a:xfrm rot="-149189">
                <a:off x="4680585" y="4259075"/>
                <a:ext cx="42273" cy="3428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9" extrusionOk="0">
                    <a:moveTo>
                      <a:pt x="298" y="1"/>
                    </a:moveTo>
                    <a:cubicBezTo>
                      <a:pt x="235" y="1"/>
                      <a:pt x="173" y="72"/>
                      <a:pt x="108" y="117"/>
                    </a:cubicBezTo>
                    <a:cubicBezTo>
                      <a:pt x="81" y="171"/>
                      <a:pt x="1" y="224"/>
                      <a:pt x="1" y="312"/>
                    </a:cubicBezTo>
                    <a:cubicBezTo>
                      <a:pt x="1" y="312"/>
                      <a:pt x="28" y="339"/>
                      <a:pt x="54" y="339"/>
                    </a:cubicBezTo>
                    <a:cubicBezTo>
                      <a:pt x="108" y="339"/>
                      <a:pt x="196" y="285"/>
                      <a:pt x="249" y="258"/>
                    </a:cubicBezTo>
                    <a:cubicBezTo>
                      <a:pt x="303" y="224"/>
                      <a:pt x="337" y="224"/>
                      <a:pt x="364" y="198"/>
                    </a:cubicBezTo>
                    <a:cubicBezTo>
                      <a:pt x="390" y="144"/>
                      <a:pt x="417" y="90"/>
                      <a:pt x="364" y="30"/>
                    </a:cubicBezTo>
                    <a:cubicBezTo>
                      <a:pt x="341" y="9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6"/>
              <p:cNvSpPr/>
              <p:nvPr/>
            </p:nvSpPr>
            <p:spPr>
              <a:xfrm rot="-149189">
                <a:off x="4655059" y="4393811"/>
                <a:ext cx="36812" cy="2993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96" extrusionOk="0">
                    <a:moveTo>
                      <a:pt x="54" y="1"/>
                    </a:moveTo>
                    <a:lnTo>
                      <a:pt x="27" y="28"/>
                    </a:lnTo>
                    <a:cubicBezTo>
                      <a:pt x="10" y="45"/>
                      <a:pt x="4" y="63"/>
                      <a:pt x="9" y="83"/>
                    </a:cubicBezTo>
                    <a:lnTo>
                      <a:pt x="9" y="83"/>
                    </a:lnTo>
                    <a:cubicBezTo>
                      <a:pt x="7" y="82"/>
                      <a:pt x="4" y="81"/>
                      <a:pt x="1" y="81"/>
                    </a:cubicBezTo>
                    <a:cubicBezTo>
                      <a:pt x="27" y="142"/>
                      <a:pt x="81" y="169"/>
                      <a:pt x="108" y="223"/>
                    </a:cubicBezTo>
                    <a:cubicBezTo>
                      <a:pt x="129" y="260"/>
                      <a:pt x="179" y="295"/>
                      <a:pt x="228" y="295"/>
                    </a:cubicBezTo>
                    <a:cubicBezTo>
                      <a:pt x="257" y="295"/>
                      <a:pt x="287" y="282"/>
                      <a:pt x="310" y="249"/>
                    </a:cubicBezTo>
                    <a:cubicBezTo>
                      <a:pt x="363" y="142"/>
                      <a:pt x="276" y="55"/>
                      <a:pt x="195" y="28"/>
                    </a:cubicBezTo>
                    <a:cubicBezTo>
                      <a:pt x="169" y="1"/>
                      <a:pt x="142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2" name="Google Shape;2322;p46"/>
            <p:cNvGrpSpPr/>
            <p:nvPr/>
          </p:nvGrpSpPr>
          <p:grpSpPr>
            <a:xfrm rot="10800000">
              <a:off x="-1264630" y="477933"/>
              <a:ext cx="1505229" cy="1131106"/>
              <a:chOff x="5556904" y="3271630"/>
              <a:chExt cx="1505229" cy="1131106"/>
            </a:xfrm>
          </p:grpSpPr>
          <p:sp>
            <p:nvSpPr>
              <p:cNvPr id="2323" name="Google Shape;2323;p46"/>
              <p:cNvSpPr/>
              <p:nvPr/>
            </p:nvSpPr>
            <p:spPr>
              <a:xfrm rot="-149189">
                <a:off x="5574435" y="3303125"/>
                <a:ext cx="1470166" cy="840068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8307" extrusionOk="0">
                    <a:moveTo>
                      <a:pt x="2698" y="321"/>
                    </a:moveTo>
                    <a:cubicBezTo>
                      <a:pt x="3055" y="594"/>
                      <a:pt x="3450" y="1001"/>
                      <a:pt x="3891" y="1001"/>
                    </a:cubicBezTo>
                    <a:cubicBezTo>
                      <a:pt x="4174" y="974"/>
                      <a:pt x="4429" y="860"/>
                      <a:pt x="4678" y="860"/>
                    </a:cubicBezTo>
                    <a:cubicBezTo>
                      <a:pt x="4740" y="856"/>
                      <a:pt x="4803" y="855"/>
                      <a:pt x="4867" y="855"/>
                    </a:cubicBezTo>
                    <a:cubicBezTo>
                      <a:pt x="5293" y="855"/>
                      <a:pt x="5748" y="924"/>
                      <a:pt x="6163" y="947"/>
                    </a:cubicBezTo>
                    <a:cubicBezTo>
                      <a:pt x="7453" y="1088"/>
                      <a:pt x="8764" y="1283"/>
                      <a:pt x="10027" y="1478"/>
                    </a:cubicBezTo>
                    <a:cubicBezTo>
                      <a:pt x="11008" y="1619"/>
                      <a:pt x="12016" y="1841"/>
                      <a:pt x="12829" y="2399"/>
                    </a:cubicBezTo>
                    <a:cubicBezTo>
                      <a:pt x="13777" y="3044"/>
                      <a:pt x="14086" y="4361"/>
                      <a:pt x="13636" y="5396"/>
                    </a:cubicBezTo>
                    <a:cubicBezTo>
                      <a:pt x="13051" y="6686"/>
                      <a:pt x="11344" y="7190"/>
                      <a:pt x="10108" y="7553"/>
                    </a:cubicBezTo>
                    <a:cubicBezTo>
                      <a:pt x="8964" y="7873"/>
                      <a:pt x="7768" y="8015"/>
                      <a:pt x="6566" y="8015"/>
                    </a:cubicBezTo>
                    <a:cubicBezTo>
                      <a:pt x="5975" y="8015"/>
                      <a:pt x="5381" y="7980"/>
                      <a:pt x="4792" y="7916"/>
                    </a:cubicBezTo>
                    <a:cubicBezTo>
                      <a:pt x="3421" y="7775"/>
                      <a:pt x="2104" y="7217"/>
                      <a:pt x="1176" y="6155"/>
                    </a:cubicBezTo>
                    <a:cubicBezTo>
                      <a:pt x="168" y="5033"/>
                      <a:pt x="229" y="3548"/>
                      <a:pt x="1008" y="2345"/>
                    </a:cubicBezTo>
                    <a:cubicBezTo>
                      <a:pt x="1371" y="1727"/>
                      <a:pt x="1989" y="1169"/>
                      <a:pt x="2715" y="1088"/>
                    </a:cubicBezTo>
                    <a:cubicBezTo>
                      <a:pt x="2803" y="1055"/>
                      <a:pt x="2856" y="1001"/>
                      <a:pt x="2830" y="887"/>
                    </a:cubicBezTo>
                    <a:cubicBezTo>
                      <a:pt x="2810" y="704"/>
                      <a:pt x="2743" y="517"/>
                      <a:pt x="2698" y="321"/>
                    </a:cubicBezTo>
                    <a:close/>
                    <a:moveTo>
                      <a:pt x="2606" y="1"/>
                    </a:moveTo>
                    <a:cubicBezTo>
                      <a:pt x="2572" y="1"/>
                      <a:pt x="2542" y="22"/>
                      <a:pt x="2524" y="53"/>
                    </a:cubicBezTo>
                    <a:lnTo>
                      <a:pt x="2524" y="53"/>
                    </a:lnTo>
                    <a:cubicBezTo>
                      <a:pt x="2506" y="63"/>
                      <a:pt x="2494" y="81"/>
                      <a:pt x="2494" y="107"/>
                    </a:cubicBezTo>
                    <a:cubicBezTo>
                      <a:pt x="2517" y="343"/>
                      <a:pt x="2540" y="585"/>
                      <a:pt x="2567" y="827"/>
                    </a:cubicBezTo>
                    <a:lnTo>
                      <a:pt x="2567" y="827"/>
                    </a:lnTo>
                    <a:cubicBezTo>
                      <a:pt x="1532" y="1011"/>
                      <a:pt x="822" y="1971"/>
                      <a:pt x="424" y="2876"/>
                    </a:cubicBezTo>
                    <a:cubicBezTo>
                      <a:pt x="0" y="3857"/>
                      <a:pt x="88" y="4919"/>
                      <a:pt x="645" y="5846"/>
                    </a:cubicBezTo>
                    <a:cubicBezTo>
                      <a:pt x="1803" y="7816"/>
                      <a:pt x="4213" y="8307"/>
                      <a:pt x="6389" y="8307"/>
                    </a:cubicBezTo>
                    <a:cubicBezTo>
                      <a:pt x="6841" y="8307"/>
                      <a:pt x="7283" y="8286"/>
                      <a:pt x="7702" y="8252"/>
                    </a:cubicBezTo>
                    <a:cubicBezTo>
                      <a:pt x="9187" y="8145"/>
                      <a:pt x="10672" y="7836"/>
                      <a:pt x="12016" y="7217"/>
                    </a:cubicBezTo>
                    <a:cubicBezTo>
                      <a:pt x="13051" y="6767"/>
                      <a:pt x="14006" y="5987"/>
                      <a:pt x="14174" y="4838"/>
                    </a:cubicBezTo>
                    <a:cubicBezTo>
                      <a:pt x="14536" y="2795"/>
                      <a:pt x="12829" y="1727"/>
                      <a:pt x="11062" y="1337"/>
                    </a:cubicBezTo>
                    <a:cubicBezTo>
                      <a:pt x="9973" y="1088"/>
                      <a:pt x="8797" y="974"/>
                      <a:pt x="7675" y="833"/>
                    </a:cubicBezTo>
                    <a:cubicBezTo>
                      <a:pt x="6667" y="692"/>
                      <a:pt x="5686" y="611"/>
                      <a:pt x="4678" y="584"/>
                    </a:cubicBezTo>
                    <a:cubicBezTo>
                      <a:pt x="4660" y="582"/>
                      <a:pt x="4642" y="581"/>
                      <a:pt x="4624" y="581"/>
                    </a:cubicBezTo>
                    <a:cubicBezTo>
                      <a:pt x="4398" y="581"/>
                      <a:pt x="4136" y="719"/>
                      <a:pt x="3896" y="719"/>
                    </a:cubicBezTo>
                    <a:cubicBezTo>
                      <a:pt x="3818" y="719"/>
                      <a:pt x="3741" y="704"/>
                      <a:pt x="3670" y="665"/>
                    </a:cubicBezTo>
                    <a:cubicBezTo>
                      <a:pt x="3307" y="497"/>
                      <a:pt x="3024" y="215"/>
                      <a:pt x="2662" y="20"/>
                    </a:cubicBezTo>
                    <a:cubicBezTo>
                      <a:pt x="2643" y="6"/>
                      <a:pt x="2624" y="1"/>
                      <a:pt x="2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6"/>
              <p:cNvSpPr/>
              <p:nvPr/>
            </p:nvSpPr>
            <p:spPr>
              <a:xfrm rot="-149189">
                <a:off x="6883425" y="4073126"/>
                <a:ext cx="132888" cy="9091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899" extrusionOk="0">
                    <a:moveTo>
                      <a:pt x="1178" y="1"/>
                    </a:moveTo>
                    <a:cubicBezTo>
                      <a:pt x="1169" y="1"/>
                      <a:pt x="1160" y="2"/>
                      <a:pt x="1150" y="4"/>
                    </a:cubicBezTo>
                    <a:cubicBezTo>
                      <a:pt x="955" y="58"/>
                      <a:pt x="787" y="199"/>
                      <a:pt x="619" y="340"/>
                    </a:cubicBezTo>
                    <a:cubicBezTo>
                      <a:pt x="451" y="508"/>
                      <a:pt x="256" y="649"/>
                      <a:pt x="61" y="791"/>
                    </a:cubicBezTo>
                    <a:cubicBezTo>
                      <a:pt x="1" y="817"/>
                      <a:pt x="28" y="898"/>
                      <a:pt x="115" y="898"/>
                    </a:cubicBezTo>
                    <a:cubicBezTo>
                      <a:pt x="310" y="871"/>
                      <a:pt x="505" y="730"/>
                      <a:pt x="673" y="623"/>
                    </a:cubicBezTo>
                    <a:cubicBezTo>
                      <a:pt x="868" y="481"/>
                      <a:pt x="1096" y="367"/>
                      <a:pt x="1264" y="172"/>
                    </a:cubicBezTo>
                    <a:cubicBezTo>
                      <a:pt x="1314" y="123"/>
                      <a:pt x="127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 rot="-149189">
                <a:off x="7001023" y="4096299"/>
                <a:ext cx="46218" cy="4055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01" extrusionOk="0">
                    <a:moveTo>
                      <a:pt x="374" y="1"/>
                    </a:moveTo>
                    <a:cubicBezTo>
                      <a:pt x="356" y="1"/>
                      <a:pt x="338" y="8"/>
                      <a:pt x="323" y="26"/>
                    </a:cubicBezTo>
                    <a:cubicBezTo>
                      <a:pt x="269" y="106"/>
                      <a:pt x="182" y="194"/>
                      <a:pt x="75" y="247"/>
                    </a:cubicBezTo>
                    <a:cubicBezTo>
                      <a:pt x="1" y="293"/>
                      <a:pt x="52" y="400"/>
                      <a:pt x="118" y="400"/>
                    </a:cubicBezTo>
                    <a:cubicBezTo>
                      <a:pt x="130" y="400"/>
                      <a:pt x="143" y="397"/>
                      <a:pt x="155" y="388"/>
                    </a:cubicBezTo>
                    <a:cubicBezTo>
                      <a:pt x="296" y="335"/>
                      <a:pt x="377" y="247"/>
                      <a:pt x="437" y="106"/>
                    </a:cubicBezTo>
                    <a:cubicBezTo>
                      <a:pt x="457" y="48"/>
                      <a:pt x="417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6"/>
              <p:cNvSpPr/>
              <p:nvPr/>
            </p:nvSpPr>
            <p:spPr>
              <a:xfrm rot="-149189">
                <a:off x="6748369" y="4248034"/>
                <a:ext cx="70793" cy="3529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49" extrusionOk="0">
                    <a:moveTo>
                      <a:pt x="336" y="0"/>
                    </a:moveTo>
                    <a:cubicBezTo>
                      <a:pt x="282" y="27"/>
                      <a:pt x="222" y="27"/>
                      <a:pt x="195" y="27"/>
                    </a:cubicBezTo>
                    <a:cubicBezTo>
                      <a:pt x="141" y="54"/>
                      <a:pt x="141" y="81"/>
                      <a:pt x="114" y="115"/>
                    </a:cubicBezTo>
                    <a:cubicBezTo>
                      <a:pt x="0" y="195"/>
                      <a:pt x="27" y="310"/>
                      <a:pt x="168" y="336"/>
                    </a:cubicBezTo>
                    <a:cubicBezTo>
                      <a:pt x="186" y="336"/>
                      <a:pt x="192" y="348"/>
                      <a:pt x="210" y="348"/>
                    </a:cubicBezTo>
                    <a:cubicBezTo>
                      <a:pt x="219" y="348"/>
                      <a:pt x="231" y="345"/>
                      <a:pt x="249" y="336"/>
                    </a:cubicBezTo>
                    <a:cubicBezTo>
                      <a:pt x="282" y="336"/>
                      <a:pt x="336" y="336"/>
                      <a:pt x="363" y="310"/>
                    </a:cubicBezTo>
                    <a:cubicBezTo>
                      <a:pt x="450" y="283"/>
                      <a:pt x="504" y="249"/>
                      <a:pt x="585" y="222"/>
                    </a:cubicBezTo>
                    <a:cubicBezTo>
                      <a:pt x="699" y="168"/>
                      <a:pt x="645" y="0"/>
                      <a:pt x="5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6"/>
              <p:cNvSpPr/>
              <p:nvPr/>
            </p:nvSpPr>
            <p:spPr>
              <a:xfrm rot="-149189">
                <a:off x="6563788" y="4304699"/>
                <a:ext cx="53701" cy="3681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64" extrusionOk="0">
                    <a:moveTo>
                      <a:pt x="282" y="1"/>
                    </a:moveTo>
                    <a:cubicBezTo>
                      <a:pt x="168" y="1"/>
                      <a:pt x="27" y="54"/>
                      <a:pt x="0" y="169"/>
                    </a:cubicBezTo>
                    <a:cubicBezTo>
                      <a:pt x="0" y="276"/>
                      <a:pt x="81" y="364"/>
                      <a:pt x="195" y="364"/>
                    </a:cubicBezTo>
                    <a:cubicBezTo>
                      <a:pt x="222" y="337"/>
                      <a:pt x="249" y="337"/>
                      <a:pt x="282" y="310"/>
                    </a:cubicBezTo>
                    <a:lnTo>
                      <a:pt x="309" y="310"/>
                    </a:lnTo>
                    <a:lnTo>
                      <a:pt x="336" y="276"/>
                    </a:lnTo>
                    <a:lnTo>
                      <a:pt x="390" y="276"/>
                    </a:lnTo>
                    <a:cubicBezTo>
                      <a:pt x="450" y="249"/>
                      <a:pt x="477" y="249"/>
                      <a:pt x="504" y="222"/>
                    </a:cubicBezTo>
                    <a:cubicBezTo>
                      <a:pt x="531" y="196"/>
                      <a:pt x="531" y="142"/>
                      <a:pt x="531" y="81"/>
                    </a:cubicBezTo>
                    <a:cubicBezTo>
                      <a:pt x="477" y="1"/>
                      <a:pt x="363" y="1"/>
                      <a:pt x="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6"/>
              <p:cNvSpPr/>
              <p:nvPr/>
            </p:nvSpPr>
            <p:spPr>
              <a:xfrm rot="-149189">
                <a:off x="6641325" y="4190219"/>
                <a:ext cx="34082" cy="46923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4" extrusionOk="0">
                    <a:moveTo>
                      <a:pt x="153" y="0"/>
                    </a:moveTo>
                    <a:cubicBezTo>
                      <a:pt x="138" y="0"/>
                      <a:pt x="123" y="2"/>
                      <a:pt x="108" y="7"/>
                    </a:cubicBezTo>
                    <a:cubicBezTo>
                      <a:pt x="108" y="7"/>
                      <a:pt x="108" y="16"/>
                      <a:pt x="103" y="23"/>
                    </a:cubicBezTo>
                    <a:lnTo>
                      <a:pt x="103" y="23"/>
                    </a:lnTo>
                    <a:cubicBezTo>
                      <a:pt x="97" y="26"/>
                      <a:pt x="91" y="30"/>
                      <a:pt x="86" y="34"/>
                    </a:cubicBezTo>
                    <a:lnTo>
                      <a:pt x="86" y="34"/>
                    </a:lnTo>
                    <a:cubicBezTo>
                      <a:pt x="85" y="34"/>
                      <a:pt x="83" y="34"/>
                      <a:pt x="81" y="34"/>
                    </a:cubicBezTo>
                    <a:cubicBezTo>
                      <a:pt x="81" y="35"/>
                      <a:pt x="81" y="37"/>
                      <a:pt x="81" y="38"/>
                    </a:cubicBezTo>
                    <a:lnTo>
                      <a:pt x="81" y="38"/>
                    </a:lnTo>
                    <a:cubicBezTo>
                      <a:pt x="41" y="70"/>
                      <a:pt x="27" y="117"/>
                      <a:pt x="27" y="175"/>
                    </a:cubicBezTo>
                    <a:cubicBezTo>
                      <a:pt x="0" y="263"/>
                      <a:pt x="27" y="343"/>
                      <a:pt x="54" y="404"/>
                    </a:cubicBezTo>
                    <a:cubicBezTo>
                      <a:pt x="75" y="446"/>
                      <a:pt x="110" y="463"/>
                      <a:pt x="146" y="463"/>
                    </a:cubicBezTo>
                    <a:cubicBezTo>
                      <a:pt x="201" y="463"/>
                      <a:pt x="259" y="423"/>
                      <a:pt x="276" y="370"/>
                    </a:cubicBezTo>
                    <a:cubicBezTo>
                      <a:pt x="309" y="343"/>
                      <a:pt x="309" y="289"/>
                      <a:pt x="309" y="236"/>
                    </a:cubicBezTo>
                    <a:cubicBezTo>
                      <a:pt x="336" y="175"/>
                      <a:pt x="309" y="121"/>
                      <a:pt x="309" y="95"/>
                    </a:cubicBezTo>
                    <a:cubicBezTo>
                      <a:pt x="276" y="68"/>
                      <a:pt x="276" y="34"/>
                      <a:pt x="249" y="34"/>
                    </a:cubicBezTo>
                    <a:cubicBezTo>
                      <a:pt x="276" y="68"/>
                      <a:pt x="276" y="68"/>
                      <a:pt x="276" y="121"/>
                    </a:cubicBezTo>
                    <a:cubicBezTo>
                      <a:pt x="276" y="49"/>
                      <a:pt x="221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 rot="-149189">
                <a:off x="6699449" y="4352959"/>
                <a:ext cx="35599" cy="4874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82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cubicBezTo>
                      <a:pt x="0" y="115"/>
                      <a:pt x="27" y="169"/>
                      <a:pt x="27" y="195"/>
                    </a:cubicBezTo>
                    <a:cubicBezTo>
                      <a:pt x="54" y="283"/>
                      <a:pt x="54" y="337"/>
                      <a:pt x="81" y="390"/>
                    </a:cubicBezTo>
                    <a:cubicBezTo>
                      <a:pt x="93" y="452"/>
                      <a:pt x="148" y="481"/>
                      <a:pt x="204" y="481"/>
                    </a:cubicBezTo>
                    <a:cubicBezTo>
                      <a:pt x="277" y="481"/>
                      <a:pt x="351" y="431"/>
                      <a:pt x="336" y="337"/>
                    </a:cubicBezTo>
                    <a:cubicBezTo>
                      <a:pt x="336" y="249"/>
                      <a:pt x="276" y="195"/>
                      <a:pt x="222" y="115"/>
                    </a:cubicBezTo>
                    <a:cubicBezTo>
                      <a:pt x="195" y="54"/>
                      <a:pt x="108" y="1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6"/>
              <p:cNvSpPr/>
              <p:nvPr/>
            </p:nvSpPr>
            <p:spPr>
              <a:xfrm rot="-149189">
                <a:off x="6717279" y="4187689"/>
                <a:ext cx="31351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38" extrusionOk="0">
                    <a:moveTo>
                      <a:pt x="229" y="0"/>
                    </a:moveTo>
                    <a:cubicBezTo>
                      <a:pt x="142" y="27"/>
                      <a:pt x="115" y="114"/>
                      <a:pt x="88" y="195"/>
                    </a:cubicBezTo>
                    <a:cubicBezTo>
                      <a:pt x="61" y="256"/>
                      <a:pt x="1" y="363"/>
                      <a:pt x="88" y="424"/>
                    </a:cubicBezTo>
                    <a:cubicBezTo>
                      <a:pt x="108" y="433"/>
                      <a:pt x="125" y="437"/>
                      <a:pt x="141" y="437"/>
                    </a:cubicBezTo>
                    <a:cubicBezTo>
                      <a:pt x="215" y="437"/>
                      <a:pt x="256" y="349"/>
                      <a:pt x="256" y="282"/>
                    </a:cubicBezTo>
                    <a:cubicBezTo>
                      <a:pt x="283" y="256"/>
                      <a:pt x="283" y="195"/>
                      <a:pt x="283" y="168"/>
                    </a:cubicBezTo>
                    <a:cubicBezTo>
                      <a:pt x="283" y="141"/>
                      <a:pt x="310" y="88"/>
                      <a:pt x="283" y="61"/>
                    </a:cubicBezTo>
                    <a:cubicBezTo>
                      <a:pt x="283" y="27"/>
                      <a:pt x="256" y="0"/>
                      <a:pt x="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6"/>
              <p:cNvSpPr/>
              <p:nvPr/>
            </p:nvSpPr>
            <p:spPr>
              <a:xfrm rot="-149189">
                <a:off x="6585374" y="4229693"/>
                <a:ext cx="43184" cy="3428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9" extrusionOk="0">
                    <a:moveTo>
                      <a:pt x="167" y="1"/>
                    </a:moveTo>
                    <a:cubicBezTo>
                      <a:pt x="84" y="1"/>
                      <a:pt x="1" y="135"/>
                      <a:pt x="90" y="204"/>
                    </a:cubicBezTo>
                    <a:cubicBezTo>
                      <a:pt x="117" y="231"/>
                      <a:pt x="171" y="257"/>
                      <a:pt x="231" y="284"/>
                    </a:cubicBezTo>
                    <a:cubicBezTo>
                      <a:pt x="258" y="311"/>
                      <a:pt x="312" y="338"/>
                      <a:pt x="372" y="338"/>
                    </a:cubicBezTo>
                    <a:cubicBezTo>
                      <a:pt x="399" y="338"/>
                      <a:pt x="426" y="284"/>
                      <a:pt x="426" y="257"/>
                    </a:cubicBezTo>
                    <a:cubicBezTo>
                      <a:pt x="426" y="227"/>
                      <a:pt x="409" y="204"/>
                      <a:pt x="389" y="179"/>
                    </a:cubicBezTo>
                    <a:lnTo>
                      <a:pt x="389" y="179"/>
                    </a:lnTo>
                    <a:cubicBezTo>
                      <a:pt x="387" y="166"/>
                      <a:pt x="382" y="154"/>
                      <a:pt x="372" y="143"/>
                    </a:cubicBezTo>
                    <a:cubicBezTo>
                      <a:pt x="364" y="140"/>
                      <a:pt x="357" y="136"/>
                      <a:pt x="350" y="132"/>
                    </a:cubicBezTo>
                    <a:lnTo>
                      <a:pt x="350" y="132"/>
                    </a:lnTo>
                    <a:cubicBezTo>
                      <a:pt x="346" y="127"/>
                      <a:pt x="342" y="122"/>
                      <a:pt x="339" y="116"/>
                    </a:cubicBezTo>
                    <a:cubicBezTo>
                      <a:pt x="312" y="89"/>
                      <a:pt x="258" y="36"/>
                      <a:pt x="231" y="36"/>
                    </a:cubicBezTo>
                    <a:cubicBezTo>
                      <a:pt x="212" y="11"/>
                      <a:pt x="190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 rot="-149189">
                <a:off x="6746538" y="4335318"/>
                <a:ext cx="44903" cy="2872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84" extrusionOk="0">
                    <a:moveTo>
                      <a:pt x="82" y="0"/>
                    </a:moveTo>
                    <a:cubicBezTo>
                      <a:pt x="62" y="0"/>
                      <a:pt x="43" y="4"/>
                      <a:pt x="27" y="11"/>
                    </a:cubicBezTo>
                    <a:cubicBezTo>
                      <a:pt x="0" y="11"/>
                      <a:pt x="0" y="38"/>
                      <a:pt x="0" y="65"/>
                    </a:cubicBezTo>
                    <a:cubicBezTo>
                      <a:pt x="27" y="126"/>
                      <a:pt x="108" y="153"/>
                      <a:pt x="168" y="206"/>
                    </a:cubicBezTo>
                    <a:cubicBezTo>
                      <a:pt x="231" y="227"/>
                      <a:pt x="277" y="284"/>
                      <a:pt x="335" y="284"/>
                    </a:cubicBezTo>
                    <a:cubicBezTo>
                      <a:pt x="352" y="284"/>
                      <a:pt x="370" y="279"/>
                      <a:pt x="390" y="267"/>
                    </a:cubicBezTo>
                    <a:cubicBezTo>
                      <a:pt x="417" y="267"/>
                      <a:pt x="444" y="206"/>
                      <a:pt x="417" y="179"/>
                    </a:cubicBezTo>
                    <a:cubicBezTo>
                      <a:pt x="417" y="65"/>
                      <a:pt x="336" y="65"/>
                      <a:pt x="249" y="38"/>
                    </a:cubicBezTo>
                    <a:cubicBezTo>
                      <a:pt x="192" y="19"/>
                      <a:pt x="132" y="0"/>
                      <a:pt x="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6"/>
              <p:cNvSpPr/>
              <p:nvPr/>
            </p:nvSpPr>
            <p:spPr>
              <a:xfrm rot="-149189">
                <a:off x="6625548" y="4366385"/>
                <a:ext cx="30845" cy="356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53" extrusionOk="0">
                    <a:moveTo>
                      <a:pt x="142" y="15"/>
                    </a:moveTo>
                    <a:cubicBezTo>
                      <a:pt x="131" y="20"/>
                      <a:pt x="123" y="28"/>
                      <a:pt x="116" y="36"/>
                    </a:cubicBezTo>
                    <a:lnTo>
                      <a:pt x="116" y="36"/>
                    </a:lnTo>
                    <a:cubicBezTo>
                      <a:pt x="117" y="28"/>
                      <a:pt x="123" y="15"/>
                      <a:pt x="142" y="15"/>
                    </a:cubicBezTo>
                    <a:close/>
                    <a:moveTo>
                      <a:pt x="145" y="1"/>
                    </a:moveTo>
                    <a:cubicBezTo>
                      <a:pt x="130" y="1"/>
                      <a:pt x="117" y="19"/>
                      <a:pt x="115" y="37"/>
                    </a:cubicBezTo>
                    <a:lnTo>
                      <a:pt x="115" y="37"/>
                    </a:lnTo>
                    <a:cubicBezTo>
                      <a:pt x="87" y="72"/>
                      <a:pt x="83" y="128"/>
                      <a:pt x="61" y="149"/>
                    </a:cubicBezTo>
                    <a:cubicBezTo>
                      <a:pt x="1" y="237"/>
                      <a:pt x="34" y="351"/>
                      <a:pt x="142" y="351"/>
                    </a:cubicBezTo>
                    <a:cubicBezTo>
                      <a:pt x="147" y="352"/>
                      <a:pt x="153" y="352"/>
                      <a:pt x="158" y="352"/>
                    </a:cubicBezTo>
                    <a:cubicBezTo>
                      <a:pt x="301" y="352"/>
                      <a:pt x="304" y="22"/>
                      <a:pt x="167" y="13"/>
                    </a:cubicBezTo>
                    <a:lnTo>
                      <a:pt x="167" y="13"/>
                    </a:lnTo>
                    <a:cubicBezTo>
                      <a:pt x="160" y="4"/>
                      <a:pt x="152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4" name="Google Shape;2334;p46"/>
          <p:cNvGrpSpPr/>
          <p:nvPr/>
        </p:nvGrpSpPr>
        <p:grpSpPr>
          <a:xfrm>
            <a:off x="5137835" y="448353"/>
            <a:ext cx="3757217" cy="2603323"/>
            <a:chOff x="9043085" y="818303"/>
            <a:chExt cx="3757217" cy="2603323"/>
          </a:xfrm>
        </p:grpSpPr>
        <p:sp>
          <p:nvSpPr>
            <p:cNvPr id="2335" name="Google Shape;2335;p46"/>
            <p:cNvSpPr/>
            <p:nvPr/>
          </p:nvSpPr>
          <p:spPr>
            <a:xfrm>
              <a:off x="11279519" y="2444224"/>
              <a:ext cx="1520782" cy="846536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10751927" y="1194562"/>
              <a:ext cx="1317033" cy="830629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9043085" y="1035455"/>
              <a:ext cx="950257" cy="806050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9052894" y="1118775"/>
              <a:ext cx="77121" cy="75768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9079840" y="1064995"/>
              <a:ext cx="67424" cy="54120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11958549" y="1227371"/>
              <a:ext cx="74979" cy="71145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12041983" y="1268186"/>
              <a:ext cx="39801" cy="66748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9997040" y="818303"/>
              <a:ext cx="37997" cy="68665"/>
            </a:xfrm>
            <a:custGeom>
              <a:avLst/>
              <a:gdLst/>
              <a:ahLst/>
              <a:cxnLst/>
              <a:rect l="l" t="t" r="r" b="b"/>
              <a:pathLst>
                <a:path w="337" h="609" extrusionOk="0">
                  <a:moveTo>
                    <a:pt x="165" y="0"/>
                  </a:moveTo>
                  <a:cubicBezTo>
                    <a:pt x="116" y="0"/>
                    <a:pt x="68" y="35"/>
                    <a:pt x="54" y="106"/>
                  </a:cubicBezTo>
                  <a:cubicBezTo>
                    <a:pt x="27" y="160"/>
                    <a:pt x="27" y="213"/>
                    <a:pt x="1" y="301"/>
                  </a:cubicBezTo>
                  <a:lnTo>
                    <a:pt x="1" y="442"/>
                  </a:lnTo>
                  <a:cubicBezTo>
                    <a:pt x="1" y="469"/>
                    <a:pt x="27" y="496"/>
                    <a:pt x="54" y="523"/>
                  </a:cubicBezTo>
                  <a:cubicBezTo>
                    <a:pt x="81" y="580"/>
                    <a:pt x="123" y="608"/>
                    <a:pt x="165" y="608"/>
                  </a:cubicBezTo>
                  <a:cubicBezTo>
                    <a:pt x="207" y="608"/>
                    <a:pt x="249" y="580"/>
                    <a:pt x="276" y="523"/>
                  </a:cubicBezTo>
                  <a:cubicBezTo>
                    <a:pt x="276" y="496"/>
                    <a:pt x="303" y="496"/>
                    <a:pt x="303" y="469"/>
                  </a:cubicBezTo>
                  <a:cubicBezTo>
                    <a:pt x="337" y="415"/>
                    <a:pt x="337" y="381"/>
                    <a:pt x="303" y="328"/>
                  </a:cubicBezTo>
                  <a:cubicBezTo>
                    <a:pt x="303" y="247"/>
                    <a:pt x="303" y="160"/>
                    <a:pt x="276" y="106"/>
                  </a:cubicBezTo>
                  <a:cubicBezTo>
                    <a:pt x="263" y="35"/>
                    <a:pt x="214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9990275" y="1046842"/>
              <a:ext cx="40928" cy="59983"/>
            </a:xfrm>
            <a:custGeom>
              <a:avLst/>
              <a:gdLst/>
              <a:ahLst/>
              <a:cxnLst/>
              <a:rect l="l" t="t" r="r" b="b"/>
              <a:pathLst>
                <a:path w="363" h="532" extrusionOk="0">
                  <a:moveTo>
                    <a:pt x="228" y="0"/>
                  </a:moveTo>
                  <a:cubicBezTo>
                    <a:pt x="218" y="0"/>
                    <a:pt x="206" y="3"/>
                    <a:pt x="195" y="8"/>
                  </a:cubicBezTo>
                  <a:cubicBezTo>
                    <a:pt x="114" y="35"/>
                    <a:pt x="61" y="122"/>
                    <a:pt x="27" y="203"/>
                  </a:cubicBezTo>
                  <a:cubicBezTo>
                    <a:pt x="0" y="317"/>
                    <a:pt x="27" y="458"/>
                    <a:pt x="141" y="512"/>
                  </a:cubicBezTo>
                  <a:cubicBezTo>
                    <a:pt x="161" y="525"/>
                    <a:pt x="183" y="531"/>
                    <a:pt x="205" y="531"/>
                  </a:cubicBezTo>
                  <a:cubicBezTo>
                    <a:pt x="282" y="531"/>
                    <a:pt x="363" y="459"/>
                    <a:pt x="363" y="371"/>
                  </a:cubicBezTo>
                  <a:cubicBezTo>
                    <a:pt x="363" y="344"/>
                    <a:pt x="336" y="290"/>
                    <a:pt x="336" y="236"/>
                  </a:cubicBezTo>
                  <a:lnTo>
                    <a:pt x="336" y="203"/>
                  </a:lnTo>
                  <a:lnTo>
                    <a:pt x="336" y="68"/>
                  </a:lnTo>
                  <a:cubicBezTo>
                    <a:pt x="314" y="41"/>
                    <a:pt x="275" y="0"/>
                    <a:pt x="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9893312" y="949879"/>
              <a:ext cx="56149" cy="37208"/>
            </a:xfrm>
            <a:custGeom>
              <a:avLst/>
              <a:gdLst/>
              <a:ahLst/>
              <a:cxnLst/>
              <a:rect l="l" t="t" r="r" b="b"/>
              <a:pathLst>
                <a:path w="498" h="330" extrusionOk="0">
                  <a:moveTo>
                    <a:pt x="134" y="1"/>
                  </a:moveTo>
                  <a:cubicBezTo>
                    <a:pt x="120" y="15"/>
                    <a:pt x="106" y="22"/>
                    <a:pt x="95" y="29"/>
                  </a:cubicBezTo>
                  <a:lnTo>
                    <a:pt x="95" y="29"/>
                  </a:lnTo>
                  <a:cubicBezTo>
                    <a:pt x="41" y="48"/>
                    <a:pt x="1" y="110"/>
                    <a:pt x="20" y="169"/>
                  </a:cubicBezTo>
                  <a:lnTo>
                    <a:pt x="20" y="196"/>
                  </a:lnTo>
                  <a:cubicBezTo>
                    <a:pt x="25" y="201"/>
                    <a:pt x="28" y="203"/>
                    <a:pt x="30" y="203"/>
                  </a:cubicBezTo>
                  <a:cubicBezTo>
                    <a:pt x="31" y="203"/>
                    <a:pt x="31" y="203"/>
                    <a:pt x="32" y="202"/>
                  </a:cubicBezTo>
                  <a:lnTo>
                    <a:pt x="32" y="202"/>
                  </a:lnTo>
                  <a:cubicBezTo>
                    <a:pt x="52" y="252"/>
                    <a:pt x="95" y="290"/>
                    <a:pt x="134" y="310"/>
                  </a:cubicBezTo>
                  <a:cubicBezTo>
                    <a:pt x="175" y="323"/>
                    <a:pt x="217" y="330"/>
                    <a:pt x="259" y="330"/>
                  </a:cubicBezTo>
                  <a:cubicBezTo>
                    <a:pt x="301" y="330"/>
                    <a:pt x="343" y="323"/>
                    <a:pt x="383" y="310"/>
                  </a:cubicBezTo>
                  <a:cubicBezTo>
                    <a:pt x="497" y="283"/>
                    <a:pt x="497" y="142"/>
                    <a:pt x="417" y="115"/>
                  </a:cubicBezTo>
                  <a:cubicBezTo>
                    <a:pt x="356" y="88"/>
                    <a:pt x="329" y="54"/>
                    <a:pt x="275" y="28"/>
                  </a:cubicBezTo>
                  <a:cubicBezTo>
                    <a:pt x="215" y="1"/>
                    <a:pt x="188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10084983" y="943791"/>
              <a:ext cx="63704" cy="31232"/>
            </a:xfrm>
            <a:custGeom>
              <a:avLst/>
              <a:gdLst/>
              <a:ahLst/>
              <a:cxnLst/>
              <a:rect l="l" t="t" r="r" b="b"/>
              <a:pathLst>
                <a:path w="565" h="277" extrusionOk="0">
                  <a:moveTo>
                    <a:pt x="397" y="1"/>
                  </a:moveTo>
                  <a:cubicBezTo>
                    <a:pt x="309" y="1"/>
                    <a:pt x="229" y="28"/>
                    <a:pt x="141" y="55"/>
                  </a:cubicBezTo>
                  <a:cubicBezTo>
                    <a:pt x="87" y="82"/>
                    <a:pt x="0" y="142"/>
                    <a:pt x="0" y="223"/>
                  </a:cubicBezTo>
                  <a:cubicBezTo>
                    <a:pt x="0" y="250"/>
                    <a:pt x="0" y="276"/>
                    <a:pt x="27" y="276"/>
                  </a:cubicBezTo>
                  <a:lnTo>
                    <a:pt x="195" y="276"/>
                  </a:lnTo>
                  <a:cubicBezTo>
                    <a:pt x="215" y="268"/>
                    <a:pt x="235" y="265"/>
                    <a:pt x="254" y="265"/>
                  </a:cubicBezTo>
                  <a:cubicBezTo>
                    <a:pt x="291" y="265"/>
                    <a:pt x="327" y="276"/>
                    <a:pt x="363" y="276"/>
                  </a:cubicBezTo>
                  <a:cubicBezTo>
                    <a:pt x="504" y="276"/>
                    <a:pt x="565" y="28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9921274" y="868025"/>
              <a:ext cx="47129" cy="36418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7" y="1"/>
                  </a:moveTo>
                  <a:cubicBezTo>
                    <a:pt x="1" y="28"/>
                    <a:pt x="1" y="28"/>
                    <a:pt x="1" y="82"/>
                  </a:cubicBezTo>
                  <a:cubicBezTo>
                    <a:pt x="1" y="142"/>
                    <a:pt x="81" y="196"/>
                    <a:pt x="108" y="250"/>
                  </a:cubicBezTo>
                  <a:cubicBezTo>
                    <a:pt x="146" y="287"/>
                    <a:pt x="202" y="322"/>
                    <a:pt x="260" y="322"/>
                  </a:cubicBezTo>
                  <a:cubicBezTo>
                    <a:pt x="295" y="322"/>
                    <a:pt x="330" y="309"/>
                    <a:pt x="363" y="276"/>
                  </a:cubicBezTo>
                  <a:cubicBezTo>
                    <a:pt x="417" y="223"/>
                    <a:pt x="337" y="108"/>
                    <a:pt x="249" y="82"/>
                  </a:cubicBezTo>
                  <a:cubicBezTo>
                    <a:pt x="222" y="82"/>
                    <a:pt x="195" y="55"/>
                    <a:pt x="169" y="55"/>
                  </a:cubicBezTo>
                  <a:cubicBezTo>
                    <a:pt x="108" y="28"/>
                    <a:pt x="81" y="1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9914283" y="1012792"/>
              <a:ext cx="48032" cy="40252"/>
            </a:xfrm>
            <a:custGeom>
              <a:avLst/>
              <a:gdLst/>
              <a:ahLst/>
              <a:cxnLst/>
              <a:rect l="l" t="t" r="r" b="b"/>
              <a:pathLst>
                <a:path w="426" h="357" extrusionOk="0">
                  <a:moveTo>
                    <a:pt x="338" y="0"/>
                  </a:moveTo>
                  <a:cubicBezTo>
                    <a:pt x="311" y="0"/>
                    <a:pt x="257" y="34"/>
                    <a:pt x="197" y="61"/>
                  </a:cubicBezTo>
                  <a:cubicBezTo>
                    <a:pt x="170" y="88"/>
                    <a:pt x="116" y="115"/>
                    <a:pt x="63" y="142"/>
                  </a:cubicBezTo>
                  <a:cubicBezTo>
                    <a:pt x="67" y="145"/>
                    <a:pt x="71" y="148"/>
                    <a:pt x="75" y="151"/>
                  </a:cubicBezTo>
                  <a:lnTo>
                    <a:pt x="75" y="151"/>
                  </a:lnTo>
                  <a:cubicBezTo>
                    <a:pt x="1" y="210"/>
                    <a:pt x="63" y="357"/>
                    <a:pt x="145" y="357"/>
                  </a:cubicBezTo>
                  <a:cubicBezTo>
                    <a:pt x="162" y="357"/>
                    <a:pt x="180" y="351"/>
                    <a:pt x="197" y="337"/>
                  </a:cubicBezTo>
                  <a:cubicBezTo>
                    <a:pt x="257" y="283"/>
                    <a:pt x="284" y="256"/>
                    <a:pt x="338" y="229"/>
                  </a:cubicBezTo>
                  <a:cubicBezTo>
                    <a:pt x="365" y="168"/>
                    <a:pt x="399" y="142"/>
                    <a:pt x="425" y="88"/>
                  </a:cubicBezTo>
                  <a:cubicBezTo>
                    <a:pt x="425" y="61"/>
                    <a:pt x="39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10078895" y="872535"/>
              <a:ext cx="44085" cy="45664"/>
            </a:xfrm>
            <a:custGeom>
              <a:avLst/>
              <a:gdLst/>
              <a:ahLst/>
              <a:cxnLst/>
              <a:rect l="l" t="t" r="r" b="b"/>
              <a:pathLst>
                <a:path w="391" h="405" extrusionOk="0">
                  <a:moveTo>
                    <a:pt x="261" y="0"/>
                  </a:moveTo>
                  <a:cubicBezTo>
                    <a:pt x="193" y="0"/>
                    <a:pt x="130" y="85"/>
                    <a:pt x="81" y="156"/>
                  </a:cubicBezTo>
                  <a:cubicBezTo>
                    <a:pt x="54" y="210"/>
                    <a:pt x="0" y="297"/>
                    <a:pt x="27" y="378"/>
                  </a:cubicBezTo>
                  <a:cubicBezTo>
                    <a:pt x="27" y="378"/>
                    <a:pt x="54" y="404"/>
                    <a:pt x="81" y="404"/>
                  </a:cubicBezTo>
                  <a:cubicBezTo>
                    <a:pt x="141" y="378"/>
                    <a:pt x="195" y="297"/>
                    <a:pt x="249" y="270"/>
                  </a:cubicBezTo>
                  <a:cubicBezTo>
                    <a:pt x="283" y="236"/>
                    <a:pt x="336" y="210"/>
                    <a:pt x="363" y="183"/>
                  </a:cubicBezTo>
                  <a:cubicBezTo>
                    <a:pt x="390" y="129"/>
                    <a:pt x="363" y="42"/>
                    <a:pt x="310" y="15"/>
                  </a:cubicBezTo>
                  <a:cubicBezTo>
                    <a:pt x="293" y="5"/>
                    <a:pt x="277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10075850" y="1028690"/>
              <a:ext cx="44085" cy="32247"/>
            </a:xfrm>
            <a:custGeom>
              <a:avLst/>
              <a:gdLst/>
              <a:ahLst/>
              <a:cxnLst/>
              <a:rect l="l" t="t" r="r" b="b"/>
              <a:pathLst>
                <a:path w="391" h="286" extrusionOk="0">
                  <a:moveTo>
                    <a:pt x="27" y="115"/>
                  </a:moveTo>
                  <a:cubicBezTo>
                    <a:pt x="27" y="124"/>
                    <a:pt x="30" y="132"/>
                    <a:pt x="34" y="140"/>
                  </a:cubicBezTo>
                  <a:lnTo>
                    <a:pt x="34" y="140"/>
                  </a:lnTo>
                  <a:cubicBezTo>
                    <a:pt x="27" y="138"/>
                    <a:pt x="27" y="132"/>
                    <a:pt x="27" y="115"/>
                  </a:cubicBezTo>
                  <a:close/>
                  <a:moveTo>
                    <a:pt x="195" y="1"/>
                  </a:moveTo>
                  <a:cubicBezTo>
                    <a:pt x="142" y="1"/>
                    <a:pt x="108" y="1"/>
                    <a:pt x="81" y="27"/>
                  </a:cubicBezTo>
                  <a:cubicBezTo>
                    <a:pt x="54" y="27"/>
                    <a:pt x="54" y="27"/>
                    <a:pt x="27" y="61"/>
                  </a:cubicBezTo>
                  <a:cubicBezTo>
                    <a:pt x="0" y="88"/>
                    <a:pt x="0" y="142"/>
                    <a:pt x="27" y="142"/>
                  </a:cubicBezTo>
                  <a:lnTo>
                    <a:pt x="35" y="142"/>
                  </a:lnTo>
                  <a:cubicBezTo>
                    <a:pt x="55" y="179"/>
                    <a:pt x="114" y="202"/>
                    <a:pt x="142" y="229"/>
                  </a:cubicBezTo>
                  <a:cubicBezTo>
                    <a:pt x="166" y="266"/>
                    <a:pt x="203" y="286"/>
                    <a:pt x="242" y="286"/>
                  </a:cubicBezTo>
                  <a:cubicBezTo>
                    <a:pt x="287" y="286"/>
                    <a:pt x="334" y="258"/>
                    <a:pt x="363" y="196"/>
                  </a:cubicBezTo>
                  <a:cubicBezTo>
                    <a:pt x="390" y="88"/>
                    <a:pt x="249" y="27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12254668" y="3369197"/>
              <a:ext cx="34163" cy="52429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12339567" y="3372129"/>
              <a:ext cx="31908" cy="47355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Yay 52">
            <a:extLst>
              <a:ext uri="{FF2B5EF4-FFF2-40B4-BE49-F238E27FC236}">
                <a16:creationId xmlns:a16="http://schemas.microsoft.com/office/drawing/2014/main" xmlns="" id="{897B1D37-75FE-4497-A832-85F3979A37D8}"/>
              </a:ext>
            </a:extLst>
          </p:cNvPr>
          <p:cNvSpPr/>
          <p:nvPr/>
        </p:nvSpPr>
        <p:spPr>
          <a:xfrm rot="8466045">
            <a:off x="1123161" y="-3317667"/>
            <a:ext cx="7570783" cy="6250682"/>
          </a:xfrm>
          <a:prstGeom prst="arc">
            <a:avLst>
              <a:gd name="adj1" fmla="val 16214377"/>
              <a:gd name="adj2" fmla="val 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05" name="Google Shape;2505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bin" panose="020B0604020202020204" charset="-94"/>
              </a:rPr>
              <a:t>İLETİŞİMİN ÖGELERİ</a:t>
            </a:r>
            <a:endParaRPr dirty="0">
              <a:latin typeface="Cabin" panose="020B0604020202020204" charset="-94"/>
            </a:endParaRPr>
          </a:p>
        </p:txBody>
      </p:sp>
      <p:sp>
        <p:nvSpPr>
          <p:cNvPr id="2506" name="Google Shape;2506;p49"/>
          <p:cNvSpPr txBox="1"/>
          <p:nvPr/>
        </p:nvSpPr>
        <p:spPr>
          <a:xfrm>
            <a:off x="1531452" y="1716245"/>
            <a:ext cx="90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dk1"/>
                </a:solidFill>
                <a:latin typeface="Cabin" panose="020B0604020202020204" charset="-94"/>
                <a:ea typeface="Neucha"/>
                <a:cs typeface="Neucha"/>
                <a:sym typeface="Neucha"/>
              </a:rPr>
              <a:t>Kaynak</a:t>
            </a:r>
            <a:endParaRPr sz="1600" b="1" dirty="0">
              <a:solidFill>
                <a:schemeClr val="dk1"/>
              </a:solidFill>
              <a:latin typeface="Cabin" panose="020B0604020202020204" charset="-94"/>
              <a:ea typeface="Neucha"/>
              <a:cs typeface="Neucha"/>
              <a:sym typeface="Neucha"/>
            </a:endParaRPr>
          </a:p>
        </p:txBody>
      </p:sp>
      <p:sp>
        <p:nvSpPr>
          <p:cNvPr id="2507" name="Google Shape;2507;p49"/>
          <p:cNvSpPr txBox="1"/>
          <p:nvPr/>
        </p:nvSpPr>
        <p:spPr>
          <a:xfrm>
            <a:off x="703398" y="2472548"/>
            <a:ext cx="159656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İletişim sürecini başlatan kişi</a:t>
            </a:r>
            <a:endParaRPr dirty="0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08" name="Google Shape;2508;p49"/>
          <p:cNvSpPr txBox="1"/>
          <p:nvPr/>
        </p:nvSpPr>
        <p:spPr>
          <a:xfrm>
            <a:off x="3159174" y="1729848"/>
            <a:ext cx="90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chemeClr val="dk1"/>
                </a:solidFill>
                <a:latin typeface="Cabin" panose="020B0604020202020204" charset="-94"/>
                <a:ea typeface="Neucha"/>
                <a:cs typeface="Neucha"/>
                <a:sym typeface="Neucha"/>
              </a:rPr>
              <a:t>Mesaj</a:t>
            </a:r>
            <a:endParaRPr sz="2000" b="1" dirty="0">
              <a:solidFill>
                <a:schemeClr val="dk1"/>
              </a:solidFill>
              <a:latin typeface="Cabin" panose="020B0604020202020204" charset="-94"/>
              <a:ea typeface="Neucha"/>
              <a:cs typeface="Neucha"/>
              <a:sym typeface="Neucha"/>
            </a:endParaRPr>
          </a:p>
        </p:txBody>
      </p:sp>
      <p:sp>
        <p:nvSpPr>
          <p:cNvPr id="2510" name="Google Shape;2510;p49"/>
          <p:cNvSpPr txBox="1"/>
          <p:nvPr/>
        </p:nvSpPr>
        <p:spPr>
          <a:xfrm>
            <a:off x="6798560" y="2500822"/>
            <a:ext cx="2008685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Kaynağın gönderdiği mesajlara hedef olan kişi</a:t>
            </a:r>
            <a:endParaRPr dirty="0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11" name="Google Shape;2511;p49"/>
          <p:cNvSpPr txBox="1"/>
          <p:nvPr/>
        </p:nvSpPr>
        <p:spPr>
          <a:xfrm>
            <a:off x="6408817" y="1770638"/>
            <a:ext cx="90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chemeClr val="dk1"/>
                </a:solidFill>
                <a:latin typeface="Cabin" panose="020B0604020202020204" charset="-94"/>
                <a:ea typeface="Neucha"/>
                <a:cs typeface="Neucha"/>
                <a:sym typeface="Neucha"/>
              </a:rPr>
              <a:t>Alıcı</a:t>
            </a:r>
            <a:endParaRPr sz="2000" b="1" dirty="0">
              <a:solidFill>
                <a:schemeClr val="dk1"/>
              </a:solidFill>
              <a:latin typeface="Cabin" panose="020B0604020202020204" charset="-94"/>
              <a:ea typeface="Neucha"/>
              <a:cs typeface="Neucha"/>
              <a:sym typeface="Neucha"/>
            </a:endParaRPr>
          </a:p>
        </p:txBody>
      </p:sp>
      <p:sp>
        <p:nvSpPr>
          <p:cNvPr id="2512" name="Google Shape;2512;p49"/>
          <p:cNvSpPr txBox="1"/>
          <p:nvPr/>
        </p:nvSpPr>
        <p:spPr>
          <a:xfrm>
            <a:off x="4755056" y="1752402"/>
            <a:ext cx="908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chemeClr val="dk1"/>
                </a:solidFill>
                <a:latin typeface="Cabin" panose="020B0604020202020204" charset="-94"/>
                <a:ea typeface="Neucha"/>
                <a:cs typeface="Neucha"/>
                <a:sym typeface="Neucha"/>
              </a:rPr>
              <a:t>Kanal</a:t>
            </a:r>
            <a:endParaRPr sz="2000" b="1" dirty="0">
              <a:solidFill>
                <a:schemeClr val="dk1"/>
              </a:solidFill>
              <a:latin typeface="Cabin" panose="020B0604020202020204" charset="-94"/>
              <a:ea typeface="Neucha"/>
              <a:cs typeface="Neucha"/>
              <a:sym typeface="Neucha"/>
            </a:endParaRPr>
          </a:p>
        </p:txBody>
      </p:sp>
      <p:sp>
        <p:nvSpPr>
          <p:cNvPr id="2513" name="Google Shape;2513;p49"/>
          <p:cNvSpPr txBox="1"/>
          <p:nvPr/>
        </p:nvSpPr>
        <p:spPr>
          <a:xfrm>
            <a:off x="4383540" y="2373688"/>
            <a:ext cx="1651431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Mesajın iletildiği ve alındığı araç</a:t>
            </a:r>
            <a:endParaRPr dirty="0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514" name="Google Shape;2514;p49"/>
          <p:cNvCxnSpPr>
            <a:stCxn id="2506" idx="3"/>
            <a:endCxn id="2508" idx="1"/>
          </p:cNvCxnSpPr>
          <p:nvPr/>
        </p:nvCxnSpPr>
        <p:spPr>
          <a:xfrm>
            <a:off x="2439852" y="1931045"/>
            <a:ext cx="719322" cy="1360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5" name="Google Shape;2515;p49"/>
          <p:cNvCxnSpPr>
            <a:stCxn id="2508" idx="3"/>
            <a:endCxn id="2512" idx="1"/>
          </p:cNvCxnSpPr>
          <p:nvPr/>
        </p:nvCxnSpPr>
        <p:spPr>
          <a:xfrm>
            <a:off x="4067574" y="1944648"/>
            <a:ext cx="687482" cy="2255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6" name="Google Shape;2516;p49"/>
          <p:cNvCxnSpPr>
            <a:stCxn id="2512" idx="3"/>
            <a:endCxn id="2511" idx="1"/>
          </p:cNvCxnSpPr>
          <p:nvPr/>
        </p:nvCxnSpPr>
        <p:spPr>
          <a:xfrm>
            <a:off x="5663456" y="1967202"/>
            <a:ext cx="745361" cy="182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7" name="Google Shape;2517;p49"/>
          <p:cNvCxnSpPr>
            <a:cxnSpLocks/>
            <a:stCxn id="2506" idx="2"/>
            <a:endCxn id="2507" idx="0"/>
          </p:cNvCxnSpPr>
          <p:nvPr/>
        </p:nvCxnSpPr>
        <p:spPr>
          <a:xfrm flipH="1">
            <a:off x="1501682" y="2145845"/>
            <a:ext cx="483970" cy="3267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18" name="Google Shape;2518;p49"/>
          <p:cNvCxnSpPr>
            <a:cxnSpLocks/>
            <a:stCxn id="2512" idx="2"/>
            <a:endCxn id="2513" idx="0"/>
          </p:cNvCxnSpPr>
          <p:nvPr/>
        </p:nvCxnSpPr>
        <p:spPr>
          <a:xfrm>
            <a:off x="5209256" y="2182002"/>
            <a:ext cx="0" cy="1916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19" name="Google Shape;2519;p49"/>
          <p:cNvCxnSpPr>
            <a:cxnSpLocks/>
            <a:stCxn id="2508" idx="2"/>
            <a:endCxn id="2509" idx="0"/>
          </p:cNvCxnSpPr>
          <p:nvPr/>
        </p:nvCxnSpPr>
        <p:spPr>
          <a:xfrm>
            <a:off x="3613374" y="2159448"/>
            <a:ext cx="0" cy="2012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20" name="Google Shape;2520;p49"/>
          <p:cNvCxnSpPr>
            <a:cxnSpLocks/>
            <a:stCxn id="2511" idx="2"/>
            <a:endCxn id="2510" idx="0"/>
          </p:cNvCxnSpPr>
          <p:nvPr/>
        </p:nvCxnSpPr>
        <p:spPr>
          <a:xfrm>
            <a:off x="6863017" y="2200238"/>
            <a:ext cx="939886" cy="30058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21" name="Google Shape;2521;p49"/>
          <p:cNvSpPr/>
          <p:nvPr/>
        </p:nvSpPr>
        <p:spPr>
          <a:xfrm rot="10800000">
            <a:off x="6362570" y="1716245"/>
            <a:ext cx="1014201" cy="591392"/>
          </a:xfrm>
          <a:custGeom>
            <a:avLst/>
            <a:gdLst/>
            <a:ahLst/>
            <a:cxnLst/>
            <a:rect l="l" t="t" r="r" b="b"/>
            <a:pathLst>
              <a:path w="14282" h="8328" extrusionOk="0">
                <a:moveTo>
                  <a:pt x="7039" y="268"/>
                </a:moveTo>
                <a:cubicBezTo>
                  <a:pt x="7042" y="281"/>
                  <a:pt x="7047" y="295"/>
                  <a:pt x="7057" y="308"/>
                </a:cubicBezTo>
                <a:cubicBezTo>
                  <a:pt x="7165" y="466"/>
                  <a:pt x="7320" y="1048"/>
                  <a:pt x="7618" y="1048"/>
                </a:cubicBezTo>
                <a:cubicBezTo>
                  <a:pt x="7637" y="1048"/>
                  <a:pt x="7656" y="1045"/>
                  <a:pt x="7676" y="1041"/>
                </a:cubicBezTo>
                <a:cubicBezTo>
                  <a:pt x="7683" y="1037"/>
                  <a:pt x="7696" y="1035"/>
                  <a:pt x="7712" y="1035"/>
                </a:cubicBezTo>
                <a:cubicBezTo>
                  <a:pt x="7812" y="1035"/>
                  <a:pt x="8054" y="1098"/>
                  <a:pt x="8153" y="1121"/>
                </a:cubicBezTo>
                <a:cubicBezTo>
                  <a:pt x="8375" y="1121"/>
                  <a:pt x="8630" y="1148"/>
                  <a:pt x="8852" y="1182"/>
                </a:cubicBezTo>
                <a:cubicBezTo>
                  <a:pt x="9268" y="1262"/>
                  <a:pt x="9692" y="1377"/>
                  <a:pt x="10108" y="1484"/>
                </a:cubicBezTo>
                <a:cubicBezTo>
                  <a:pt x="11567" y="1881"/>
                  <a:pt x="13301" y="2580"/>
                  <a:pt x="13274" y="4314"/>
                </a:cubicBezTo>
                <a:cubicBezTo>
                  <a:pt x="13274" y="5684"/>
                  <a:pt x="12266" y="6894"/>
                  <a:pt x="11090" y="7452"/>
                </a:cubicBezTo>
                <a:cubicBezTo>
                  <a:pt x="10161" y="7893"/>
                  <a:pt x="9076" y="8002"/>
                  <a:pt x="8039" y="8002"/>
                </a:cubicBezTo>
                <a:cubicBezTo>
                  <a:pt x="7763" y="8002"/>
                  <a:pt x="7491" y="7994"/>
                  <a:pt x="7225" y="7983"/>
                </a:cubicBezTo>
                <a:cubicBezTo>
                  <a:pt x="5236" y="7902"/>
                  <a:pt x="2467" y="7701"/>
                  <a:pt x="1069" y="6108"/>
                </a:cubicBezTo>
                <a:cubicBezTo>
                  <a:pt x="1" y="4905"/>
                  <a:pt x="841" y="3057"/>
                  <a:pt x="1910" y="2129"/>
                </a:cubicBezTo>
                <a:cubicBezTo>
                  <a:pt x="2521" y="1625"/>
                  <a:pt x="3334" y="1289"/>
                  <a:pt x="4121" y="1121"/>
                </a:cubicBezTo>
                <a:cubicBezTo>
                  <a:pt x="4460" y="1040"/>
                  <a:pt x="4794" y="1025"/>
                  <a:pt x="5127" y="1025"/>
                </a:cubicBezTo>
                <a:cubicBezTo>
                  <a:pt x="5320" y="1025"/>
                  <a:pt x="5513" y="1030"/>
                  <a:pt x="5707" y="1030"/>
                </a:cubicBezTo>
                <a:cubicBezTo>
                  <a:pt x="5867" y="1030"/>
                  <a:pt x="6028" y="1026"/>
                  <a:pt x="6190" y="1014"/>
                </a:cubicBezTo>
                <a:cubicBezTo>
                  <a:pt x="6714" y="984"/>
                  <a:pt x="6969" y="717"/>
                  <a:pt x="7039" y="268"/>
                </a:cubicBezTo>
                <a:close/>
                <a:moveTo>
                  <a:pt x="6973" y="1"/>
                </a:moveTo>
                <a:cubicBezTo>
                  <a:pt x="6931" y="1"/>
                  <a:pt x="6889" y="29"/>
                  <a:pt x="6889" y="86"/>
                </a:cubicBezTo>
                <a:cubicBezTo>
                  <a:pt x="6814" y="637"/>
                  <a:pt x="6379" y="720"/>
                  <a:pt x="5922" y="720"/>
                </a:cubicBezTo>
                <a:cubicBezTo>
                  <a:pt x="5727" y="720"/>
                  <a:pt x="5527" y="705"/>
                  <a:pt x="5350" y="705"/>
                </a:cubicBezTo>
                <a:cubicBezTo>
                  <a:pt x="4625" y="705"/>
                  <a:pt x="3865" y="846"/>
                  <a:pt x="3193" y="1121"/>
                </a:cubicBezTo>
                <a:cubicBezTo>
                  <a:pt x="1990" y="1572"/>
                  <a:pt x="1009" y="2439"/>
                  <a:pt x="532" y="3641"/>
                </a:cubicBezTo>
                <a:cubicBezTo>
                  <a:pt x="142" y="4623"/>
                  <a:pt x="310" y="5684"/>
                  <a:pt x="1036" y="6471"/>
                </a:cubicBezTo>
                <a:cubicBezTo>
                  <a:pt x="1708" y="7170"/>
                  <a:pt x="2750" y="7533"/>
                  <a:pt x="3697" y="7788"/>
                </a:cubicBezTo>
                <a:cubicBezTo>
                  <a:pt x="4964" y="8117"/>
                  <a:pt x="6384" y="8328"/>
                  <a:pt x="7774" y="8328"/>
                </a:cubicBezTo>
                <a:cubicBezTo>
                  <a:pt x="8624" y="8328"/>
                  <a:pt x="9464" y="8249"/>
                  <a:pt x="10249" y="8070"/>
                </a:cubicBezTo>
                <a:cubicBezTo>
                  <a:pt x="12292" y="7593"/>
                  <a:pt x="14282" y="5436"/>
                  <a:pt x="13388" y="3225"/>
                </a:cubicBezTo>
                <a:cubicBezTo>
                  <a:pt x="12965" y="2156"/>
                  <a:pt x="11735" y="1713"/>
                  <a:pt x="10727" y="1350"/>
                </a:cubicBezTo>
                <a:cubicBezTo>
                  <a:pt x="10081" y="1121"/>
                  <a:pt x="9383" y="980"/>
                  <a:pt x="8711" y="900"/>
                </a:cubicBezTo>
                <a:cubicBezTo>
                  <a:pt x="8375" y="846"/>
                  <a:pt x="8012" y="785"/>
                  <a:pt x="7676" y="758"/>
                </a:cubicBezTo>
                <a:cubicBezTo>
                  <a:pt x="7481" y="732"/>
                  <a:pt x="7366" y="369"/>
                  <a:pt x="7252" y="201"/>
                </a:cubicBezTo>
                <a:cubicBezTo>
                  <a:pt x="7228" y="167"/>
                  <a:pt x="7195" y="153"/>
                  <a:pt x="7161" y="153"/>
                </a:cubicBezTo>
                <a:cubicBezTo>
                  <a:pt x="7113" y="153"/>
                  <a:pt x="7064" y="182"/>
                  <a:pt x="7046" y="221"/>
                </a:cubicBezTo>
                <a:lnTo>
                  <a:pt x="7046" y="221"/>
                </a:lnTo>
                <a:cubicBezTo>
                  <a:pt x="7051" y="178"/>
                  <a:pt x="7055" y="133"/>
                  <a:pt x="7057" y="86"/>
                </a:cubicBezTo>
                <a:cubicBezTo>
                  <a:pt x="7057" y="29"/>
                  <a:pt x="7015" y="1"/>
                  <a:pt x="69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49"/>
          <p:cNvSpPr/>
          <p:nvPr/>
        </p:nvSpPr>
        <p:spPr>
          <a:xfrm rot="10800000">
            <a:off x="4741785" y="1676201"/>
            <a:ext cx="934951" cy="67405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49"/>
          <p:cNvSpPr/>
          <p:nvPr/>
        </p:nvSpPr>
        <p:spPr>
          <a:xfrm rot="10800000">
            <a:off x="3106568" y="1676201"/>
            <a:ext cx="1000364" cy="589901"/>
          </a:xfrm>
          <a:custGeom>
            <a:avLst/>
            <a:gdLst/>
            <a:ahLst/>
            <a:cxnLst/>
            <a:rect l="l" t="t" r="r" b="b"/>
            <a:pathLst>
              <a:path w="14537" h="8307" extrusionOk="0">
                <a:moveTo>
                  <a:pt x="2698" y="321"/>
                </a:moveTo>
                <a:cubicBezTo>
                  <a:pt x="3055" y="594"/>
                  <a:pt x="3450" y="1001"/>
                  <a:pt x="3891" y="1001"/>
                </a:cubicBezTo>
                <a:cubicBezTo>
                  <a:pt x="4174" y="974"/>
                  <a:pt x="4429" y="860"/>
                  <a:pt x="4678" y="860"/>
                </a:cubicBezTo>
                <a:cubicBezTo>
                  <a:pt x="4740" y="856"/>
                  <a:pt x="4803" y="855"/>
                  <a:pt x="4867" y="855"/>
                </a:cubicBezTo>
                <a:cubicBezTo>
                  <a:pt x="5293" y="855"/>
                  <a:pt x="5748" y="924"/>
                  <a:pt x="6163" y="947"/>
                </a:cubicBezTo>
                <a:cubicBezTo>
                  <a:pt x="7453" y="1088"/>
                  <a:pt x="8764" y="1283"/>
                  <a:pt x="10027" y="1478"/>
                </a:cubicBezTo>
                <a:cubicBezTo>
                  <a:pt x="11008" y="1619"/>
                  <a:pt x="12016" y="1841"/>
                  <a:pt x="12829" y="2399"/>
                </a:cubicBezTo>
                <a:cubicBezTo>
                  <a:pt x="13777" y="3044"/>
                  <a:pt x="14086" y="4361"/>
                  <a:pt x="13636" y="5396"/>
                </a:cubicBezTo>
                <a:cubicBezTo>
                  <a:pt x="13051" y="6686"/>
                  <a:pt x="11344" y="7190"/>
                  <a:pt x="10108" y="7553"/>
                </a:cubicBezTo>
                <a:cubicBezTo>
                  <a:pt x="8964" y="7873"/>
                  <a:pt x="7768" y="8015"/>
                  <a:pt x="6566" y="8015"/>
                </a:cubicBezTo>
                <a:cubicBezTo>
                  <a:pt x="5975" y="8015"/>
                  <a:pt x="5381" y="7980"/>
                  <a:pt x="4792" y="7916"/>
                </a:cubicBezTo>
                <a:cubicBezTo>
                  <a:pt x="3421" y="7775"/>
                  <a:pt x="2104" y="7217"/>
                  <a:pt x="1176" y="6155"/>
                </a:cubicBezTo>
                <a:cubicBezTo>
                  <a:pt x="168" y="5033"/>
                  <a:pt x="229" y="3548"/>
                  <a:pt x="1008" y="2345"/>
                </a:cubicBezTo>
                <a:cubicBezTo>
                  <a:pt x="1371" y="1727"/>
                  <a:pt x="1989" y="1169"/>
                  <a:pt x="2715" y="1088"/>
                </a:cubicBezTo>
                <a:cubicBezTo>
                  <a:pt x="2803" y="1055"/>
                  <a:pt x="2856" y="1001"/>
                  <a:pt x="2830" y="887"/>
                </a:cubicBezTo>
                <a:cubicBezTo>
                  <a:pt x="2810" y="704"/>
                  <a:pt x="2743" y="517"/>
                  <a:pt x="2698" y="321"/>
                </a:cubicBezTo>
                <a:close/>
                <a:moveTo>
                  <a:pt x="2606" y="1"/>
                </a:moveTo>
                <a:cubicBezTo>
                  <a:pt x="2572" y="1"/>
                  <a:pt x="2542" y="22"/>
                  <a:pt x="2524" y="53"/>
                </a:cubicBezTo>
                <a:lnTo>
                  <a:pt x="2524" y="53"/>
                </a:lnTo>
                <a:cubicBezTo>
                  <a:pt x="2506" y="63"/>
                  <a:pt x="2494" y="81"/>
                  <a:pt x="2494" y="107"/>
                </a:cubicBezTo>
                <a:cubicBezTo>
                  <a:pt x="2517" y="343"/>
                  <a:pt x="2540" y="585"/>
                  <a:pt x="2567" y="827"/>
                </a:cubicBezTo>
                <a:lnTo>
                  <a:pt x="2567" y="827"/>
                </a:lnTo>
                <a:cubicBezTo>
                  <a:pt x="1532" y="1011"/>
                  <a:pt x="822" y="1971"/>
                  <a:pt x="424" y="2876"/>
                </a:cubicBezTo>
                <a:cubicBezTo>
                  <a:pt x="0" y="3857"/>
                  <a:pt x="88" y="4919"/>
                  <a:pt x="645" y="5846"/>
                </a:cubicBezTo>
                <a:cubicBezTo>
                  <a:pt x="1803" y="7816"/>
                  <a:pt x="4213" y="8307"/>
                  <a:pt x="6389" y="8307"/>
                </a:cubicBezTo>
                <a:cubicBezTo>
                  <a:pt x="6841" y="8307"/>
                  <a:pt x="7283" y="8286"/>
                  <a:pt x="7702" y="8252"/>
                </a:cubicBezTo>
                <a:cubicBezTo>
                  <a:pt x="9187" y="8145"/>
                  <a:pt x="10672" y="7836"/>
                  <a:pt x="12016" y="7217"/>
                </a:cubicBezTo>
                <a:cubicBezTo>
                  <a:pt x="13051" y="6767"/>
                  <a:pt x="14006" y="5987"/>
                  <a:pt x="14174" y="4838"/>
                </a:cubicBezTo>
                <a:cubicBezTo>
                  <a:pt x="14536" y="2795"/>
                  <a:pt x="12829" y="1727"/>
                  <a:pt x="11062" y="1337"/>
                </a:cubicBezTo>
                <a:cubicBezTo>
                  <a:pt x="9973" y="1088"/>
                  <a:pt x="8797" y="974"/>
                  <a:pt x="7675" y="833"/>
                </a:cubicBezTo>
                <a:cubicBezTo>
                  <a:pt x="6667" y="692"/>
                  <a:pt x="5686" y="611"/>
                  <a:pt x="4678" y="584"/>
                </a:cubicBezTo>
                <a:cubicBezTo>
                  <a:pt x="4660" y="582"/>
                  <a:pt x="4642" y="581"/>
                  <a:pt x="4624" y="581"/>
                </a:cubicBezTo>
                <a:cubicBezTo>
                  <a:pt x="4398" y="581"/>
                  <a:pt x="4136" y="719"/>
                  <a:pt x="3896" y="719"/>
                </a:cubicBezTo>
                <a:cubicBezTo>
                  <a:pt x="3818" y="719"/>
                  <a:pt x="3741" y="704"/>
                  <a:pt x="3670" y="665"/>
                </a:cubicBezTo>
                <a:cubicBezTo>
                  <a:pt x="3307" y="497"/>
                  <a:pt x="3024" y="215"/>
                  <a:pt x="2662" y="20"/>
                </a:cubicBezTo>
                <a:cubicBezTo>
                  <a:pt x="2643" y="6"/>
                  <a:pt x="2624" y="1"/>
                  <a:pt x="2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49"/>
          <p:cNvSpPr/>
          <p:nvPr/>
        </p:nvSpPr>
        <p:spPr>
          <a:xfrm>
            <a:off x="1531498" y="1676208"/>
            <a:ext cx="908402" cy="58989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5" name="Google Shape;2525;p49"/>
          <p:cNvGrpSpPr/>
          <p:nvPr/>
        </p:nvGrpSpPr>
        <p:grpSpPr>
          <a:xfrm>
            <a:off x="7963123" y="330794"/>
            <a:ext cx="801716" cy="651098"/>
            <a:chOff x="2914750" y="806019"/>
            <a:chExt cx="530516" cy="430848"/>
          </a:xfrm>
        </p:grpSpPr>
        <p:sp>
          <p:nvSpPr>
            <p:cNvPr id="2526" name="Google Shape;2526;p49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49"/>
          <p:cNvGrpSpPr/>
          <p:nvPr/>
        </p:nvGrpSpPr>
        <p:grpSpPr>
          <a:xfrm>
            <a:off x="7581351" y="872476"/>
            <a:ext cx="876182" cy="655882"/>
            <a:chOff x="1980727" y="34279"/>
            <a:chExt cx="470055" cy="351868"/>
          </a:xfrm>
        </p:grpSpPr>
        <p:sp>
          <p:nvSpPr>
            <p:cNvPr id="2547" name="Google Shape;2547;p49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49"/>
          <p:cNvGrpSpPr/>
          <p:nvPr/>
        </p:nvGrpSpPr>
        <p:grpSpPr>
          <a:xfrm>
            <a:off x="281838" y="311959"/>
            <a:ext cx="876210" cy="688815"/>
            <a:chOff x="939637" y="186271"/>
            <a:chExt cx="387704" cy="304772"/>
          </a:xfrm>
        </p:grpSpPr>
        <p:sp>
          <p:nvSpPr>
            <p:cNvPr id="2561" name="Google Shape;2561;p49"/>
            <p:cNvSpPr/>
            <p:nvPr/>
          </p:nvSpPr>
          <p:spPr>
            <a:xfrm>
              <a:off x="1069993" y="186271"/>
              <a:ext cx="257348" cy="20068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1078314" y="258664"/>
              <a:ext cx="51614" cy="47140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1133727" y="192717"/>
              <a:ext cx="182405" cy="121844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1127859" y="312345"/>
              <a:ext cx="12314" cy="61667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1133342" y="364247"/>
              <a:ext cx="20973" cy="1183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1152487" y="323120"/>
              <a:ext cx="45313" cy="50748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1145560" y="356936"/>
              <a:ext cx="34682" cy="1823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158884" y="231823"/>
              <a:ext cx="133003" cy="101256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081970" y="393156"/>
              <a:ext cx="33527" cy="14527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24056" y="405566"/>
              <a:ext cx="37616" cy="1385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971144" y="428655"/>
              <a:ext cx="35836" cy="25061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39637" y="474881"/>
              <a:ext cx="21454" cy="1616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49"/>
          <p:cNvGrpSpPr/>
          <p:nvPr/>
        </p:nvGrpSpPr>
        <p:grpSpPr>
          <a:xfrm>
            <a:off x="736849" y="833447"/>
            <a:ext cx="733795" cy="404577"/>
            <a:chOff x="8125713" y="2697942"/>
            <a:chExt cx="486215" cy="268074"/>
          </a:xfrm>
        </p:grpSpPr>
        <p:sp>
          <p:nvSpPr>
            <p:cNvPr id="2574" name="Google Shape;2574;p49"/>
            <p:cNvSpPr/>
            <p:nvPr/>
          </p:nvSpPr>
          <p:spPr>
            <a:xfrm>
              <a:off x="8131197" y="2792703"/>
              <a:ext cx="211459" cy="153351"/>
            </a:xfrm>
            <a:custGeom>
              <a:avLst/>
              <a:gdLst/>
              <a:ahLst/>
              <a:cxnLst/>
              <a:rect l="l" t="t" r="r" b="b"/>
              <a:pathLst>
                <a:path w="4396" h="3188" extrusionOk="0">
                  <a:moveTo>
                    <a:pt x="3161" y="170"/>
                  </a:moveTo>
                  <a:cubicBezTo>
                    <a:pt x="3291" y="170"/>
                    <a:pt x="3403" y="190"/>
                    <a:pt x="3468" y="248"/>
                  </a:cubicBezTo>
                  <a:cubicBezTo>
                    <a:pt x="3488" y="267"/>
                    <a:pt x="3511" y="276"/>
                    <a:pt x="3533" y="276"/>
                  </a:cubicBezTo>
                  <a:cubicBezTo>
                    <a:pt x="3568" y="276"/>
                    <a:pt x="3602" y="255"/>
                    <a:pt x="3621" y="229"/>
                  </a:cubicBezTo>
                  <a:lnTo>
                    <a:pt x="3621" y="229"/>
                  </a:lnTo>
                  <a:cubicBezTo>
                    <a:pt x="3838" y="897"/>
                    <a:pt x="4027" y="1772"/>
                    <a:pt x="3724" y="2465"/>
                  </a:cubicBezTo>
                  <a:cubicBezTo>
                    <a:pt x="3556" y="2801"/>
                    <a:pt x="2857" y="2936"/>
                    <a:pt x="2548" y="3023"/>
                  </a:cubicBezTo>
                  <a:cubicBezTo>
                    <a:pt x="2451" y="3045"/>
                    <a:pt x="2359" y="3056"/>
                    <a:pt x="2272" y="3056"/>
                  </a:cubicBezTo>
                  <a:cubicBezTo>
                    <a:pt x="1802" y="3056"/>
                    <a:pt x="1464" y="2754"/>
                    <a:pt x="1204" y="2351"/>
                  </a:cubicBezTo>
                  <a:cubicBezTo>
                    <a:pt x="1009" y="2042"/>
                    <a:pt x="868" y="1706"/>
                    <a:pt x="753" y="1370"/>
                  </a:cubicBezTo>
                  <a:cubicBezTo>
                    <a:pt x="700" y="1229"/>
                    <a:pt x="673" y="1121"/>
                    <a:pt x="639" y="980"/>
                  </a:cubicBezTo>
                  <a:cubicBezTo>
                    <a:pt x="558" y="617"/>
                    <a:pt x="1062" y="557"/>
                    <a:pt x="1257" y="530"/>
                  </a:cubicBezTo>
                  <a:cubicBezTo>
                    <a:pt x="1593" y="449"/>
                    <a:pt x="1929" y="362"/>
                    <a:pt x="2265" y="308"/>
                  </a:cubicBezTo>
                  <a:cubicBezTo>
                    <a:pt x="2422" y="289"/>
                    <a:pt x="2847" y="170"/>
                    <a:pt x="3161" y="170"/>
                  </a:cubicBezTo>
                  <a:close/>
                  <a:moveTo>
                    <a:pt x="3217" y="1"/>
                  </a:moveTo>
                  <a:cubicBezTo>
                    <a:pt x="3009" y="1"/>
                    <a:pt x="2781" y="64"/>
                    <a:pt x="2601" y="80"/>
                  </a:cubicBezTo>
                  <a:cubicBezTo>
                    <a:pt x="1956" y="194"/>
                    <a:pt x="1311" y="308"/>
                    <a:pt x="673" y="503"/>
                  </a:cubicBezTo>
                  <a:cubicBezTo>
                    <a:pt x="1" y="725"/>
                    <a:pt x="948" y="2264"/>
                    <a:pt x="1143" y="2573"/>
                  </a:cubicBezTo>
                  <a:cubicBezTo>
                    <a:pt x="1428" y="3028"/>
                    <a:pt x="1811" y="3188"/>
                    <a:pt x="2229" y="3188"/>
                  </a:cubicBezTo>
                  <a:cubicBezTo>
                    <a:pt x="2638" y="3188"/>
                    <a:pt x="3080" y="3035"/>
                    <a:pt x="3495" y="2855"/>
                  </a:cubicBezTo>
                  <a:cubicBezTo>
                    <a:pt x="4396" y="2465"/>
                    <a:pt x="3999" y="839"/>
                    <a:pt x="3751" y="140"/>
                  </a:cubicBezTo>
                  <a:cubicBezTo>
                    <a:pt x="3740" y="105"/>
                    <a:pt x="3706" y="88"/>
                    <a:pt x="3673" y="88"/>
                  </a:cubicBezTo>
                  <a:cubicBezTo>
                    <a:pt x="3642" y="88"/>
                    <a:pt x="3611" y="104"/>
                    <a:pt x="3602" y="133"/>
                  </a:cubicBezTo>
                  <a:lnTo>
                    <a:pt x="3602" y="133"/>
                  </a:lnTo>
                  <a:cubicBezTo>
                    <a:pt x="3499" y="32"/>
                    <a:pt x="3363" y="1"/>
                    <a:pt x="3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8125713" y="2762543"/>
              <a:ext cx="228920" cy="203474"/>
            </a:xfrm>
            <a:custGeom>
              <a:avLst/>
              <a:gdLst/>
              <a:ahLst/>
              <a:cxnLst/>
              <a:rect l="l" t="t" r="r" b="b"/>
              <a:pathLst>
                <a:path w="4759" h="4230" extrusionOk="0">
                  <a:moveTo>
                    <a:pt x="3902" y="185"/>
                  </a:moveTo>
                  <a:cubicBezTo>
                    <a:pt x="4030" y="185"/>
                    <a:pt x="4149" y="767"/>
                    <a:pt x="4174" y="767"/>
                  </a:cubicBezTo>
                  <a:cubicBezTo>
                    <a:pt x="4227" y="1043"/>
                    <a:pt x="4281" y="1298"/>
                    <a:pt x="4342" y="1580"/>
                  </a:cubicBezTo>
                  <a:cubicBezTo>
                    <a:pt x="4483" y="2111"/>
                    <a:pt x="4731" y="2723"/>
                    <a:pt x="4483" y="3260"/>
                  </a:cubicBezTo>
                  <a:cubicBezTo>
                    <a:pt x="4254" y="3704"/>
                    <a:pt x="3475" y="3818"/>
                    <a:pt x="3051" y="3959"/>
                  </a:cubicBezTo>
                  <a:cubicBezTo>
                    <a:pt x="2802" y="4022"/>
                    <a:pt x="2551" y="4063"/>
                    <a:pt x="2303" y="4063"/>
                  </a:cubicBezTo>
                  <a:cubicBezTo>
                    <a:pt x="1995" y="4063"/>
                    <a:pt x="1692" y="4001"/>
                    <a:pt x="1398" y="3845"/>
                  </a:cubicBezTo>
                  <a:cubicBezTo>
                    <a:pt x="894" y="3563"/>
                    <a:pt x="726" y="2783"/>
                    <a:pt x="558" y="2252"/>
                  </a:cubicBezTo>
                  <a:cubicBezTo>
                    <a:pt x="477" y="2051"/>
                    <a:pt x="390" y="1856"/>
                    <a:pt x="336" y="1634"/>
                  </a:cubicBezTo>
                  <a:cubicBezTo>
                    <a:pt x="283" y="1520"/>
                    <a:pt x="222" y="1379"/>
                    <a:pt x="195" y="1244"/>
                  </a:cubicBezTo>
                  <a:cubicBezTo>
                    <a:pt x="309" y="989"/>
                    <a:pt x="531" y="848"/>
                    <a:pt x="787" y="794"/>
                  </a:cubicBezTo>
                  <a:cubicBezTo>
                    <a:pt x="1707" y="404"/>
                    <a:pt x="2715" y="236"/>
                    <a:pt x="3723" y="203"/>
                  </a:cubicBezTo>
                  <a:cubicBezTo>
                    <a:pt x="3728" y="203"/>
                    <a:pt x="3732" y="202"/>
                    <a:pt x="3736" y="202"/>
                  </a:cubicBezTo>
                  <a:lnTo>
                    <a:pt x="3736" y="202"/>
                  </a:lnTo>
                  <a:cubicBezTo>
                    <a:pt x="3750" y="221"/>
                    <a:pt x="3772" y="234"/>
                    <a:pt x="3797" y="234"/>
                  </a:cubicBezTo>
                  <a:cubicBezTo>
                    <a:pt x="3819" y="234"/>
                    <a:pt x="3842" y="225"/>
                    <a:pt x="3865" y="203"/>
                  </a:cubicBezTo>
                  <a:cubicBezTo>
                    <a:pt x="3877" y="191"/>
                    <a:pt x="3889" y="185"/>
                    <a:pt x="3902" y="185"/>
                  </a:cubicBezTo>
                  <a:close/>
                  <a:moveTo>
                    <a:pt x="3938" y="1"/>
                  </a:moveTo>
                  <a:cubicBezTo>
                    <a:pt x="3891" y="1"/>
                    <a:pt x="3841" y="19"/>
                    <a:pt x="3788" y="61"/>
                  </a:cubicBezTo>
                  <a:lnTo>
                    <a:pt x="3788" y="61"/>
                  </a:lnTo>
                  <a:cubicBezTo>
                    <a:pt x="3774" y="45"/>
                    <a:pt x="3752" y="35"/>
                    <a:pt x="3723" y="35"/>
                  </a:cubicBezTo>
                  <a:cubicBezTo>
                    <a:pt x="2910" y="68"/>
                    <a:pt x="2097" y="176"/>
                    <a:pt x="1318" y="431"/>
                  </a:cubicBezTo>
                  <a:cubicBezTo>
                    <a:pt x="1035" y="512"/>
                    <a:pt x="0" y="740"/>
                    <a:pt x="0" y="1157"/>
                  </a:cubicBezTo>
                  <a:cubicBezTo>
                    <a:pt x="0" y="1439"/>
                    <a:pt x="222" y="1829"/>
                    <a:pt x="309" y="2111"/>
                  </a:cubicBezTo>
                  <a:cubicBezTo>
                    <a:pt x="451" y="2501"/>
                    <a:pt x="558" y="2891"/>
                    <a:pt x="753" y="3287"/>
                  </a:cubicBezTo>
                  <a:cubicBezTo>
                    <a:pt x="1008" y="3791"/>
                    <a:pt x="1398" y="4181"/>
                    <a:pt x="1990" y="4208"/>
                  </a:cubicBezTo>
                  <a:cubicBezTo>
                    <a:pt x="2100" y="4222"/>
                    <a:pt x="2211" y="4229"/>
                    <a:pt x="2322" y="4229"/>
                  </a:cubicBezTo>
                  <a:cubicBezTo>
                    <a:pt x="2889" y="4229"/>
                    <a:pt x="3462" y="4054"/>
                    <a:pt x="3979" y="3818"/>
                  </a:cubicBezTo>
                  <a:cubicBezTo>
                    <a:pt x="4510" y="3596"/>
                    <a:pt x="4758" y="3227"/>
                    <a:pt x="4731" y="2642"/>
                  </a:cubicBezTo>
                  <a:cubicBezTo>
                    <a:pt x="4705" y="1883"/>
                    <a:pt x="4395" y="1076"/>
                    <a:pt x="4227" y="344"/>
                  </a:cubicBezTo>
                  <a:cubicBezTo>
                    <a:pt x="4189" y="167"/>
                    <a:pt x="4080" y="1"/>
                    <a:pt x="39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8424713" y="2722378"/>
              <a:ext cx="173410" cy="158353"/>
            </a:xfrm>
            <a:custGeom>
              <a:avLst/>
              <a:gdLst/>
              <a:ahLst/>
              <a:cxnLst/>
              <a:rect l="l" t="t" r="r" b="b"/>
              <a:pathLst>
                <a:path w="3605" h="3292" extrusionOk="0">
                  <a:moveTo>
                    <a:pt x="2642" y="234"/>
                  </a:moveTo>
                  <a:cubicBezTo>
                    <a:pt x="3173" y="234"/>
                    <a:pt x="3199" y="682"/>
                    <a:pt x="3247" y="1152"/>
                  </a:cubicBezTo>
                  <a:cubicBezTo>
                    <a:pt x="3307" y="1488"/>
                    <a:pt x="3273" y="1851"/>
                    <a:pt x="3220" y="2187"/>
                  </a:cubicBezTo>
                  <a:cubicBezTo>
                    <a:pt x="3052" y="3027"/>
                    <a:pt x="2158" y="3114"/>
                    <a:pt x="1459" y="3114"/>
                  </a:cubicBezTo>
                  <a:cubicBezTo>
                    <a:pt x="1451" y="3114"/>
                    <a:pt x="1444" y="3115"/>
                    <a:pt x="1436" y="3115"/>
                  </a:cubicBezTo>
                  <a:cubicBezTo>
                    <a:pt x="587" y="3115"/>
                    <a:pt x="255" y="1624"/>
                    <a:pt x="171" y="1001"/>
                  </a:cubicBezTo>
                  <a:lnTo>
                    <a:pt x="171" y="1001"/>
                  </a:lnTo>
                  <a:cubicBezTo>
                    <a:pt x="188" y="1013"/>
                    <a:pt x="210" y="1020"/>
                    <a:pt x="232" y="1020"/>
                  </a:cubicBezTo>
                  <a:cubicBezTo>
                    <a:pt x="266" y="1020"/>
                    <a:pt x="299" y="1002"/>
                    <a:pt x="310" y="957"/>
                  </a:cubicBezTo>
                  <a:cubicBezTo>
                    <a:pt x="390" y="702"/>
                    <a:pt x="1177" y="567"/>
                    <a:pt x="1425" y="507"/>
                  </a:cubicBezTo>
                  <a:cubicBezTo>
                    <a:pt x="1735" y="399"/>
                    <a:pt x="2071" y="339"/>
                    <a:pt x="2407" y="258"/>
                  </a:cubicBezTo>
                  <a:cubicBezTo>
                    <a:pt x="2495" y="242"/>
                    <a:pt x="2573" y="234"/>
                    <a:pt x="2642" y="234"/>
                  </a:cubicBezTo>
                  <a:close/>
                  <a:moveTo>
                    <a:pt x="2952" y="0"/>
                  </a:moveTo>
                  <a:cubicBezTo>
                    <a:pt x="2938" y="0"/>
                    <a:pt x="2925" y="1"/>
                    <a:pt x="2911" y="3"/>
                  </a:cubicBezTo>
                  <a:cubicBezTo>
                    <a:pt x="2326" y="63"/>
                    <a:pt x="1735" y="231"/>
                    <a:pt x="1177" y="399"/>
                  </a:cubicBezTo>
                  <a:cubicBezTo>
                    <a:pt x="870" y="479"/>
                    <a:pt x="292" y="566"/>
                    <a:pt x="145" y="922"/>
                  </a:cubicBezTo>
                  <a:lnTo>
                    <a:pt x="145" y="922"/>
                  </a:lnTo>
                  <a:cubicBezTo>
                    <a:pt x="129" y="906"/>
                    <a:pt x="107" y="898"/>
                    <a:pt x="85" y="898"/>
                  </a:cubicBezTo>
                  <a:cubicBezTo>
                    <a:pt x="43" y="898"/>
                    <a:pt x="1" y="927"/>
                    <a:pt x="1" y="984"/>
                  </a:cubicBezTo>
                  <a:cubicBezTo>
                    <a:pt x="81" y="1629"/>
                    <a:pt x="451" y="3222"/>
                    <a:pt x="1318" y="3282"/>
                  </a:cubicBezTo>
                  <a:cubicBezTo>
                    <a:pt x="1410" y="3288"/>
                    <a:pt x="1504" y="3291"/>
                    <a:pt x="1597" y="3291"/>
                  </a:cubicBezTo>
                  <a:cubicBezTo>
                    <a:pt x="2380" y="3291"/>
                    <a:pt x="3166" y="3066"/>
                    <a:pt x="3388" y="2214"/>
                  </a:cubicBezTo>
                  <a:cubicBezTo>
                    <a:pt x="3473" y="1884"/>
                    <a:pt x="3604" y="0"/>
                    <a:pt x="2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8399363" y="2697942"/>
              <a:ext cx="212565" cy="206552"/>
            </a:xfrm>
            <a:custGeom>
              <a:avLst/>
              <a:gdLst/>
              <a:ahLst/>
              <a:cxnLst/>
              <a:rect l="l" t="t" r="r" b="b"/>
              <a:pathLst>
                <a:path w="4419" h="4294" extrusionOk="0">
                  <a:moveTo>
                    <a:pt x="3493" y="201"/>
                  </a:moveTo>
                  <a:cubicBezTo>
                    <a:pt x="4168" y="201"/>
                    <a:pt x="4110" y="1136"/>
                    <a:pt x="4170" y="1606"/>
                  </a:cubicBezTo>
                  <a:cubicBezTo>
                    <a:pt x="4224" y="2164"/>
                    <a:pt x="4365" y="2695"/>
                    <a:pt x="4083" y="3199"/>
                  </a:cubicBezTo>
                  <a:cubicBezTo>
                    <a:pt x="3834" y="3703"/>
                    <a:pt x="3189" y="3871"/>
                    <a:pt x="2685" y="3985"/>
                  </a:cubicBezTo>
                  <a:cubicBezTo>
                    <a:pt x="2409" y="4036"/>
                    <a:pt x="2094" y="4098"/>
                    <a:pt x="1795" y="4098"/>
                  </a:cubicBezTo>
                  <a:cubicBezTo>
                    <a:pt x="1425" y="4098"/>
                    <a:pt x="1079" y="4003"/>
                    <a:pt x="864" y="3676"/>
                  </a:cubicBezTo>
                  <a:cubicBezTo>
                    <a:pt x="608" y="3313"/>
                    <a:pt x="581" y="2809"/>
                    <a:pt x="474" y="2386"/>
                  </a:cubicBezTo>
                  <a:cubicBezTo>
                    <a:pt x="441" y="2279"/>
                    <a:pt x="111" y="987"/>
                    <a:pt x="300" y="987"/>
                  </a:cubicBezTo>
                  <a:cubicBezTo>
                    <a:pt x="302" y="987"/>
                    <a:pt x="304" y="988"/>
                    <a:pt x="306" y="988"/>
                  </a:cubicBezTo>
                  <a:cubicBezTo>
                    <a:pt x="314" y="990"/>
                    <a:pt x="321" y="991"/>
                    <a:pt x="328" y="991"/>
                  </a:cubicBezTo>
                  <a:cubicBezTo>
                    <a:pt x="364" y="991"/>
                    <a:pt x="388" y="967"/>
                    <a:pt x="400" y="937"/>
                  </a:cubicBezTo>
                  <a:lnTo>
                    <a:pt x="400" y="937"/>
                  </a:lnTo>
                  <a:cubicBezTo>
                    <a:pt x="404" y="937"/>
                    <a:pt x="408" y="937"/>
                    <a:pt x="413" y="937"/>
                  </a:cubicBezTo>
                  <a:cubicBezTo>
                    <a:pt x="422" y="937"/>
                    <a:pt x="431" y="936"/>
                    <a:pt x="440" y="934"/>
                  </a:cubicBezTo>
                  <a:cubicBezTo>
                    <a:pt x="1395" y="484"/>
                    <a:pt x="2403" y="262"/>
                    <a:pt x="3464" y="202"/>
                  </a:cubicBezTo>
                  <a:cubicBezTo>
                    <a:pt x="3474" y="201"/>
                    <a:pt x="3484" y="201"/>
                    <a:pt x="3493" y="201"/>
                  </a:cubicBezTo>
                  <a:close/>
                  <a:moveTo>
                    <a:pt x="3575" y="1"/>
                  </a:moveTo>
                  <a:cubicBezTo>
                    <a:pt x="3245" y="1"/>
                    <a:pt x="2868" y="90"/>
                    <a:pt x="2658" y="121"/>
                  </a:cubicBezTo>
                  <a:cubicBezTo>
                    <a:pt x="1845" y="235"/>
                    <a:pt x="1085" y="457"/>
                    <a:pt x="333" y="793"/>
                  </a:cubicBezTo>
                  <a:cubicBezTo>
                    <a:pt x="317" y="798"/>
                    <a:pt x="307" y="807"/>
                    <a:pt x="301" y="817"/>
                  </a:cubicBezTo>
                  <a:lnTo>
                    <a:pt x="301" y="817"/>
                  </a:lnTo>
                  <a:cubicBezTo>
                    <a:pt x="44" y="819"/>
                    <a:pt x="0" y="1007"/>
                    <a:pt x="51" y="1270"/>
                  </a:cubicBezTo>
                  <a:cubicBezTo>
                    <a:pt x="165" y="2023"/>
                    <a:pt x="333" y="2890"/>
                    <a:pt x="642" y="3595"/>
                  </a:cubicBezTo>
                  <a:cubicBezTo>
                    <a:pt x="843" y="4114"/>
                    <a:pt x="1339" y="4293"/>
                    <a:pt x="1894" y="4293"/>
                  </a:cubicBezTo>
                  <a:cubicBezTo>
                    <a:pt x="2562" y="4293"/>
                    <a:pt x="3317" y="4033"/>
                    <a:pt x="3747" y="3790"/>
                  </a:cubicBezTo>
                  <a:cubicBezTo>
                    <a:pt x="4251" y="3481"/>
                    <a:pt x="4419" y="2977"/>
                    <a:pt x="4419" y="2419"/>
                  </a:cubicBezTo>
                  <a:cubicBezTo>
                    <a:pt x="4419" y="1996"/>
                    <a:pt x="4338" y="1579"/>
                    <a:pt x="4278" y="1183"/>
                  </a:cubicBezTo>
                  <a:cubicBezTo>
                    <a:pt x="4251" y="934"/>
                    <a:pt x="4278" y="430"/>
                    <a:pt x="4137" y="202"/>
                  </a:cubicBezTo>
                  <a:cubicBezTo>
                    <a:pt x="4031" y="48"/>
                    <a:pt x="3816" y="1"/>
                    <a:pt x="3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8328606" y="2788758"/>
              <a:ext cx="83506" cy="30737"/>
            </a:xfrm>
            <a:custGeom>
              <a:avLst/>
              <a:gdLst/>
              <a:ahLst/>
              <a:cxnLst/>
              <a:rect l="l" t="t" r="r" b="b"/>
              <a:pathLst>
                <a:path w="1736" h="639" extrusionOk="0">
                  <a:moveTo>
                    <a:pt x="1053" y="0"/>
                  </a:moveTo>
                  <a:cubicBezTo>
                    <a:pt x="651" y="0"/>
                    <a:pt x="262" y="105"/>
                    <a:pt x="36" y="498"/>
                  </a:cubicBezTo>
                  <a:cubicBezTo>
                    <a:pt x="0" y="574"/>
                    <a:pt x="64" y="639"/>
                    <a:pt x="118" y="639"/>
                  </a:cubicBezTo>
                  <a:cubicBezTo>
                    <a:pt x="144" y="639"/>
                    <a:pt x="169" y="623"/>
                    <a:pt x="177" y="585"/>
                  </a:cubicBezTo>
                  <a:cubicBezTo>
                    <a:pt x="379" y="257"/>
                    <a:pt x="711" y="165"/>
                    <a:pt x="1057" y="165"/>
                  </a:cubicBezTo>
                  <a:cubicBezTo>
                    <a:pt x="1243" y="165"/>
                    <a:pt x="1433" y="192"/>
                    <a:pt x="1609" y="222"/>
                  </a:cubicBezTo>
                  <a:cubicBezTo>
                    <a:pt x="1615" y="224"/>
                    <a:pt x="1621" y="225"/>
                    <a:pt x="1626" y="225"/>
                  </a:cubicBezTo>
                  <a:cubicBezTo>
                    <a:pt x="1697" y="225"/>
                    <a:pt x="1735" y="79"/>
                    <a:pt x="1636" y="54"/>
                  </a:cubicBezTo>
                  <a:cubicBezTo>
                    <a:pt x="1450" y="25"/>
                    <a:pt x="1250" y="0"/>
                    <a:pt x="1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8333753" y="2810019"/>
              <a:ext cx="82544" cy="20973"/>
            </a:xfrm>
            <a:custGeom>
              <a:avLst/>
              <a:gdLst/>
              <a:ahLst/>
              <a:cxnLst/>
              <a:rect l="l" t="t" r="r" b="b"/>
              <a:pathLst>
                <a:path w="1716" h="436" extrusionOk="0">
                  <a:moveTo>
                    <a:pt x="990" y="0"/>
                  </a:moveTo>
                  <a:cubicBezTo>
                    <a:pt x="674" y="0"/>
                    <a:pt x="358" y="87"/>
                    <a:pt x="70" y="257"/>
                  </a:cubicBezTo>
                  <a:cubicBezTo>
                    <a:pt x="1" y="304"/>
                    <a:pt x="52" y="436"/>
                    <a:pt x="123" y="436"/>
                  </a:cubicBezTo>
                  <a:cubicBezTo>
                    <a:pt x="134" y="436"/>
                    <a:pt x="146" y="433"/>
                    <a:pt x="158" y="425"/>
                  </a:cubicBezTo>
                  <a:cubicBezTo>
                    <a:pt x="421" y="258"/>
                    <a:pt x="707" y="180"/>
                    <a:pt x="995" y="180"/>
                  </a:cubicBezTo>
                  <a:cubicBezTo>
                    <a:pt x="1191" y="180"/>
                    <a:pt x="1389" y="216"/>
                    <a:pt x="1583" y="284"/>
                  </a:cubicBezTo>
                  <a:cubicBezTo>
                    <a:pt x="1589" y="286"/>
                    <a:pt x="1595" y="287"/>
                    <a:pt x="1601" y="287"/>
                  </a:cubicBezTo>
                  <a:cubicBezTo>
                    <a:pt x="1677" y="287"/>
                    <a:pt x="1715" y="141"/>
                    <a:pt x="1609" y="116"/>
                  </a:cubicBezTo>
                  <a:cubicBezTo>
                    <a:pt x="1409" y="39"/>
                    <a:pt x="1199" y="0"/>
                    <a:pt x="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2512;p49">
            <a:extLst>
              <a:ext uri="{FF2B5EF4-FFF2-40B4-BE49-F238E27FC236}">
                <a16:creationId xmlns:a16="http://schemas.microsoft.com/office/drawing/2014/main" xmlns="" id="{30E1440C-ED91-4F82-95E3-B03C8E26EF2A}"/>
              </a:ext>
            </a:extLst>
          </p:cNvPr>
          <p:cNvSpPr txBox="1"/>
          <p:nvPr/>
        </p:nvSpPr>
        <p:spPr>
          <a:xfrm>
            <a:off x="3959095" y="3529827"/>
            <a:ext cx="1042956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dk1"/>
                </a:solidFill>
                <a:latin typeface="Cabin" panose="020B0604020202020204" charset="-94"/>
                <a:ea typeface="Neucha"/>
                <a:cs typeface="Neucha"/>
                <a:sym typeface="Neucha"/>
              </a:rPr>
              <a:t>Geri Bildirim</a:t>
            </a:r>
            <a:endParaRPr sz="1800" b="1" dirty="0">
              <a:solidFill>
                <a:schemeClr val="dk1"/>
              </a:solidFill>
              <a:latin typeface="Cabin" panose="020B0604020202020204" charset="-94"/>
              <a:ea typeface="Neucha"/>
              <a:cs typeface="Neucha"/>
              <a:sym typeface="Neucha"/>
            </a:endParaRPr>
          </a:p>
        </p:txBody>
      </p:sp>
      <p:sp>
        <p:nvSpPr>
          <p:cNvPr id="127" name="Google Shape;2522;p49">
            <a:extLst>
              <a:ext uri="{FF2B5EF4-FFF2-40B4-BE49-F238E27FC236}">
                <a16:creationId xmlns:a16="http://schemas.microsoft.com/office/drawing/2014/main" xmlns="" id="{99573E58-3E78-4ADF-A61A-0BEDE83D9160}"/>
              </a:ext>
            </a:extLst>
          </p:cNvPr>
          <p:cNvSpPr/>
          <p:nvPr/>
        </p:nvSpPr>
        <p:spPr>
          <a:xfrm rot="20964227">
            <a:off x="3737181" y="3319217"/>
            <a:ext cx="1486785" cy="768642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2509" name="Google Shape;2509;p49"/>
          <p:cNvSpPr txBox="1"/>
          <p:nvPr/>
        </p:nvSpPr>
        <p:spPr>
          <a:xfrm>
            <a:off x="2855222" y="2360734"/>
            <a:ext cx="1516304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Alıcıya aktarılmak istenen içerik</a:t>
            </a:r>
            <a:endParaRPr dirty="0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6" name="Google Shape;2519;p49">
            <a:extLst>
              <a:ext uri="{FF2B5EF4-FFF2-40B4-BE49-F238E27FC236}">
                <a16:creationId xmlns:a16="http://schemas.microsoft.com/office/drawing/2014/main" xmlns="" id="{EC986BC6-C43F-4861-94AB-C001181FA1AF}"/>
              </a:ext>
            </a:extLst>
          </p:cNvPr>
          <p:cNvCxnSpPr>
            <a:cxnSpLocks/>
          </p:cNvCxnSpPr>
          <p:nvPr/>
        </p:nvCxnSpPr>
        <p:spPr>
          <a:xfrm>
            <a:off x="4523809" y="4015476"/>
            <a:ext cx="0" cy="3260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7" name="Google Shape;2509;p49">
            <a:extLst>
              <a:ext uri="{FF2B5EF4-FFF2-40B4-BE49-F238E27FC236}">
                <a16:creationId xmlns:a16="http://schemas.microsoft.com/office/drawing/2014/main" xmlns="" id="{36A2ACA6-7462-4D60-9503-6588B01D22F4}"/>
              </a:ext>
            </a:extLst>
          </p:cNvPr>
          <p:cNvSpPr txBox="1"/>
          <p:nvPr/>
        </p:nvSpPr>
        <p:spPr>
          <a:xfrm>
            <a:off x="3106566" y="4333564"/>
            <a:ext cx="2816833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Alıcının mesaja yönelik tepkisinin kaynağa aktarımı</a:t>
            </a:r>
            <a:endParaRPr dirty="0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48"/>
          <p:cNvSpPr txBox="1">
            <a:spLocks noGrp="1"/>
          </p:cNvSpPr>
          <p:nvPr>
            <p:ph type="title"/>
          </p:nvPr>
        </p:nvSpPr>
        <p:spPr>
          <a:xfrm>
            <a:off x="720000" y="47073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bin" panose="020B0604020202020204" charset="-94"/>
              </a:rPr>
              <a:t>İLETİŞİMİN TÜRLERİ</a:t>
            </a:r>
            <a:endParaRPr dirty="0">
              <a:latin typeface="Cabin" panose="020B0604020202020204" charset="-94"/>
            </a:endParaRPr>
          </a:p>
        </p:txBody>
      </p:sp>
      <p:sp>
        <p:nvSpPr>
          <p:cNvPr id="2401" name="Google Shape;2401;p48"/>
          <p:cNvSpPr txBox="1">
            <a:spLocks noGrp="1"/>
          </p:cNvSpPr>
          <p:nvPr>
            <p:ph type="subTitle" idx="1"/>
          </p:nvPr>
        </p:nvSpPr>
        <p:spPr>
          <a:xfrm>
            <a:off x="1734364" y="1823174"/>
            <a:ext cx="2432512" cy="648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dirty="0"/>
              <a:t>Harflerin, kelimelerin ve cümlelerin birleşimiyle oluşan iletişimdir.</a:t>
            </a:r>
            <a:endParaRPr sz="1300" dirty="0"/>
          </a:p>
        </p:txBody>
      </p:sp>
      <p:sp>
        <p:nvSpPr>
          <p:cNvPr id="2402" name="Google Shape;2402;p48"/>
          <p:cNvSpPr txBox="1">
            <a:spLocks noGrp="1"/>
          </p:cNvSpPr>
          <p:nvPr>
            <p:ph type="title" idx="2"/>
          </p:nvPr>
        </p:nvSpPr>
        <p:spPr>
          <a:xfrm>
            <a:off x="2467562" y="1412109"/>
            <a:ext cx="1040568" cy="432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dirty="0">
                <a:latin typeface="Cabin" panose="020B0604020202020204" charset="-94"/>
              </a:rPr>
              <a:t>SÖZLÜ</a:t>
            </a:r>
            <a:endParaRPr sz="1800" b="0" dirty="0">
              <a:latin typeface="Cabin" panose="020B0604020202020204" charset="-94"/>
            </a:endParaRPr>
          </a:p>
        </p:txBody>
      </p:sp>
      <p:sp>
        <p:nvSpPr>
          <p:cNvPr id="2405" name="Google Shape;2405;p48"/>
          <p:cNvSpPr txBox="1">
            <a:spLocks noGrp="1"/>
          </p:cNvSpPr>
          <p:nvPr>
            <p:ph type="subTitle" idx="5"/>
          </p:nvPr>
        </p:nvSpPr>
        <p:spPr>
          <a:xfrm>
            <a:off x="4935286" y="3543842"/>
            <a:ext cx="2373246" cy="830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dirty="0"/>
              <a:t>Teknolojik uygulama ve uygulama ögeleri kullanılarak gerçekleştirilen iletişimdir.</a:t>
            </a:r>
            <a:endParaRPr sz="1300" dirty="0"/>
          </a:p>
        </p:txBody>
      </p:sp>
      <p:sp>
        <p:nvSpPr>
          <p:cNvPr id="2406" name="Google Shape;2406;p48"/>
          <p:cNvSpPr txBox="1">
            <a:spLocks noGrp="1"/>
          </p:cNvSpPr>
          <p:nvPr>
            <p:ph type="title" idx="6"/>
          </p:nvPr>
        </p:nvSpPr>
        <p:spPr>
          <a:xfrm>
            <a:off x="5362169" y="3142384"/>
            <a:ext cx="1613595" cy="470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dirty="0">
                <a:latin typeface="Cabin" panose="020B0604020202020204" charset="-94"/>
              </a:rPr>
              <a:t>TEKNOLOJİK</a:t>
            </a:r>
            <a:endParaRPr sz="1800" b="0" dirty="0">
              <a:latin typeface="Cabin" panose="020B0604020202020204" charset="-94"/>
            </a:endParaRPr>
          </a:p>
        </p:txBody>
      </p:sp>
      <p:sp>
        <p:nvSpPr>
          <p:cNvPr id="2407" name="Google Shape;2407;p48"/>
          <p:cNvSpPr txBox="1">
            <a:spLocks noGrp="1"/>
          </p:cNvSpPr>
          <p:nvPr>
            <p:ph type="subTitle" idx="7"/>
          </p:nvPr>
        </p:nvSpPr>
        <p:spPr>
          <a:xfrm>
            <a:off x="1723981" y="3617968"/>
            <a:ext cx="2408194" cy="6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dirty="0"/>
              <a:t>Jest ve mimikler, nesneler, semboller ve işaretlerle oluşan iletişimdir.</a:t>
            </a:r>
            <a:endParaRPr sz="1300" dirty="0"/>
          </a:p>
        </p:txBody>
      </p:sp>
      <p:sp>
        <p:nvSpPr>
          <p:cNvPr id="2409" name="Google Shape;2409;p48"/>
          <p:cNvSpPr txBox="1">
            <a:spLocks noGrp="1"/>
          </p:cNvSpPr>
          <p:nvPr>
            <p:ph type="subTitle" idx="14"/>
          </p:nvPr>
        </p:nvSpPr>
        <p:spPr>
          <a:xfrm>
            <a:off x="4856299" y="1936723"/>
            <a:ext cx="2408194" cy="658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dirty="0"/>
              <a:t>Yazma aracı ve yazım materyali kullanılan iletişimdir.</a:t>
            </a:r>
            <a:endParaRPr sz="1300" dirty="0"/>
          </a:p>
        </p:txBody>
      </p:sp>
      <p:sp>
        <p:nvSpPr>
          <p:cNvPr id="2410" name="Google Shape;2410;p48"/>
          <p:cNvSpPr txBox="1">
            <a:spLocks noGrp="1"/>
          </p:cNvSpPr>
          <p:nvPr>
            <p:ph type="title" idx="8"/>
          </p:nvPr>
        </p:nvSpPr>
        <p:spPr>
          <a:xfrm>
            <a:off x="2262282" y="3205722"/>
            <a:ext cx="1356912" cy="448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dirty="0">
                <a:latin typeface="Cabin" panose="020B0604020202020204" charset="-94"/>
              </a:rPr>
              <a:t>SÖZSÜZ</a:t>
            </a:r>
            <a:endParaRPr sz="1800" b="0" dirty="0">
              <a:latin typeface="Cabin" panose="020B0604020202020204" charset="-94"/>
            </a:endParaRPr>
          </a:p>
        </p:txBody>
      </p:sp>
      <p:sp>
        <p:nvSpPr>
          <p:cNvPr id="2412" name="Google Shape;2412;p48"/>
          <p:cNvSpPr txBox="1">
            <a:spLocks noGrp="1"/>
          </p:cNvSpPr>
          <p:nvPr>
            <p:ph type="title" idx="15"/>
          </p:nvPr>
        </p:nvSpPr>
        <p:spPr>
          <a:xfrm>
            <a:off x="5494663" y="1556800"/>
            <a:ext cx="1134651" cy="439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dirty="0">
                <a:latin typeface="Cabin" panose="020B0604020202020204" charset="-94"/>
              </a:rPr>
              <a:t>YAZILI</a:t>
            </a:r>
            <a:endParaRPr sz="1800" b="0" dirty="0">
              <a:latin typeface="Cabin" panose="020B0604020202020204" charset="-94"/>
            </a:endParaRPr>
          </a:p>
        </p:txBody>
      </p:sp>
      <p:grpSp>
        <p:nvGrpSpPr>
          <p:cNvPr id="2413" name="Google Shape;2413;p48"/>
          <p:cNvGrpSpPr/>
          <p:nvPr/>
        </p:nvGrpSpPr>
        <p:grpSpPr>
          <a:xfrm>
            <a:off x="384998" y="383802"/>
            <a:ext cx="1377321" cy="1222914"/>
            <a:chOff x="384998" y="540002"/>
            <a:chExt cx="1377321" cy="1222914"/>
          </a:xfrm>
        </p:grpSpPr>
        <p:sp>
          <p:nvSpPr>
            <p:cNvPr id="2414" name="Google Shape;2414;p48"/>
            <p:cNvSpPr/>
            <p:nvPr/>
          </p:nvSpPr>
          <p:spPr>
            <a:xfrm>
              <a:off x="384998" y="901555"/>
              <a:ext cx="1079792" cy="542039"/>
            </a:xfrm>
            <a:custGeom>
              <a:avLst/>
              <a:gdLst/>
              <a:ahLst/>
              <a:cxnLst/>
              <a:rect l="l" t="t" r="r" b="b"/>
              <a:pathLst>
                <a:path w="18199" h="9136" extrusionOk="0">
                  <a:moveTo>
                    <a:pt x="8983" y="281"/>
                  </a:moveTo>
                  <a:cubicBezTo>
                    <a:pt x="10773" y="281"/>
                    <a:pt x="12559" y="508"/>
                    <a:pt x="14335" y="963"/>
                  </a:cubicBezTo>
                  <a:cubicBezTo>
                    <a:pt x="16183" y="1434"/>
                    <a:pt x="18145" y="2556"/>
                    <a:pt x="17473" y="4767"/>
                  </a:cubicBezTo>
                  <a:cubicBezTo>
                    <a:pt x="17191" y="5775"/>
                    <a:pt x="16324" y="6844"/>
                    <a:pt x="15397" y="7348"/>
                  </a:cubicBezTo>
                  <a:cubicBezTo>
                    <a:pt x="15007" y="7543"/>
                    <a:pt x="14590" y="7650"/>
                    <a:pt x="14254" y="7933"/>
                  </a:cubicBezTo>
                  <a:cubicBezTo>
                    <a:pt x="14075" y="8073"/>
                    <a:pt x="13988" y="8327"/>
                    <a:pt x="13926" y="8579"/>
                  </a:cubicBezTo>
                  <a:lnTo>
                    <a:pt x="13926" y="8579"/>
                  </a:lnTo>
                  <a:cubicBezTo>
                    <a:pt x="13808" y="8173"/>
                    <a:pt x="13336" y="8005"/>
                    <a:pt x="12850" y="7959"/>
                  </a:cubicBezTo>
                  <a:cubicBezTo>
                    <a:pt x="12641" y="7936"/>
                    <a:pt x="12429" y="7927"/>
                    <a:pt x="12216" y="7927"/>
                  </a:cubicBezTo>
                  <a:cubicBezTo>
                    <a:pt x="11430" y="7927"/>
                    <a:pt x="10624" y="8052"/>
                    <a:pt x="9852" y="8074"/>
                  </a:cubicBezTo>
                  <a:cubicBezTo>
                    <a:pt x="9380" y="8096"/>
                    <a:pt x="8905" y="8110"/>
                    <a:pt x="8431" y="8110"/>
                  </a:cubicBezTo>
                  <a:cubicBezTo>
                    <a:pt x="7217" y="8110"/>
                    <a:pt x="6000" y="8018"/>
                    <a:pt x="4812" y="7738"/>
                  </a:cubicBezTo>
                  <a:cubicBezTo>
                    <a:pt x="3387" y="7428"/>
                    <a:pt x="1956" y="6844"/>
                    <a:pt x="1062" y="5634"/>
                  </a:cubicBezTo>
                  <a:cubicBezTo>
                    <a:pt x="222" y="4519"/>
                    <a:pt x="276" y="3006"/>
                    <a:pt x="1317" y="2052"/>
                  </a:cubicBezTo>
                  <a:cubicBezTo>
                    <a:pt x="2157" y="1299"/>
                    <a:pt x="3387" y="1017"/>
                    <a:pt x="4449" y="762"/>
                  </a:cubicBezTo>
                  <a:cubicBezTo>
                    <a:pt x="5961" y="442"/>
                    <a:pt x="7474" y="281"/>
                    <a:pt x="8983" y="281"/>
                  </a:cubicBezTo>
                  <a:close/>
                  <a:moveTo>
                    <a:pt x="8813" y="0"/>
                  </a:moveTo>
                  <a:cubicBezTo>
                    <a:pt x="6677" y="0"/>
                    <a:pt x="4462" y="327"/>
                    <a:pt x="2494" y="1098"/>
                  </a:cubicBezTo>
                  <a:cubicBezTo>
                    <a:pt x="1620" y="1434"/>
                    <a:pt x="813" y="1998"/>
                    <a:pt x="417" y="2865"/>
                  </a:cubicBezTo>
                  <a:cubicBezTo>
                    <a:pt x="0" y="3873"/>
                    <a:pt x="309" y="5023"/>
                    <a:pt x="921" y="5863"/>
                  </a:cubicBezTo>
                  <a:cubicBezTo>
                    <a:pt x="2460" y="7933"/>
                    <a:pt x="5484" y="8322"/>
                    <a:pt x="7870" y="8437"/>
                  </a:cubicBezTo>
                  <a:cubicBezTo>
                    <a:pt x="8280" y="8445"/>
                    <a:pt x="8690" y="8451"/>
                    <a:pt x="9100" y="8451"/>
                  </a:cubicBezTo>
                  <a:cubicBezTo>
                    <a:pt x="9920" y="8451"/>
                    <a:pt x="10742" y="8428"/>
                    <a:pt x="11566" y="8356"/>
                  </a:cubicBezTo>
                  <a:cubicBezTo>
                    <a:pt x="11785" y="8323"/>
                    <a:pt x="12155" y="8271"/>
                    <a:pt x="12527" y="8271"/>
                  </a:cubicBezTo>
                  <a:cubicBezTo>
                    <a:pt x="13146" y="8271"/>
                    <a:pt x="13771" y="8415"/>
                    <a:pt x="13717" y="9028"/>
                  </a:cubicBezTo>
                  <a:cubicBezTo>
                    <a:pt x="13701" y="9088"/>
                    <a:pt x="13756" y="9123"/>
                    <a:pt x="13813" y="9123"/>
                  </a:cubicBezTo>
                  <a:cubicBezTo>
                    <a:pt x="13835" y="9123"/>
                    <a:pt x="13857" y="9118"/>
                    <a:pt x="13876" y="9107"/>
                  </a:cubicBezTo>
                  <a:lnTo>
                    <a:pt x="13876" y="9107"/>
                  </a:lnTo>
                  <a:cubicBezTo>
                    <a:pt x="13900" y="9125"/>
                    <a:pt x="13932" y="9135"/>
                    <a:pt x="13963" y="9135"/>
                  </a:cubicBezTo>
                  <a:cubicBezTo>
                    <a:pt x="14013" y="9135"/>
                    <a:pt x="14062" y="9111"/>
                    <a:pt x="14086" y="9055"/>
                  </a:cubicBezTo>
                  <a:cubicBezTo>
                    <a:pt x="14194" y="8631"/>
                    <a:pt x="14254" y="8215"/>
                    <a:pt x="14644" y="7959"/>
                  </a:cubicBezTo>
                  <a:cubicBezTo>
                    <a:pt x="14926" y="7791"/>
                    <a:pt x="15262" y="7738"/>
                    <a:pt x="15538" y="7596"/>
                  </a:cubicBezTo>
                  <a:cubicBezTo>
                    <a:pt x="16102" y="7348"/>
                    <a:pt x="16606" y="6756"/>
                    <a:pt x="16969" y="6279"/>
                  </a:cubicBezTo>
                  <a:cubicBezTo>
                    <a:pt x="17695" y="5332"/>
                    <a:pt x="18199" y="4041"/>
                    <a:pt x="17668" y="2892"/>
                  </a:cubicBezTo>
                  <a:cubicBezTo>
                    <a:pt x="17218" y="1884"/>
                    <a:pt x="16270" y="1353"/>
                    <a:pt x="15289" y="990"/>
                  </a:cubicBezTo>
                  <a:cubicBezTo>
                    <a:pt x="13858" y="459"/>
                    <a:pt x="12265" y="231"/>
                    <a:pt x="10753" y="90"/>
                  </a:cubicBezTo>
                  <a:cubicBezTo>
                    <a:pt x="10120" y="31"/>
                    <a:pt x="9470" y="0"/>
                    <a:pt x="8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1187209" y="540002"/>
              <a:ext cx="500054" cy="424150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6" name="Google Shape;2416;p48"/>
            <p:cNvGrpSpPr/>
            <p:nvPr/>
          </p:nvGrpSpPr>
          <p:grpSpPr>
            <a:xfrm>
              <a:off x="491090" y="1569638"/>
              <a:ext cx="228897" cy="193278"/>
              <a:chOff x="3950662" y="2808665"/>
              <a:chExt cx="123862" cy="104621"/>
            </a:xfrm>
          </p:grpSpPr>
          <p:sp>
            <p:nvSpPr>
              <p:cNvPr id="2417" name="Google Shape;2417;p48"/>
              <p:cNvSpPr/>
              <p:nvPr/>
            </p:nvSpPr>
            <p:spPr>
              <a:xfrm>
                <a:off x="4040852" y="2860423"/>
                <a:ext cx="33672" cy="16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7" extrusionOk="0">
                    <a:moveTo>
                      <a:pt x="223" y="0"/>
                    </a:moveTo>
                    <a:cubicBezTo>
                      <a:pt x="196" y="0"/>
                      <a:pt x="142" y="27"/>
                      <a:pt x="108" y="27"/>
                    </a:cubicBezTo>
                    <a:cubicBezTo>
                      <a:pt x="1" y="54"/>
                      <a:pt x="1" y="195"/>
                      <a:pt x="81" y="249"/>
                    </a:cubicBezTo>
                    <a:cubicBezTo>
                      <a:pt x="108" y="249"/>
                      <a:pt x="108" y="276"/>
                      <a:pt x="142" y="303"/>
                    </a:cubicBezTo>
                    <a:cubicBezTo>
                      <a:pt x="196" y="303"/>
                      <a:pt x="223" y="336"/>
                      <a:pt x="276" y="336"/>
                    </a:cubicBezTo>
                    <a:lnTo>
                      <a:pt x="505" y="336"/>
                    </a:lnTo>
                    <a:cubicBezTo>
                      <a:pt x="612" y="336"/>
                      <a:pt x="700" y="168"/>
                      <a:pt x="585" y="108"/>
                    </a:cubicBezTo>
                    <a:cubicBezTo>
                      <a:pt x="505" y="81"/>
                      <a:pt x="417" y="54"/>
                      <a:pt x="364" y="27"/>
                    </a:cubicBezTo>
                    <a:cubicBezTo>
                      <a:pt x="310" y="0"/>
                      <a:pt x="276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8"/>
              <p:cNvSpPr/>
              <p:nvPr/>
            </p:nvSpPr>
            <p:spPr>
              <a:xfrm>
                <a:off x="3950662" y="2840605"/>
                <a:ext cx="25591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6" extrusionOk="0">
                    <a:moveTo>
                      <a:pt x="213" y="0"/>
                    </a:moveTo>
                    <a:cubicBezTo>
                      <a:pt x="149" y="0"/>
                      <a:pt x="91" y="23"/>
                      <a:pt x="55" y="76"/>
                    </a:cubicBezTo>
                    <a:cubicBezTo>
                      <a:pt x="1" y="103"/>
                      <a:pt x="1" y="157"/>
                      <a:pt x="1" y="211"/>
                    </a:cubicBezTo>
                    <a:cubicBezTo>
                      <a:pt x="28" y="244"/>
                      <a:pt x="55" y="298"/>
                      <a:pt x="108" y="298"/>
                    </a:cubicBezTo>
                    <a:cubicBezTo>
                      <a:pt x="129" y="307"/>
                      <a:pt x="148" y="310"/>
                      <a:pt x="167" y="310"/>
                    </a:cubicBezTo>
                    <a:cubicBezTo>
                      <a:pt x="199" y="310"/>
                      <a:pt x="229" y="302"/>
                      <a:pt x="259" y="299"/>
                    </a:cubicBezTo>
                    <a:lnTo>
                      <a:pt x="259" y="299"/>
                    </a:lnTo>
                    <a:cubicBezTo>
                      <a:pt x="252" y="301"/>
                      <a:pt x="258" y="307"/>
                      <a:pt x="276" y="325"/>
                    </a:cubicBezTo>
                    <a:lnTo>
                      <a:pt x="337" y="325"/>
                    </a:lnTo>
                    <a:cubicBezTo>
                      <a:pt x="350" y="338"/>
                      <a:pt x="364" y="345"/>
                      <a:pt x="381" y="345"/>
                    </a:cubicBezTo>
                    <a:cubicBezTo>
                      <a:pt x="397" y="345"/>
                      <a:pt x="417" y="338"/>
                      <a:pt x="444" y="325"/>
                    </a:cubicBezTo>
                    <a:cubicBezTo>
                      <a:pt x="505" y="325"/>
                      <a:pt x="532" y="271"/>
                      <a:pt x="532" y="244"/>
                    </a:cubicBezTo>
                    <a:cubicBezTo>
                      <a:pt x="513" y="107"/>
                      <a:pt x="351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8"/>
              <p:cNvSpPr/>
              <p:nvPr/>
            </p:nvSpPr>
            <p:spPr>
              <a:xfrm>
                <a:off x="4008528" y="2808665"/>
                <a:ext cx="17509" cy="21358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44" extrusionOk="0">
                    <a:moveTo>
                      <a:pt x="186" y="0"/>
                    </a:moveTo>
                    <a:cubicBezTo>
                      <a:pt x="185" y="0"/>
                      <a:pt x="180" y="2"/>
                      <a:pt x="169" y="8"/>
                    </a:cubicBezTo>
                    <a:lnTo>
                      <a:pt x="177" y="8"/>
                    </a:lnTo>
                    <a:cubicBezTo>
                      <a:pt x="184" y="3"/>
                      <a:pt x="188" y="0"/>
                      <a:pt x="186" y="0"/>
                    </a:cubicBezTo>
                    <a:close/>
                    <a:moveTo>
                      <a:pt x="177" y="8"/>
                    </a:moveTo>
                    <a:cubicBezTo>
                      <a:pt x="160" y="18"/>
                      <a:pt x="127" y="35"/>
                      <a:pt x="108" y="35"/>
                    </a:cubicBezTo>
                    <a:lnTo>
                      <a:pt x="81" y="68"/>
                    </a:lnTo>
                    <a:cubicBezTo>
                      <a:pt x="28" y="122"/>
                      <a:pt x="1" y="263"/>
                      <a:pt x="1" y="344"/>
                    </a:cubicBezTo>
                    <a:cubicBezTo>
                      <a:pt x="1" y="401"/>
                      <a:pt x="47" y="444"/>
                      <a:pt x="103" y="444"/>
                    </a:cubicBezTo>
                    <a:cubicBezTo>
                      <a:pt x="133" y="444"/>
                      <a:pt x="166" y="432"/>
                      <a:pt x="196" y="404"/>
                    </a:cubicBezTo>
                    <a:cubicBezTo>
                      <a:pt x="223" y="371"/>
                      <a:pt x="249" y="317"/>
                      <a:pt x="276" y="290"/>
                    </a:cubicBezTo>
                    <a:cubicBezTo>
                      <a:pt x="310" y="236"/>
                      <a:pt x="337" y="203"/>
                      <a:pt x="337" y="149"/>
                    </a:cubicBezTo>
                    <a:cubicBezTo>
                      <a:pt x="364" y="68"/>
                      <a:pt x="276" y="8"/>
                      <a:pt x="22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8"/>
              <p:cNvSpPr/>
              <p:nvPr/>
            </p:nvSpPr>
            <p:spPr>
              <a:xfrm>
                <a:off x="3995444" y="2888514"/>
                <a:ext cx="15730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15" extrusionOk="0">
                    <a:moveTo>
                      <a:pt x="159" y="1"/>
                    </a:moveTo>
                    <a:cubicBezTo>
                      <a:pt x="132" y="1"/>
                      <a:pt x="105" y="1"/>
                      <a:pt x="78" y="28"/>
                    </a:cubicBezTo>
                    <a:lnTo>
                      <a:pt x="78" y="169"/>
                    </a:lnTo>
                    <a:cubicBezTo>
                      <a:pt x="44" y="223"/>
                      <a:pt x="44" y="283"/>
                      <a:pt x="17" y="337"/>
                    </a:cubicBezTo>
                    <a:cubicBezTo>
                      <a:pt x="1" y="442"/>
                      <a:pt x="80" y="515"/>
                      <a:pt x="164" y="515"/>
                    </a:cubicBezTo>
                    <a:cubicBezTo>
                      <a:pt x="214" y="515"/>
                      <a:pt x="267" y="488"/>
                      <a:pt x="300" y="424"/>
                    </a:cubicBezTo>
                    <a:cubicBezTo>
                      <a:pt x="327" y="310"/>
                      <a:pt x="273" y="55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8"/>
              <p:cNvSpPr/>
              <p:nvPr/>
            </p:nvSpPr>
            <p:spPr>
              <a:xfrm>
                <a:off x="4039554" y="2826463"/>
                <a:ext cx="18808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337" y="1"/>
                    </a:moveTo>
                    <a:cubicBezTo>
                      <a:pt x="250" y="1"/>
                      <a:pt x="196" y="61"/>
                      <a:pt x="135" y="115"/>
                    </a:cubicBezTo>
                    <a:cubicBezTo>
                      <a:pt x="82" y="142"/>
                      <a:pt x="1" y="229"/>
                      <a:pt x="28" y="310"/>
                    </a:cubicBezTo>
                    <a:cubicBezTo>
                      <a:pt x="28" y="337"/>
                      <a:pt x="55" y="370"/>
                      <a:pt x="82" y="370"/>
                    </a:cubicBezTo>
                    <a:cubicBezTo>
                      <a:pt x="169" y="370"/>
                      <a:pt x="223" y="310"/>
                      <a:pt x="276" y="256"/>
                    </a:cubicBezTo>
                    <a:cubicBezTo>
                      <a:pt x="303" y="202"/>
                      <a:pt x="364" y="142"/>
                      <a:pt x="364" y="61"/>
                    </a:cubicBezTo>
                    <a:cubicBezTo>
                      <a:pt x="391" y="34"/>
                      <a:pt x="364" y="34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8"/>
              <p:cNvSpPr/>
              <p:nvPr/>
            </p:nvSpPr>
            <p:spPr>
              <a:xfrm>
                <a:off x="3978994" y="2812754"/>
                <a:ext cx="16018" cy="1981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12" extrusionOk="0">
                    <a:moveTo>
                      <a:pt x="151" y="0"/>
                    </a:moveTo>
                    <a:cubicBezTo>
                      <a:pt x="77" y="0"/>
                      <a:pt x="0" y="74"/>
                      <a:pt x="50" y="178"/>
                    </a:cubicBezTo>
                    <a:cubicBezTo>
                      <a:pt x="84" y="205"/>
                      <a:pt x="111" y="259"/>
                      <a:pt x="138" y="286"/>
                    </a:cubicBezTo>
                    <a:cubicBezTo>
                      <a:pt x="165" y="346"/>
                      <a:pt x="191" y="373"/>
                      <a:pt x="218" y="400"/>
                    </a:cubicBezTo>
                    <a:cubicBezTo>
                      <a:pt x="236" y="408"/>
                      <a:pt x="251" y="411"/>
                      <a:pt x="264" y="411"/>
                    </a:cubicBezTo>
                    <a:cubicBezTo>
                      <a:pt x="295" y="411"/>
                      <a:pt x="314" y="392"/>
                      <a:pt x="333" y="373"/>
                    </a:cubicBezTo>
                    <a:cubicBezTo>
                      <a:pt x="333" y="323"/>
                      <a:pt x="333" y="267"/>
                      <a:pt x="311" y="238"/>
                    </a:cubicBezTo>
                    <a:lnTo>
                      <a:pt x="311" y="238"/>
                    </a:lnTo>
                    <a:cubicBezTo>
                      <a:pt x="311" y="227"/>
                      <a:pt x="309" y="216"/>
                      <a:pt x="306" y="205"/>
                    </a:cubicBezTo>
                    <a:cubicBezTo>
                      <a:pt x="296" y="196"/>
                      <a:pt x="290" y="182"/>
                      <a:pt x="285" y="168"/>
                    </a:cubicBezTo>
                    <a:lnTo>
                      <a:pt x="285" y="168"/>
                    </a:lnTo>
                    <a:cubicBezTo>
                      <a:pt x="276" y="125"/>
                      <a:pt x="269" y="81"/>
                      <a:pt x="252" y="64"/>
                    </a:cubicBezTo>
                    <a:cubicBezTo>
                      <a:pt x="250" y="65"/>
                      <a:pt x="247" y="66"/>
                      <a:pt x="245" y="67"/>
                    </a:cubicBezTo>
                    <a:lnTo>
                      <a:pt x="245" y="67"/>
                    </a:lnTo>
                    <a:cubicBezTo>
                      <a:pt x="227" y="20"/>
                      <a:pt x="190" y="0"/>
                      <a:pt x="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8"/>
              <p:cNvSpPr/>
              <p:nvPr/>
            </p:nvSpPr>
            <p:spPr>
              <a:xfrm>
                <a:off x="4023391" y="2891111"/>
                <a:ext cx="20107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1" extrusionOk="0">
                    <a:moveTo>
                      <a:pt x="55" y="1"/>
                    </a:moveTo>
                    <a:cubicBezTo>
                      <a:pt x="28" y="1"/>
                      <a:pt x="28" y="34"/>
                      <a:pt x="1" y="61"/>
                    </a:cubicBezTo>
                    <a:cubicBezTo>
                      <a:pt x="1" y="115"/>
                      <a:pt x="82" y="202"/>
                      <a:pt x="108" y="256"/>
                    </a:cubicBezTo>
                    <a:cubicBezTo>
                      <a:pt x="135" y="283"/>
                      <a:pt x="135" y="337"/>
                      <a:pt x="169" y="370"/>
                    </a:cubicBezTo>
                    <a:cubicBezTo>
                      <a:pt x="196" y="384"/>
                      <a:pt x="223" y="391"/>
                      <a:pt x="250" y="391"/>
                    </a:cubicBezTo>
                    <a:cubicBezTo>
                      <a:pt x="278" y="391"/>
                      <a:pt x="307" y="384"/>
                      <a:pt x="337" y="370"/>
                    </a:cubicBezTo>
                    <a:cubicBezTo>
                      <a:pt x="418" y="283"/>
                      <a:pt x="303" y="202"/>
                      <a:pt x="250" y="115"/>
                    </a:cubicBezTo>
                    <a:cubicBezTo>
                      <a:pt x="196" y="88"/>
                      <a:pt x="135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8"/>
              <p:cNvSpPr/>
              <p:nvPr/>
            </p:nvSpPr>
            <p:spPr>
              <a:xfrm>
                <a:off x="3962639" y="2878172"/>
                <a:ext cx="14912" cy="1722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58" extrusionOk="0">
                    <a:moveTo>
                      <a:pt x="210" y="1"/>
                    </a:moveTo>
                    <a:cubicBezTo>
                      <a:pt x="195" y="1"/>
                      <a:pt x="182" y="8"/>
                      <a:pt x="168" y="21"/>
                    </a:cubicBezTo>
                    <a:cubicBezTo>
                      <a:pt x="195" y="21"/>
                      <a:pt x="142" y="48"/>
                      <a:pt x="168" y="48"/>
                    </a:cubicBezTo>
                    <a:cubicBezTo>
                      <a:pt x="142" y="48"/>
                      <a:pt x="142" y="75"/>
                      <a:pt x="142" y="75"/>
                    </a:cubicBezTo>
                    <a:cubicBezTo>
                      <a:pt x="115" y="102"/>
                      <a:pt x="88" y="102"/>
                      <a:pt x="54" y="135"/>
                    </a:cubicBezTo>
                    <a:cubicBezTo>
                      <a:pt x="27" y="162"/>
                      <a:pt x="0" y="189"/>
                      <a:pt x="0" y="243"/>
                    </a:cubicBezTo>
                    <a:cubicBezTo>
                      <a:pt x="0" y="303"/>
                      <a:pt x="27" y="330"/>
                      <a:pt x="88" y="357"/>
                    </a:cubicBezTo>
                    <a:cubicBezTo>
                      <a:pt x="168" y="357"/>
                      <a:pt x="256" y="270"/>
                      <a:pt x="283" y="189"/>
                    </a:cubicBezTo>
                    <a:cubicBezTo>
                      <a:pt x="283" y="162"/>
                      <a:pt x="310" y="135"/>
                      <a:pt x="283" y="102"/>
                    </a:cubicBezTo>
                    <a:lnTo>
                      <a:pt x="283" y="48"/>
                    </a:lnTo>
                    <a:cubicBezTo>
                      <a:pt x="256" y="48"/>
                      <a:pt x="256" y="21"/>
                      <a:pt x="256" y="21"/>
                    </a:cubicBezTo>
                    <a:cubicBezTo>
                      <a:pt x="239" y="8"/>
                      <a:pt x="224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48"/>
            <p:cNvSpPr/>
            <p:nvPr/>
          </p:nvSpPr>
          <p:spPr>
            <a:xfrm>
              <a:off x="1709887" y="815277"/>
              <a:ext cx="28188" cy="27755"/>
            </a:xfrm>
            <a:custGeom>
              <a:avLst/>
              <a:gdLst/>
              <a:ahLst/>
              <a:cxnLst/>
              <a:rect l="l" t="t" r="r" b="b"/>
              <a:pathLst>
                <a:path w="586" h="577" extrusionOk="0">
                  <a:moveTo>
                    <a:pt x="110" y="0"/>
                  </a:moveTo>
                  <a:cubicBezTo>
                    <a:pt x="91" y="0"/>
                    <a:pt x="73" y="3"/>
                    <a:pt x="55" y="12"/>
                  </a:cubicBezTo>
                  <a:cubicBezTo>
                    <a:pt x="1" y="73"/>
                    <a:pt x="1" y="126"/>
                    <a:pt x="1" y="180"/>
                  </a:cubicBezTo>
                  <a:cubicBezTo>
                    <a:pt x="28" y="267"/>
                    <a:pt x="55" y="321"/>
                    <a:pt x="108" y="409"/>
                  </a:cubicBezTo>
                  <a:cubicBezTo>
                    <a:pt x="169" y="489"/>
                    <a:pt x="276" y="577"/>
                    <a:pt x="391" y="577"/>
                  </a:cubicBezTo>
                  <a:cubicBezTo>
                    <a:pt x="478" y="577"/>
                    <a:pt x="586" y="489"/>
                    <a:pt x="559" y="409"/>
                  </a:cubicBezTo>
                  <a:cubicBezTo>
                    <a:pt x="559" y="348"/>
                    <a:pt x="559" y="294"/>
                    <a:pt x="505" y="241"/>
                  </a:cubicBezTo>
                  <a:cubicBezTo>
                    <a:pt x="478" y="214"/>
                    <a:pt x="444" y="153"/>
                    <a:pt x="391" y="126"/>
                  </a:cubicBezTo>
                  <a:cubicBezTo>
                    <a:pt x="337" y="99"/>
                    <a:pt x="276" y="46"/>
                    <a:pt x="223" y="12"/>
                  </a:cubicBezTo>
                  <a:cubicBezTo>
                    <a:pt x="187" y="12"/>
                    <a:pt x="148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1727781" y="784925"/>
              <a:ext cx="34538" cy="17990"/>
            </a:xfrm>
            <a:custGeom>
              <a:avLst/>
              <a:gdLst/>
              <a:ahLst/>
              <a:cxnLst/>
              <a:rect l="l" t="t" r="r" b="b"/>
              <a:pathLst>
                <a:path w="718" h="374" extrusionOk="0">
                  <a:moveTo>
                    <a:pt x="182" y="1"/>
                  </a:moveTo>
                  <a:cubicBezTo>
                    <a:pt x="61" y="1"/>
                    <a:pt x="1" y="177"/>
                    <a:pt x="106" y="226"/>
                  </a:cubicBezTo>
                  <a:cubicBezTo>
                    <a:pt x="227" y="309"/>
                    <a:pt x="330" y="373"/>
                    <a:pt x="454" y="373"/>
                  </a:cubicBezTo>
                  <a:cubicBezTo>
                    <a:pt x="502" y="373"/>
                    <a:pt x="553" y="363"/>
                    <a:pt x="610" y="341"/>
                  </a:cubicBezTo>
                  <a:cubicBezTo>
                    <a:pt x="718" y="307"/>
                    <a:pt x="718" y="173"/>
                    <a:pt x="610" y="112"/>
                  </a:cubicBezTo>
                  <a:cubicBezTo>
                    <a:pt x="550" y="112"/>
                    <a:pt x="496" y="85"/>
                    <a:pt x="442" y="58"/>
                  </a:cubicBezTo>
                  <a:cubicBezTo>
                    <a:pt x="355" y="32"/>
                    <a:pt x="274" y="32"/>
                    <a:pt x="214" y="5"/>
                  </a:cubicBezTo>
                  <a:cubicBezTo>
                    <a:pt x="203" y="2"/>
                    <a:pt x="192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1711186" y="540012"/>
              <a:ext cx="28188" cy="26456"/>
            </a:xfrm>
            <a:custGeom>
              <a:avLst/>
              <a:gdLst/>
              <a:ahLst/>
              <a:cxnLst/>
              <a:rect l="l" t="t" r="r" b="b"/>
              <a:pathLst>
                <a:path w="586" h="550" extrusionOk="0">
                  <a:moveTo>
                    <a:pt x="375" y="1"/>
                  </a:moveTo>
                  <a:cubicBezTo>
                    <a:pt x="171" y="1"/>
                    <a:pt x="24" y="273"/>
                    <a:pt x="1" y="440"/>
                  </a:cubicBezTo>
                  <a:cubicBezTo>
                    <a:pt x="1" y="504"/>
                    <a:pt x="75" y="549"/>
                    <a:pt x="136" y="549"/>
                  </a:cubicBezTo>
                  <a:cubicBezTo>
                    <a:pt x="159" y="549"/>
                    <a:pt x="181" y="543"/>
                    <a:pt x="196" y="528"/>
                  </a:cubicBezTo>
                  <a:cubicBezTo>
                    <a:pt x="249" y="474"/>
                    <a:pt x="283" y="414"/>
                    <a:pt x="337" y="360"/>
                  </a:cubicBezTo>
                  <a:cubicBezTo>
                    <a:pt x="417" y="306"/>
                    <a:pt x="505" y="272"/>
                    <a:pt x="532" y="192"/>
                  </a:cubicBezTo>
                  <a:cubicBezTo>
                    <a:pt x="585" y="104"/>
                    <a:pt x="559" y="51"/>
                    <a:pt x="478" y="24"/>
                  </a:cubicBezTo>
                  <a:cubicBezTo>
                    <a:pt x="442" y="8"/>
                    <a:pt x="408" y="1"/>
                    <a:pt x="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1727877" y="569642"/>
              <a:ext cx="27659" cy="16018"/>
            </a:xfrm>
            <a:custGeom>
              <a:avLst/>
              <a:gdLst/>
              <a:ahLst/>
              <a:cxnLst/>
              <a:rect l="l" t="t" r="r" b="b"/>
              <a:pathLst>
                <a:path w="575" h="333" extrusionOk="0">
                  <a:moveTo>
                    <a:pt x="447" y="1"/>
                  </a:moveTo>
                  <a:cubicBezTo>
                    <a:pt x="401" y="1"/>
                    <a:pt x="353" y="23"/>
                    <a:pt x="326" y="53"/>
                  </a:cubicBezTo>
                  <a:cubicBezTo>
                    <a:pt x="272" y="80"/>
                    <a:pt x="185" y="134"/>
                    <a:pt x="104" y="160"/>
                  </a:cubicBezTo>
                  <a:cubicBezTo>
                    <a:pt x="0" y="191"/>
                    <a:pt x="35" y="333"/>
                    <a:pt x="129" y="333"/>
                  </a:cubicBezTo>
                  <a:cubicBezTo>
                    <a:pt x="138" y="333"/>
                    <a:pt x="148" y="331"/>
                    <a:pt x="158" y="328"/>
                  </a:cubicBezTo>
                  <a:cubicBezTo>
                    <a:pt x="299" y="302"/>
                    <a:pt x="575" y="248"/>
                    <a:pt x="548" y="80"/>
                  </a:cubicBezTo>
                  <a:cubicBezTo>
                    <a:pt x="534" y="23"/>
                    <a:pt x="492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48"/>
          <p:cNvGrpSpPr/>
          <p:nvPr/>
        </p:nvGrpSpPr>
        <p:grpSpPr>
          <a:xfrm>
            <a:off x="7473916" y="312338"/>
            <a:ext cx="1134290" cy="1087828"/>
            <a:chOff x="7473916" y="312338"/>
            <a:chExt cx="1134290" cy="1087828"/>
          </a:xfrm>
        </p:grpSpPr>
        <p:sp>
          <p:nvSpPr>
            <p:cNvPr id="2430" name="Google Shape;2430;p48"/>
            <p:cNvSpPr/>
            <p:nvPr/>
          </p:nvSpPr>
          <p:spPr>
            <a:xfrm>
              <a:off x="7479027" y="887200"/>
              <a:ext cx="1030564" cy="492854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8046320" y="539988"/>
              <a:ext cx="561885" cy="354371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2" name="Google Shape;2432;p48"/>
            <p:cNvGrpSpPr/>
            <p:nvPr/>
          </p:nvGrpSpPr>
          <p:grpSpPr>
            <a:xfrm>
              <a:off x="7851040" y="312338"/>
              <a:ext cx="228897" cy="193278"/>
              <a:chOff x="3950662" y="2808665"/>
              <a:chExt cx="123862" cy="104621"/>
            </a:xfrm>
          </p:grpSpPr>
          <p:sp>
            <p:nvSpPr>
              <p:cNvPr id="2433" name="Google Shape;2433;p48"/>
              <p:cNvSpPr/>
              <p:nvPr/>
            </p:nvSpPr>
            <p:spPr>
              <a:xfrm>
                <a:off x="4040852" y="2860423"/>
                <a:ext cx="33672" cy="16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7" extrusionOk="0">
                    <a:moveTo>
                      <a:pt x="223" y="0"/>
                    </a:moveTo>
                    <a:cubicBezTo>
                      <a:pt x="196" y="0"/>
                      <a:pt x="142" y="27"/>
                      <a:pt x="108" y="27"/>
                    </a:cubicBezTo>
                    <a:cubicBezTo>
                      <a:pt x="1" y="54"/>
                      <a:pt x="1" y="195"/>
                      <a:pt x="81" y="249"/>
                    </a:cubicBezTo>
                    <a:cubicBezTo>
                      <a:pt x="108" y="249"/>
                      <a:pt x="108" y="276"/>
                      <a:pt x="142" y="303"/>
                    </a:cubicBezTo>
                    <a:cubicBezTo>
                      <a:pt x="196" y="303"/>
                      <a:pt x="223" y="336"/>
                      <a:pt x="276" y="336"/>
                    </a:cubicBezTo>
                    <a:lnTo>
                      <a:pt x="505" y="336"/>
                    </a:lnTo>
                    <a:cubicBezTo>
                      <a:pt x="612" y="336"/>
                      <a:pt x="700" y="168"/>
                      <a:pt x="585" y="108"/>
                    </a:cubicBezTo>
                    <a:cubicBezTo>
                      <a:pt x="505" y="81"/>
                      <a:pt x="417" y="54"/>
                      <a:pt x="364" y="27"/>
                    </a:cubicBezTo>
                    <a:cubicBezTo>
                      <a:pt x="310" y="0"/>
                      <a:pt x="276" y="0"/>
                      <a:pt x="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8"/>
              <p:cNvSpPr/>
              <p:nvPr/>
            </p:nvSpPr>
            <p:spPr>
              <a:xfrm>
                <a:off x="3950662" y="2840605"/>
                <a:ext cx="25591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6" extrusionOk="0">
                    <a:moveTo>
                      <a:pt x="213" y="0"/>
                    </a:moveTo>
                    <a:cubicBezTo>
                      <a:pt x="149" y="0"/>
                      <a:pt x="91" y="23"/>
                      <a:pt x="55" y="76"/>
                    </a:cubicBezTo>
                    <a:cubicBezTo>
                      <a:pt x="1" y="103"/>
                      <a:pt x="1" y="157"/>
                      <a:pt x="1" y="211"/>
                    </a:cubicBezTo>
                    <a:cubicBezTo>
                      <a:pt x="28" y="244"/>
                      <a:pt x="55" y="298"/>
                      <a:pt x="108" y="298"/>
                    </a:cubicBezTo>
                    <a:cubicBezTo>
                      <a:pt x="129" y="307"/>
                      <a:pt x="148" y="310"/>
                      <a:pt x="167" y="310"/>
                    </a:cubicBezTo>
                    <a:cubicBezTo>
                      <a:pt x="199" y="310"/>
                      <a:pt x="229" y="302"/>
                      <a:pt x="259" y="299"/>
                    </a:cubicBezTo>
                    <a:lnTo>
                      <a:pt x="259" y="299"/>
                    </a:lnTo>
                    <a:cubicBezTo>
                      <a:pt x="252" y="301"/>
                      <a:pt x="258" y="307"/>
                      <a:pt x="276" y="325"/>
                    </a:cubicBezTo>
                    <a:lnTo>
                      <a:pt x="337" y="325"/>
                    </a:lnTo>
                    <a:cubicBezTo>
                      <a:pt x="350" y="338"/>
                      <a:pt x="364" y="345"/>
                      <a:pt x="381" y="345"/>
                    </a:cubicBezTo>
                    <a:cubicBezTo>
                      <a:pt x="397" y="345"/>
                      <a:pt x="417" y="338"/>
                      <a:pt x="444" y="325"/>
                    </a:cubicBezTo>
                    <a:cubicBezTo>
                      <a:pt x="505" y="325"/>
                      <a:pt x="532" y="271"/>
                      <a:pt x="532" y="244"/>
                    </a:cubicBezTo>
                    <a:cubicBezTo>
                      <a:pt x="513" y="107"/>
                      <a:pt x="35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8"/>
              <p:cNvSpPr/>
              <p:nvPr/>
            </p:nvSpPr>
            <p:spPr>
              <a:xfrm>
                <a:off x="4008528" y="2808665"/>
                <a:ext cx="17509" cy="21358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44" extrusionOk="0">
                    <a:moveTo>
                      <a:pt x="186" y="0"/>
                    </a:moveTo>
                    <a:cubicBezTo>
                      <a:pt x="185" y="0"/>
                      <a:pt x="180" y="2"/>
                      <a:pt x="169" y="8"/>
                    </a:cubicBezTo>
                    <a:lnTo>
                      <a:pt x="177" y="8"/>
                    </a:lnTo>
                    <a:cubicBezTo>
                      <a:pt x="184" y="3"/>
                      <a:pt x="188" y="0"/>
                      <a:pt x="186" y="0"/>
                    </a:cubicBezTo>
                    <a:close/>
                    <a:moveTo>
                      <a:pt x="177" y="8"/>
                    </a:moveTo>
                    <a:cubicBezTo>
                      <a:pt x="160" y="18"/>
                      <a:pt x="127" y="35"/>
                      <a:pt x="108" y="35"/>
                    </a:cubicBezTo>
                    <a:lnTo>
                      <a:pt x="81" y="68"/>
                    </a:lnTo>
                    <a:cubicBezTo>
                      <a:pt x="28" y="122"/>
                      <a:pt x="1" y="263"/>
                      <a:pt x="1" y="344"/>
                    </a:cubicBezTo>
                    <a:cubicBezTo>
                      <a:pt x="1" y="401"/>
                      <a:pt x="47" y="444"/>
                      <a:pt x="103" y="444"/>
                    </a:cubicBezTo>
                    <a:cubicBezTo>
                      <a:pt x="133" y="444"/>
                      <a:pt x="166" y="432"/>
                      <a:pt x="196" y="404"/>
                    </a:cubicBezTo>
                    <a:cubicBezTo>
                      <a:pt x="223" y="371"/>
                      <a:pt x="249" y="317"/>
                      <a:pt x="276" y="290"/>
                    </a:cubicBezTo>
                    <a:cubicBezTo>
                      <a:pt x="310" y="236"/>
                      <a:pt x="337" y="203"/>
                      <a:pt x="337" y="149"/>
                    </a:cubicBezTo>
                    <a:cubicBezTo>
                      <a:pt x="364" y="68"/>
                      <a:pt x="276" y="8"/>
                      <a:pt x="223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8"/>
              <p:cNvSpPr/>
              <p:nvPr/>
            </p:nvSpPr>
            <p:spPr>
              <a:xfrm>
                <a:off x="3995444" y="2888514"/>
                <a:ext cx="15730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15" extrusionOk="0">
                    <a:moveTo>
                      <a:pt x="159" y="1"/>
                    </a:moveTo>
                    <a:cubicBezTo>
                      <a:pt x="132" y="1"/>
                      <a:pt x="105" y="1"/>
                      <a:pt x="78" y="28"/>
                    </a:cubicBezTo>
                    <a:lnTo>
                      <a:pt x="78" y="169"/>
                    </a:lnTo>
                    <a:cubicBezTo>
                      <a:pt x="44" y="223"/>
                      <a:pt x="44" y="283"/>
                      <a:pt x="17" y="337"/>
                    </a:cubicBezTo>
                    <a:cubicBezTo>
                      <a:pt x="1" y="442"/>
                      <a:pt x="80" y="515"/>
                      <a:pt x="164" y="515"/>
                    </a:cubicBezTo>
                    <a:cubicBezTo>
                      <a:pt x="214" y="515"/>
                      <a:pt x="267" y="488"/>
                      <a:pt x="300" y="424"/>
                    </a:cubicBezTo>
                    <a:cubicBezTo>
                      <a:pt x="327" y="310"/>
                      <a:pt x="273" y="55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8"/>
              <p:cNvSpPr/>
              <p:nvPr/>
            </p:nvSpPr>
            <p:spPr>
              <a:xfrm>
                <a:off x="4039554" y="2826463"/>
                <a:ext cx="18808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337" y="1"/>
                    </a:moveTo>
                    <a:cubicBezTo>
                      <a:pt x="250" y="1"/>
                      <a:pt x="196" y="61"/>
                      <a:pt x="135" y="115"/>
                    </a:cubicBezTo>
                    <a:cubicBezTo>
                      <a:pt x="82" y="142"/>
                      <a:pt x="1" y="229"/>
                      <a:pt x="28" y="310"/>
                    </a:cubicBezTo>
                    <a:cubicBezTo>
                      <a:pt x="28" y="337"/>
                      <a:pt x="55" y="370"/>
                      <a:pt x="82" y="370"/>
                    </a:cubicBezTo>
                    <a:cubicBezTo>
                      <a:pt x="169" y="370"/>
                      <a:pt x="223" y="310"/>
                      <a:pt x="276" y="256"/>
                    </a:cubicBezTo>
                    <a:cubicBezTo>
                      <a:pt x="303" y="202"/>
                      <a:pt x="364" y="142"/>
                      <a:pt x="364" y="61"/>
                    </a:cubicBezTo>
                    <a:cubicBezTo>
                      <a:pt x="391" y="34"/>
                      <a:pt x="364" y="34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3978994" y="2812754"/>
                <a:ext cx="16018" cy="1981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12" extrusionOk="0">
                    <a:moveTo>
                      <a:pt x="151" y="0"/>
                    </a:moveTo>
                    <a:cubicBezTo>
                      <a:pt x="77" y="0"/>
                      <a:pt x="0" y="74"/>
                      <a:pt x="50" y="178"/>
                    </a:cubicBezTo>
                    <a:cubicBezTo>
                      <a:pt x="84" y="205"/>
                      <a:pt x="111" y="259"/>
                      <a:pt x="138" y="286"/>
                    </a:cubicBezTo>
                    <a:cubicBezTo>
                      <a:pt x="165" y="346"/>
                      <a:pt x="191" y="373"/>
                      <a:pt x="218" y="400"/>
                    </a:cubicBezTo>
                    <a:cubicBezTo>
                      <a:pt x="236" y="408"/>
                      <a:pt x="251" y="411"/>
                      <a:pt x="264" y="411"/>
                    </a:cubicBezTo>
                    <a:cubicBezTo>
                      <a:pt x="295" y="411"/>
                      <a:pt x="314" y="392"/>
                      <a:pt x="333" y="373"/>
                    </a:cubicBezTo>
                    <a:cubicBezTo>
                      <a:pt x="333" y="323"/>
                      <a:pt x="333" y="267"/>
                      <a:pt x="311" y="238"/>
                    </a:cubicBezTo>
                    <a:lnTo>
                      <a:pt x="311" y="238"/>
                    </a:lnTo>
                    <a:cubicBezTo>
                      <a:pt x="311" y="227"/>
                      <a:pt x="309" y="216"/>
                      <a:pt x="306" y="205"/>
                    </a:cubicBezTo>
                    <a:cubicBezTo>
                      <a:pt x="296" y="196"/>
                      <a:pt x="290" y="182"/>
                      <a:pt x="285" y="168"/>
                    </a:cubicBezTo>
                    <a:lnTo>
                      <a:pt x="285" y="168"/>
                    </a:lnTo>
                    <a:cubicBezTo>
                      <a:pt x="276" y="125"/>
                      <a:pt x="269" y="81"/>
                      <a:pt x="252" y="64"/>
                    </a:cubicBezTo>
                    <a:cubicBezTo>
                      <a:pt x="250" y="65"/>
                      <a:pt x="247" y="66"/>
                      <a:pt x="245" y="67"/>
                    </a:cubicBezTo>
                    <a:lnTo>
                      <a:pt x="245" y="67"/>
                    </a:lnTo>
                    <a:cubicBezTo>
                      <a:pt x="227" y="20"/>
                      <a:pt x="190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4023391" y="2891111"/>
                <a:ext cx="20107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1" extrusionOk="0">
                    <a:moveTo>
                      <a:pt x="55" y="1"/>
                    </a:moveTo>
                    <a:cubicBezTo>
                      <a:pt x="28" y="1"/>
                      <a:pt x="28" y="34"/>
                      <a:pt x="1" y="61"/>
                    </a:cubicBezTo>
                    <a:cubicBezTo>
                      <a:pt x="1" y="115"/>
                      <a:pt x="82" y="202"/>
                      <a:pt x="108" y="256"/>
                    </a:cubicBezTo>
                    <a:cubicBezTo>
                      <a:pt x="135" y="283"/>
                      <a:pt x="135" y="337"/>
                      <a:pt x="169" y="370"/>
                    </a:cubicBezTo>
                    <a:cubicBezTo>
                      <a:pt x="196" y="384"/>
                      <a:pt x="223" y="391"/>
                      <a:pt x="250" y="391"/>
                    </a:cubicBezTo>
                    <a:cubicBezTo>
                      <a:pt x="278" y="391"/>
                      <a:pt x="307" y="384"/>
                      <a:pt x="337" y="370"/>
                    </a:cubicBezTo>
                    <a:cubicBezTo>
                      <a:pt x="418" y="283"/>
                      <a:pt x="303" y="202"/>
                      <a:pt x="250" y="115"/>
                    </a:cubicBezTo>
                    <a:cubicBezTo>
                      <a:pt x="196" y="88"/>
                      <a:pt x="135" y="1"/>
                      <a:pt x="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3962639" y="2878172"/>
                <a:ext cx="14912" cy="1722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58" extrusionOk="0">
                    <a:moveTo>
                      <a:pt x="210" y="1"/>
                    </a:moveTo>
                    <a:cubicBezTo>
                      <a:pt x="195" y="1"/>
                      <a:pt x="182" y="8"/>
                      <a:pt x="168" y="21"/>
                    </a:cubicBezTo>
                    <a:cubicBezTo>
                      <a:pt x="195" y="21"/>
                      <a:pt x="142" y="48"/>
                      <a:pt x="168" y="48"/>
                    </a:cubicBezTo>
                    <a:cubicBezTo>
                      <a:pt x="142" y="48"/>
                      <a:pt x="142" y="75"/>
                      <a:pt x="142" y="75"/>
                    </a:cubicBezTo>
                    <a:cubicBezTo>
                      <a:pt x="115" y="102"/>
                      <a:pt x="88" y="102"/>
                      <a:pt x="54" y="135"/>
                    </a:cubicBezTo>
                    <a:cubicBezTo>
                      <a:pt x="27" y="162"/>
                      <a:pt x="0" y="189"/>
                      <a:pt x="0" y="243"/>
                    </a:cubicBezTo>
                    <a:cubicBezTo>
                      <a:pt x="0" y="303"/>
                      <a:pt x="27" y="330"/>
                      <a:pt x="88" y="357"/>
                    </a:cubicBezTo>
                    <a:cubicBezTo>
                      <a:pt x="168" y="357"/>
                      <a:pt x="256" y="270"/>
                      <a:pt x="283" y="189"/>
                    </a:cubicBezTo>
                    <a:cubicBezTo>
                      <a:pt x="283" y="162"/>
                      <a:pt x="310" y="135"/>
                      <a:pt x="283" y="102"/>
                    </a:cubicBezTo>
                    <a:lnTo>
                      <a:pt x="283" y="48"/>
                    </a:lnTo>
                    <a:cubicBezTo>
                      <a:pt x="256" y="48"/>
                      <a:pt x="256" y="21"/>
                      <a:pt x="256" y="21"/>
                    </a:cubicBezTo>
                    <a:cubicBezTo>
                      <a:pt x="239" y="8"/>
                      <a:pt x="224" y="1"/>
                      <a:pt x="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1" name="Google Shape;2441;p48"/>
            <p:cNvSpPr/>
            <p:nvPr/>
          </p:nvSpPr>
          <p:spPr>
            <a:xfrm>
              <a:off x="7473916" y="1291466"/>
              <a:ext cx="63899" cy="73938"/>
            </a:xfrm>
            <a:custGeom>
              <a:avLst/>
              <a:gdLst/>
              <a:ahLst/>
              <a:cxnLst/>
              <a:rect l="l" t="t" r="r" b="b"/>
              <a:pathLst>
                <a:path w="985" h="1140" extrusionOk="0">
                  <a:moveTo>
                    <a:pt x="88" y="1"/>
                  </a:moveTo>
                  <a:cubicBezTo>
                    <a:pt x="41" y="1"/>
                    <a:pt x="0" y="45"/>
                    <a:pt x="22" y="98"/>
                  </a:cubicBezTo>
                  <a:cubicBezTo>
                    <a:pt x="103" y="494"/>
                    <a:pt x="385" y="938"/>
                    <a:pt x="748" y="1133"/>
                  </a:cubicBezTo>
                  <a:cubicBezTo>
                    <a:pt x="765" y="1137"/>
                    <a:pt x="782" y="1140"/>
                    <a:pt x="799" y="1140"/>
                  </a:cubicBezTo>
                  <a:cubicBezTo>
                    <a:pt x="897" y="1140"/>
                    <a:pt x="985" y="1062"/>
                    <a:pt x="916" y="965"/>
                  </a:cubicBezTo>
                  <a:cubicBezTo>
                    <a:pt x="802" y="830"/>
                    <a:pt x="634" y="689"/>
                    <a:pt x="493" y="575"/>
                  </a:cubicBezTo>
                  <a:cubicBezTo>
                    <a:pt x="358" y="407"/>
                    <a:pt x="244" y="239"/>
                    <a:pt x="157" y="44"/>
                  </a:cubicBezTo>
                  <a:cubicBezTo>
                    <a:pt x="138" y="13"/>
                    <a:pt x="112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7501356" y="1374677"/>
              <a:ext cx="31593" cy="25489"/>
            </a:xfrm>
            <a:custGeom>
              <a:avLst/>
              <a:gdLst/>
              <a:ahLst/>
              <a:cxnLst/>
              <a:rect l="l" t="t" r="r" b="b"/>
              <a:pathLst>
                <a:path w="487" h="393" extrusionOk="0">
                  <a:moveTo>
                    <a:pt x="103" y="1"/>
                  </a:moveTo>
                  <a:cubicBezTo>
                    <a:pt x="41" y="1"/>
                    <a:pt x="1" y="68"/>
                    <a:pt x="43" y="132"/>
                  </a:cubicBezTo>
                  <a:cubicBezTo>
                    <a:pt x="157" y="219"/>
                    <a:pt x="238" y="327"/>
                    <a:pt x="352" y="387"/>
                  </a:cubicBezTo>
                  <a:cubicBezTo>
                    <a:pt x="363" y="391"/>
                    <a:pt x="374" y="392"/>
                    <a:pt x="384" y="392"/>
                  </a:cubicBezTo>
                  <a:cubicBezTo>
                    <a:pt x="451" y="392"/>
                    <a:pt x="486" y="320"/>
                    <a:pt x="439" y="273"/>
                  </a:cubicBezTo>
                  <a:cubicBezTo>
                    <a:pt x="352" y="186"/>
                    <a:pt x="238" y="105"/>
                    <a:pt x="157" y="18"/>
                  </a:cubicBezTo>
                  <a:cubicBezTo>
                    <a:pt x="138" y="6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3" name="Google Shape;2443;p48"/>
          <p:cNvGrpSpPr/>
          <p:nvPr/>
        </p:nvGrpSpPr>
        <p:grpSpPr>
          <a:xfrm>
            <a:off x="8048820" y="4284358"/>
            <a:ext cx="811658" cy="638040"/>
            <a:chOff x="939637" y="186271"/>
            <a:chExt cx="387704" cy="304772"/>
          </a:xfrm>
        </p:grpSpPr>
        <p:sp>
          <p:nvSpPr>
            <p:cNvPr id="2444" name="Google Shape;2444;p48"/>
            <p:cNvSpPr/>
            <p:nvPr/>
          </p:nvSpPr>
          <p:spPr>
            <a:xfrm>
              <a:off x="1069993" y="186271"/>
              <a:ext cx="257348" cy="20068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1078314" y="258664"/>
              <a:ext cx="51614" cy="47140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1133727" y="192717"/>
              <a:ext cx="182405" cy="121844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1127859" y="312345"/>
              <a:ext cx="12314" cy="61667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1133342" y="364247"/>
              <a:ext cx="20973" cy="1183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1152487" y="323120"/>
              <a:ext cx="45313" cy="50748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1145560" y="356936"/>
              <a:ext cx="34682" cy="1823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1158884" y="231823"/>
              <a:ext cx="133003" cy="101256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1081970" y="393156"/>
              <a:ext cx="33527" cy="14527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1024056" y="405566"/>
              <a:ext cx="37616" cy="1385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971144" y="428655"/>
              <a:ext cx="35836" cy="25061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939637" y="474881"/>
              <a:ext cx="21454" cy="1616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48"/>
          <p:cNvGrpSpPr/>
          <p:nvPr/>
        </p:nvGrpSpPr>
        <p:grpSpPr>
          <a:xfrm>
            <a:off x="346294" y="4283875"/>
            <a:ext cx="747622" cy="559611"/>
            <a:chOff x="1980727" y="34279"/>
            <a:chExt cx="470055" cy="351868"/>
          </a:xfrm>
        </p:grpSpPr>
        <p:sp>
          <p:nvSpPr>
            <p:cNvPr id="2457" name="Google Shape;2457;p48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48"/>
          <p:cNvGrpSpPr/>
          <p:nvPr/>
        </p:nvGrpSpPr>
        <p:grpSpPr>
          <a:xfrm>
            <a:off x="510624" y="420909"/>
            <a:ext cx="418968" cy="238202"/>
            <a:chOff x="510624" y="420909"/>
            <a:chExt cx="418968" cy="238202"/>
          </a:xfrm>
        </p:grpSpPr>
        <p:sp>
          <p:nvSpPr>
            <p:cNvPr id="2471" name="Google Shape;2471;p48"/>
            <p:cNvSpPr/>
            <p:nvPr/>
          </p:nvSpPr>
          <p:spPr>
            <a:xfrm>
              <a:off x="518705" y="508454"/>
              <a:ext cx="181731" cy="132426"/>
            </a:xfrm>
            <a:custGeom>
              <a:avLst/>
              <a:gdLst/>
              <a:ahLst/>
              <a:cxnLst/>
              <a:rect l="l" t="t" r="r" b="b"/>
              <a:pathLst>
                <a:path w="3778" h="2753" extrusionOk="0">
                  <a:moveTo>
                    <a:pt x="2619" y="168"/>
                  </a:moveTo>
                  <a:cubicBezTo>
                    <a:pt x="2744" y="168"/>
                    <a:pt x="2856" y="190"/>
                    <a:pt x="2937" y="250"/>
                  </a:cubicBezTo>
                  <a:cubicBezTo>
                    <a:pt x="2949" y="257"/>
                    <a:pt x="2961" y="260"/>
                    <a:pt x="2972" y="260"/>
                  </a:cubicBezTo>
                  <a:cubicBezTo>
                    <a:pt x="3001" y="260"/>
                    <a:pt x="3027" y="238"/>
                    <a:pt x="3043" y="208"/>
                  </a:cubicBezTo>
                  <a:lnTo>
                    <a:pt x="3043" y="208"/>
                  </a:lnTo>
                  <a:cubicBezTo>
                    <a:pt x="3252" y="755"/>
                    <a:pt x="3357" y="1382"/>
                    <a:pt x="3219" y="1983"/>
                  </a:cubicBezTo>
                  <a:cubicBezTo>
                    <a:pt x="3132" y="2319"/>
                    <a:pt x="2547" y="2461"/>
                    <a:pt x="2265" y="2541"/>
                  </a:cubicBezTo>
                  <a:cubicBezTo>
                    <a:pt x="2146" y="2587"/>
                    <a:pt x="2031" y="2609"/>
                    <a:pt x="1922" y="2609"/>
                  </a:cubicBezTo>
                  <a:cubicBezTo>
                    <a:pt x="1570" y="2609"/>
                    <a:pt x="1271" y="2387"/>
                    <a:pt x="1035" y="2064"/>
                  </a:cubicBezTo>
                  <a:cubicBezTo>
                    <a:pt x="780" y="1701"/>
                    <a:pt x="222" y="754"/>
                    <a:pt x="894" y="525"/>
                  </a:cubicBezTo>
                  <a:cubicBezTo>
                    <a:pt x="1176" y="471"/>
                    <a:pt x="1452" y="384"/>
                    <a:pt x="1707" y="330"/>
                  </a:cubicBezTo>
                  <a:cubicBezTo>
                    <a:pt x="1944" y="292"/>
                    <a:pt x="2320" y="168"/>
                    <a:pt x="2619" y="168"/>
                  </a:cubicBezTo>
                  <a:close/>
                  <a:moveTo>
                    <a:pt x="2710" y="0"/>
                  </a:moveTo>
                  <a:cubicBezTo>
                    <a:pt x="2504" y="0"/>
                    <a:pt x="2279" y="70"/>
                    <a:pt x="2097" y="108"/>
                  </a:cubicBezTo>
                  <a:cubicBezTo>
                    <a:pt x="1620" y="162"/>
                    <a:pt x="948" y="250"/>
                    <a:pt x="531" y="498"/>
                  </a:cubicBezTo>
                  <a:cubicBezTo>
                    <a:pt x="0" y="780"/>
                    <a:pt x="753" y="2010"/>
                    <a:pt x="1008" y="2319"/>
                  </a:cubicBezTo>
                  <a:cubicBezTo>
                    <a:pt x="1281" y="2633"/>
                    <a:pt x="1587" y="2752"/>
                    <a:pt x="1908" y="2752"/>
                  </a:cubicBezTo>
                  <a:cubicBezTo>
                    <a:pt x="2276" y="2752"/>
                    <a:pt x="2664" y="2597"/>
                    <a:pt x="3051" y="2400"/>
                  </a:cubicBezTo>
                  <a:cubicBezTo>
                    <a:pt x="3777" y="2064"/>
                    <a:pt x="3387" y="666"/>
                    <a:pt x="3193" y="108"/>
                  </a:cubicBezTo>
                  <a:cubicBezTo>
                    <a:pt x="3168" y="73"/>
                    <a:pt x="3132" y="57"/>
                    <a:pt x="3099" y="57"/>
                  </a:cubicBezTo>
                  <a:cubicBezTo>
                    <a:pt x="3072" y="57"/>
                    <a:pt x="3048" y="68"/>
                    <a:pt x="3034" y="89"/>
                  </a:cubicBezTo>
                  <a:lnTo>
                    <a:pt x="3034" y="89"/>
                  </a:lnTo>
                  <a:cubicBezTo>
                    <a:pt x="3031" y="86"/>
                    <a:pt x="3028" y="84"/>
                    <a:pt x="3024" y="82"/>
                  </a:cubicBezTo>
                  <a:cubicBezTo>
                    <a:pt x="2933" y="22"/>
                    <a:pt x="2825" y="0"/>
                    <a:pt x="2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8"/>
            <p:cNvSpPr/>
            <p:nvPr/>
          </p:nvSpPr>
          <p:spPr>
            <a:xfrm>
              <a:off x="510624" y="482191"/>
              <a:ext cx="200780" cy="176921"/>
            </a:xfrm>
            <a:custGeom>
              <a:avLst/>
              <a:gdLst/>
              <a:ahLst/>
              <a:cxnLst/>
              <a:rect l="l" t="t" r="r" b="b"/>
              <a:pathLst>
                <a:path w="4174" h="3678" extrusionOk="0">
                  <a:moveTo>
                    <a:pt x="3327" y="195"/>
                  </a:moveTo>
                  <a:cubicBezTo>
                    <a:pt x="3492" y="195"/>
                    <a:pt x="3697" y="1103"/>
                    <a:pt x="3697" y="1185"/>
                  </a:cubicBezTo>
                  <a:cubicBezTo>
                    <a:pt x="3838" y="1662"/>
                    <a:pt x="4033" y="2140"/>
                    <a:pt x="3945" y="2644"/>
                  </a:cubicBezTo>
                  <a:cubicBezTo>
                    <a:pt x="3865" y="3114"/>
                    <a:pt x="3024" y="3282"/>
                    <a:pt x="2628" y="3396"/>
                  </a:cubicBezTo>
                  <a:cubicBezTo>
                    <a:pt x="2418" y="3463"/>
                    <a:pt x="2203" y="3503"/>
                    <a:pt x="1992" y="3503"/>
                  </a:cubicBezTo>
                  <a:cubicBezTo>
                    <a:pt x="1672" y="3503"/>
                    <a:pt x="1361" y="3410"/>
                    <a:pt x="1089" y="3175"/>
                  </a:cubicBezTo>
                  <a:cubicBezTo>
                    <a:pt x="780" y="2892"/>
                    <a:pt x="672" y="2308"/>
                    <a:pt x="504" y="1911"/>
                  </a:cubicBezTo>
                  <a:cubicBezTo>
                    <a:pt x="444" y="1716"/>
                    <a:pt x="363" y="1521"/>
                    <a:pt x="276" y="1326"/>
                  </a:cubicBezTo>
                  <a:cubicBezTo>
                    <a:pt x="168" y="1017"/>
                    <a:pt x="336" y="930"/>
                    <a:pt x="612" y="796"/>
                  </a:cubicBezTo>
                  <a:cubicBezTo>
                    <a:pt x="1425" y="426"/>
                    <a:pt x="2292" y="231"/>
                    <a:pt x="3192" y="204"/>
                  </a:cubicBezTo>
                  <a:cubicBezTo>
                    <a:pt x="3202" y="204"/>
                    <a:pt x="3210" y="203"/>
                    <a:pt x="3218" y="201"/>
                  </a:cubicBezTo>
                  <a:lnTo>
                    <a:pt x="3218" y="201"/>
                  </a:lnTo>
                  <a:cubicBezTo>
                    <a:pt x="3230" y="211"/>
                    <a:pt x="3245" y="217"/>
                    <a:pt x="3261" y="217"/>
                  </a:cubicBezTo>
                  <a:cubicBezTo>
                    <a:pt x="3274" y="217"/>
                    <a:pt x="3287" y="213"/>
                    <a:pt x="3300" y="204"/>
                  </a:cubicBezTo>
                  <a:cubicBezTo>
                    <a:pt x="3309" y="198"/>
                    <a:pt x="3318" y="195"/>
                    <a:pt x="3327" y="195"/>
                  </a:cubicBezTo>
                  <a:close/>
                  <a:moveTo>
                    <a:pt x="3391" y="0"/>
                  </a:moveTo>
                  <a:cubicBezTo>
                    <a:pt x="3348" y="0"/>
                    <a:pt x="3298" y="15"/>
                    <a:pt x="3240" y="50"/>
                  </a:cubicBezTo>
                  <a:lnTo>
                    <a:pt x="3240" y="50"/>
                  </a:lnTo>
                  <a:cubicBezTo>
                    <a:pt x="3227" y="41"/>
                    <a:pt x="3212" y="36"/>
                    <a:pt x="3192" y="36"/>
                  </a:cubicBezTo>
                  <a:cubicBezTo>
                    <a:pt x="2547" y="63"/>
                    <a:pt x="1902" y="177"/>
                    <a:pt x="1257" y="372"/>
                  </a:cubicBezTo>
                  <a:cubicBezTo>
                    <a:pt x="1035" y="460"/>
                    <a:pt x="54" y="708"/>
                    <a:pt x="27" y="990"/>
                  </a:cubicBezTo>
                  <a:cubicBezTo>
                    <a:pt x="0" y="1185"/>
                    <a:pt x="141" y="1380"/>
                    <a:pt x="195" y="1575"/>
                  </a:cubicBezTo>
                  <a:cubicBezTo>
                    <a:pt x="336" y="1938"/>
                    <a:pt x="477" y="2334"/>
                    <a:pt x="645" y="2697"/>
                  </a:cubicBezTo>
                  <a:cubicBezTo>
                    <a:pt x="813" y="3175"/>
                    <a:pt x="1089" y="3484"/>
                    <a:pt x="1566" y="3618"/>
                  </a:cubicBezTo>
                  <a:cubicBezTo>
                    <a:pt x="1700" y="3660"/>
                    <a:pt x="1839" y="3678"/>
                    <a:pt x="1980" y="3678"/>
                  </a:cubicBezTo>
                  <a:cubicBezTo>
                    <a:pt x="2401" y="3678"/>
                    <a:pt x="2842" y="3522"/>
                    <a:pt x="3219" y="3396"/>
                  </a:cubicBezTo>
                  <a:cubicBezTo>
                    <a:pt x="3670" y="3228"/>
                    <a:pt x="4033" y="3033"/>
                    <a:pt x="4140" y="2502"/>
                  </a:cubicBezTo>
                  <a:cubicBezTo>
                    <a:pt x="4174" y="2274"/>
                    <a:pt x="4086" y="2025"/>
                    <a:pt x="4033" y="1804"/>
                  </a:cubicBezTo>
                  <a:cubicBezTo>
                    <a:pt x="3918" y="1353"/>
                    <a:pt x="3804" y="930"/>
                    <a:pt x="3697" y="513"/>
                  </a:cubicBezTo>
                  <a:cubicBezTo>
                    <a:pt x="3648" y="309"/>
                    <a:pt x="3587" y="0"/>
                    <a:pt x="3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8"/>
            <p:cNvSpPr/>
            <p:nvPr/>
          </p:nvSpPr>
          <p:spPr>
            <a:xfrm>
              <a:off x="766332" y="442651"/>
              <a:ext cx="144211" cy="138343"/>
            </a:xfrm>
            <a:custGeom>
              <a:avLst/>
              <a:gdLst/>
              <a:ahLst/>
              <a:cxnLst/>
              <a:rect l="l" t="t" r="r" b="b"/>
              <a:pathLst>
                <a:path w="2998" h="2876" extrusionOk="0">
                  <a:moveTo>
                    <a:pt x="2238" y="225"/>
                  </a:moveTo>
                  <a:cubicBezTo>
                    <a:pt x="2380" y="225"/>
                    <a:pt x="2521" y="275"/>
                    <a:pt x="2661" y="381"/>
                  </a:cubicBezTo>
                  <a:cubicBezTo>
                    <a:pt x="2688" y="495"/>
                    <a:pt x="2722" y="636"/>
                    <a:pt x="2749" y="744"/>
                  </a:cubicBezTo>
                  <a:cubicBezTo>
                    <a:pt x="2829" y="1140"/>
                    <a:pt x="2829" y="1530"/>
                    <a:pt x="2776" y="1920"/>
                  </a:cubicBezTo>
                  <a:cubicBezTo>
                    <a:pt x="2675" y="2380"/>
                    <a:pt x="2034" y="2714"/>
                    <a:pt x="1483" y="2714"/>
                  </a:cubicBezTo>
                  <a:cubicBezTo>
                    <a:pt x="1261" y="2714"/>
                    <a:pt x="1053" y="2660"/>
                    <a:pt x="901" y="2538"/>
                  </a:cubicBezTo>
                  <a:cubicBezTo>
                    <a:pt x="465" y="2187"/>
                    <a:pt x="268" y="1465"/>
                    <a:pt x="177" y="938"/>
                  </a:cubicBezTo>
                  <a:lnTo>
                    <a:pt x="177" y="938"/>
                  </a:lnTo>
                  <a:cubicBezTo>
                    <a:pt x="190" y="944"/>
                    <a:pt x="205" y="948"/>
                    <a:pt x="219" y="948"/>
                  </a:cubicBezTo>
                  <a:cubicBezTo>
                    <a:pt x="243" y="948"/>
                    <a:pt x="267" y="938"/>
                    <a:pt x="282" y="912"/>
                  </a:cubicBezTo>
                  <a:cubicBezTo>
                    <a:pt x="477" y="522"/>
                    <a:pt x="1600" y="354"/>
                    <a:pt x="1989" y="273"/>
                  </a:cubicBezTo>
                  <a:cubicBezTo>
                    <a:pt x="2073" y="241"/>
                    <a:pt x="2156" y="225"/>
                    <a:pt x="2238" y="225"/>
                  </a:cubicBezTo>
                  <a:close/>
                  <a:moveTo>
                    <a:pt x="2429" y="1"/>
                  </a:moveTo>
                  <a:cubicBezTo>
                    <a:pt x="2078" y="1"/>
                    <a:pt x="1682" y="176"/>
                    <a:pt x="1344" y="273"/>
                  </a:cubicBezTo>
                  <a:cubicBezTo>
                    <a:pt x="981" y="354"/>
                    <a:pt x="336" y="468"/>
                    <a:pt x="141" y="831"/>
                  </a:cubicBezTo>
                  <a:cubicBezTo>
                    <a:pt x="140" y="832"/>
                    <a:pt x="140" y="834"/>
                    <a:pt x="139" y="835"/>
                  </a:cubicBezTo>
                  <a:lnTo>
                    <a:pt x="139" y="835"/>
                  </a:lnTo>
                  <a:cubicBezTo>
                    <a:pt x="124" y="822"/>
                    <a:pt x="106" y="817"/>
                    <a:pt x="88" y="817"/>
                  </a:cubicBezTo>
                  <a:cubicBezTo>
                    <a:pt x="45" y="817"/>
                    <a:pt x="0" y="852"/>
                    <a:pt x="0" y="912"/>
                  </a:cubicBezTo>
                  <a:cubicBezTo>
                    <a:pt x="114" y="1584"/>
                    <a:pt x="424" y="2733"/>
                    <a:pt x="1210" y="2847"/>
                  </a:cubicBezTo>
                  <a:cubicBezTo>
                    <a:pt x="1306" y="2866"/>
                    <a:pt x="1411" y="2876"/>
                    <a:pt x="1520" y="2876"/>
                  </a:cubicBezTo>
                  <a:cubicBezTo>
                    <a:pt x="2071" y="2876"/>
                    <a:pt x="2722" y="2632"/>
                    <a:pt x="2890" y="2122"/>
                  </a:cubicBezTo>
                  <a:cubicBezTo>
                    <a:pt x="2997" y="1725"/>
                    <a:pt x="2997" y="1308"/>
                    <a:pt x="2944" y="885"/>
                  </a:cubicBezTo>
                  <a:cubicBezTo>
                    <a:pt x="2917" y="717"/>
                    <a:pt x="2890" y="72"/>
                    <a:pt x="2608" y="18"/>
                  </a:cubicBezTo>
                  <a:cubicBezTo>
                    <a:pt x="2550" y="6"/>
                    <a:pt x="249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8"/>
            <p:cNvSpPr/>
            <p:nvPr/>
          </p:nvSpPr>
          <p:spPr>
            <a:xfrm>
              <a:off x="743820" y="420909"/>
              <a:ext cx="185772" cy="180144"/>
            </a:xfrm>
            <a:custGeom>
              <a:avLst/>
              <a:gdLst/>
              <a:ahLst/>
              <a:cxnLst/>
              <a:rect l="l" t="t" r="r" b="b"/>
              <a:pathLst>
                <a:path w="3862" h="3745" extrusionOk="0">
                  <a:moveTo>
                    <a:pt x="3084" y="202"/>
                  </a:moveTo>
                  <a:cubicBezTo>
                    <a:pt x="3243" y="202"/>
                    <a:pt x="3397" y="226"/>
                    <a:pt x="3412" y="329"/>
                  </a:cubicBezTo>
                  <a:cubicBezTo>
                    <a:pt x="3465" y="524"/>
                    <a:pt x="3465" y="752"/>
                    <a:pt x="3526" y="947"/>
                  </a:cubicBezTo>
                  <a:cubicBezTo>
                    <a:pt x="3580" y="1451"/>
                    <a:pt x="3721" y="1982"/>
                    <a:pt x="3633" y="2513"/>
                  </a:cubicBezTo>
                  <a:cubicBezTo>
                    <a:pt x="3526" y="3172"/>
                    <a:pt x="2482" y="3559"/>
                    <a:pt x="1681" y="3559"/>
                  </a:cubicBezTo>
                  <a:cubicBezTo>
                    <a:pt x="1429" y="3559"/>
                    <a:pt x="1200" y="3521"/>
                    <a:pt x="1033" y="3440"/>
                  </a:cubicBezTo>
                  <a:cubicBezTo>
                    <a:pt x="670" y="3272"/>
                    <a:pt x="582" y="2574"/>
                    <a:pt x="502" y="2204"/>
                  </a:cubicBezTo>
                  <a:cubicBezTo>
                    <a:pt x="469" y="2098"/>
                    <a:pt x="113" y="947"/>
                    <a:pt x="294" y="947"/>
                  </a:cubicBezTo>
                  <a:cubicBezTo>
                    <a:pt x="296" y="947"/>
                    <a:pt x="298" y="947"/>
                    <a:pt x="300" y="947"/>
                  </a:cubicBezTo>
                  <a:cubicBezTo>
                    <a:pt x="309" y="949"/>
                    <a:pt x="316" y="950"/>
                    <a:pt x="323" y="950"/>
                  </a:cubicBezTo>
                  <a:cubicBezTo>
                    <a:pt x="361" y="950"/>
                    <a:pt x="381" y="926"/>
                    <a:pt x="385" y="895"/>
                  </a:cubicBezTo>
                  <a:lnTo>
                    <a:pt x="385" y="895"/>
                  </a:lnTo>
                  <a:cubicBezTo>
                    <a:pt x="386" y="894"/>
                    <a:pt x="387" y="894"/>
                    <a:pt x="387" y="893"/>
                  </a:cubicBezTo>
                  <a:cubicBezTo>
                    <a:pt x="1140" y="524"/>
                    <a:pt x="1900" y="329"/>
                    <a:pt x="2740" y="221"/>
                  </a:cubicBezTo>
                  <a:cubicBezTo>
                    <a:pt x="2794" y="221"/>
                    <a:pt x="2941" y="202"/>
                    <a:pt x="3084" y="202"/>
                  </a:cubicBezTo>
                  <a:close/>
                  <a:moveTo>
                    <a:pt x="3123" y="1"/>
                  </a:moveTo>
                  <a:cubicBezTo>
                    <a:pt x="2846" y="1"/>
                    <a:pt x="2520" y="91"/>
                    <a:pt x="2316" y="107"/>
                  </a:cubicBezTo>
                  <a:cubicBezTo>
                    <a:pt x="1617" y="221"/>
                    <a:pt x="945" y="443"/>
                    <a:pt x="300" y="752"/>
                  </a:cubicBezTo>
                  <a:cubicBezTo>
                    <a:pt x="286" y="757"/>
                    <a:pt x="277" y="766"/>
                    <a:pt x="272" y="777"/>
                  </a:cubicBezTo>
                  <a:lnTo>
                    <a:pt x="272" y="777"/>
                  </a:lnTo>
                  <a:cubicBezTo>
                    <a:pt x="267" y="777"/>
                    <a:pt x="261" y="777"/>
                    <a:pt x="256" y="777"/>
                  </a:cubicBezTo>
                  <a:cubicBezTo>
                    <a:pt x="22" y="777"/>
                    <a:pt x="1" y="985"/>
                    <a:pt x="51" y="1169"/>
                  </a:cubicBezTo>
                  <a:cubicBezTo>
                    <a:pt x="193" y="1841"/>
                    <a:pt x="334" y="2627"/>
                    <a:pt x="636" y="3246"/>
                  </a:cubicBezTo>
                  <a:cubicBezTo>
                    <a:pt x="821" y="3613"/>
                    <a:pt x="1205" y="3744"/>
                    <a:pt x="1634" y="3744"/>
                  </a:cubicBezTo>
                  <a:cubicBezTo>
                    <a:pt x="2248" y="3744"/>
                    <a:pt x="2953" y="3475"/>
                    <a:pt x="3297" y="3246"/>
                  </a:cubicBezTo>
                  <a:cubicBezTo>
                    <a:pt x="3694" y="2990"/>
                    <a:pt x="3828" y="2574"/>
                    <a:pt x="3828" y="2150"/>
                  </a:cubicBezTo>
                  <a:cubicBezTo>
                    <a:pt x="3862" y="1787"/>
                    <a:pt x="3748" y="1451"/>
                    <a:pt x="3694" y="1115"/>
                  </a:cubicBezTo>
                  <a:cubicBezTo>
                    <a:pt x="3660" y="860"/>
                    <a:pt x="3694" y="356"/>
                    <a:pt x="3553" y="161"/>
                  </a:cubicBezTo>
                  <a:cubicBezTo>
                    <a:pt x="3463" y="39"/>
                    <a:pt x="3303" y="1"/>
                    <a:pt x="3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85184" y="503163"/>
              <a:ext cx="71817" cy="27851"/>
            </a:xfrm>
            <a:custGeom>
              <a:avLst/>
              <a:gdLst/>
              <a:ahLst/>
              <a:cxnLst/>
              <a:rect l="l" t="t" r="r" b="b"/>
              <a:pathLst>
                <a:path w="1493" h="579" extrusionOk="0">
                  <a:moveTo>
                    <a:pt x="904" y="1"/>
                  </a:moveTo>
                  <a:cubicBezTo>
                    <a:pt x="560" y="1"/>
                    <a:pt x="228" y="98"/>
                    <a:pt x="41" y="440"/>
                  </a:cubicBezTo>
                  <a:cubicBezTo>
                    <a:pt x="0" y="517"/>
                    <a:pt x="50" y="578"/>
                    <a:pt x="104" y="578"/>
                  </a:cubicBezTo>
                  <a:cubicBezTo>
                    <a:pt x="130" y="578"/>
                    <a:pt x="157" y="563"/>
                    <a:pt x="175" y="528"/>
                  </a:cubicBezTo>
                  <a:cubicBezTo>
                    <a:pt x="337" y="242"/>
                    <a:pt x="610" y="159"/>
                    <a:pt x="896" y="159"/>
                  </a:cubicBezTo>
                  <a:cubicBezTo>
                    <a:pt x="1061" y="159"/>
                    <a:pt x="1230" y="186"/>
                    <a:pt x="1385" y="218"/>
                  </a:cubicBezTo>
                  <a:cubicBezTo>
                    <a:pt x="1492" y="218"/>
                    <a:pt x="1492" y="50"/>
                    <a:pt x="1385" y="50"/>
                  </a:cubicBezTo>
                  <a:cubicBezTo>
                    <a:pt x="1231" y="22"/>
                    <a:pt x="1066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689129" y="521057"/>
              <a:ext cx="71480" cy="19963"/>
            </a:xfrm>
            <a:custGeom>
              <a:avLst/>
              <a:gdLst/>
              <a:ahLst/>
              <a:cxnLst/>
              <a:rect l="l" t="t" r="r" b="b"/>
              <a:pathLst>
                <a:path w="1486" h="415" extrusionOk="0">
                  <a:moveTo>
                    <a:pt x="896" y="0"/>
                  </a:moveTo>
                  <a:cubicBezTo>
                    <a:pt x="615" y="0"/>
                    <a:pt x="339" y="82"/>
                    <a:pt x="93" y="236"/>
                  </a:cubicBezTo>
                  <a:cubicBezTo>
                    <a:pt x="0" y="283"/>
                    <a:pt x="48" y="415"/>
                    <a:pt x="136" y="415"/>
                  </a:cubicBezTo>
                  <a:cubicBezTo>
                    <a:pt x="150" y="415"/>
                    <a:pt x="165" y="411"/>
                    <a:pt x="180" y="404"/>
                  </a:cubicBezTo>
                  <a:cubicBezTo>
                    <a:pt x="415" y="244"/>
                    <a:pt x="674" y="162"/>
                    <a:pt x="934" y="162"/>
                  </a:cubicBezTo>
                  <a:cubicBezTo>
                    <a:pt x="1076" y="162"/>
                    <a:pt x="1218" y="186"/>
                    <a:pt x="1356" y="236"/>
                  </a:cubicBezTo>
                  <a:cubicBezTo>
                    <a:pt x="1372" y="244"/>
                    <a:pt x="1386" y="247"/>
                    <a:pt x="1398" y="247"/>
                  </a:cubicBezTo>
                  <a:cubicBezTo>
                    <a:pt x="1476" y="247"/>
                    <a:pt x="1486" y="118"/>
                    <a:pt x="1410" y="95"/>
                  </a:cubicBezTo>
                  <a:cubicBezTo>
                    <a:pt x="1242" y="31"/>
                    <a:pt x="1068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48"/>
          <p:cNvGrpSpPr/>
          <p:nvPr/>
        </p:nvGrpSpPr>
        <p:grpSpPr>
          <a:xfrm>
            <a:off x="7173582" y="394706"/>
            <a:ext cx="486556" cy="455860"/>
            <a:chOff x="6344907" y="2506356"/>
            <a:chExt cx="486556" cy="455860"/>
          </a:xfrm>
        </p:grpSpPr>
        <p:sp>
          <p:nvSpPr>
            <p:cNvPr id="2478" name="Google Shape;2478;p48"/>
            <p:cNvSpPr/>
            <p:nvPr/>
          </p:nvSpPr>
          <p:spPr>
            <a:xfrm>
              <a:off x="6392095" y="2565858"/>
              <a:ext cx="439368" cy="369235"/>
            </a:xfrm>
            <a:custGeom>
              <a:avLst/>
              <a:gdLst/>
              <a:ahLst/>
              <a:cxnLst/>
              <a:rect l="l" t="t" r="r" b="b"/>
              <a:pathLst>
                <a:path w="9134" h="7676" extrusionOk="0">
                  <a:moveTo>
                    <a:pt x="4157" y="153"/>
                  </a:moveTo>
                  <a:cubicBezTo>
                    <a:pt x="5643" y="153"/>
                    <a:pt x="7115" y="674"/>
                    <a:pt x="7957" y="1929"/>
                  </a:cubicBezTo>
                  <a:cubicBezTo>
                    <a:pt x="9133" y="3696"/>
                    <a:pt x="8347" y="6015"/>
                    <a:pt x="6580" y="7023"/>
                  </a:cubicBezTo>
                  <a:cubicBezTo>
                    <a:pt x="5986" y="7373"/>
                    <a:pt x="5343" y="7534"/>
                    <a:pt x="4703" y="7534"/>
                  </a:cubicBezTo>
                  <a:cubicBezTo>
                    <a:pt x="3504" y="7534"/>
                    <a:pt x="2319" y="6966"/>
                    <a:pt x="1512" y="6015"/>
                  </a:cubicBezTo>
                  <a:cubicBezTo>
                    <a:pt x="160" y="4448"/>
                    <a:pt x="405" y="2062"/>
                    <a:pt x="1738" y="612"/>
                  </a:cubicBezTo>
                  <a:lnTo>
                    <a:pt x="1738" y="612"/>
                  </a:lnTo>
                  <a:cubicBezTo>
                    <a:pt x="1739" y="612"/>
                    <a:pt x="1740" y="612"/>
                    <a:pt x="1741" y="612"/>
                  </a:cubicBezTo>
                  <a:cubicBezTo>
                    <a:pt x="2477" y="318"/>
                    <a:pt x="3320" y="153"/>
                    <a:pt x="4157" y="153"/>
                  </a:cubicBezTo>
                  <a:close/>
                  <a:moveTo>
                    <a:pt x="4165" y="1"/>
                  </a:moveTo>
                  <a:cubicBezTo>
                    <a:pt x="3371" y="1"/>
                    <a:pt x="2581" y="137"/>
                    <a:pt x="1899" y="373"/>
                  </a:cubicBezTo>
                  <a:lnTo>
                    <a:pt x="1899" y="373"/>
                  </a:lnTo>
                  <a:cubicBezTo>
                    <a:pt x="1885" y="342"/>
                    <a:pt x="1852" y="319"/>
                    <a:pt x="1817" y="319"/>
                  </a:cubicBezTo>
                  <a:cubicBezTo>
                    <a:pt x="1801" y="319"/>
                    <a:pt x="1784" y="324"/>
                    <a:pt x="1768" y="336"/>
                  </a:cubicBezTo>
                  <a:cubicBezTo>
                    <a:pt x="256" y="1848"/>
                    <a:pt x="0" y="4254"/>
                    <a:pt x="1264" y="5988"/>
                  </a:cubicBezTo>
                  <a:cubicBezTo>
                    <a:pt x="2080" y="7097"/>
                    <a:pt x="3348" y="7676"/>
                    <a:pt x="4636" y="7676"/>
                  </a:cubicBezTo>
                  <a:cubicBezTo>
                    <a:pt x="5329" y="7676"/>
                    <a:pt x="6029" y="7508"/>
                    <a:pt x="6667" y="7164"/>
                  </a:cubicBezTo>
                  <a:cubicBezTo>
                    <a:pt x="8515" y="6216"/>
                    <a:pt x="9133" y="3945"/>
                    <a:pt x="8260" y="2124"/>
                  </a:cubicBezTo>
                  <a:cubicBezTo>
                    <a:pt x="7510" y="597"/>
                    <a:pt x="5828" y="1"/>
                    <a:pt x="416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6463526" y="2601020"/>
              <a:ext cx="296504" cy="281400"/>
            </a:xfrm>
            <a:custGeom>
              <a:avLst/>
              <a:gdLst/>
              <a:ahLst/>
              <a:cxnLst/>
              <a:rect l="l" t="t" r="r" b="b"/>
              <a:pathLst>
                <a:path w="6164" h="5850" extrusionOk="0">
                  <a:moveTo>
                    <a:pt x="2861" y="200"/>
                  </a:moveTo>
                  <a:cubicBezTo>
                    <a:pt x="3010" y="200"/>
                    <a:pt x="3159" y="214"/>
                    <a:pt x="3307" y="244"/>
                  </a:cubicBezTo>
                  <a:cubicBezTo>
                    <a:pt x="3918" y="358"/>
                    <a:pt x="4483" y="862"/>
                    <a:pt x="4873" y="1312"/>
                  </a:cubicBezTo>
                  <a:cubicBezTo>
                    <a:pt x="5854" y="2374"/>
                    <a:pt x="6049" y="3805"/>
                    <a:pt x="4927" y="4867"/>
                  </a:cubicBezTo>
                  <a:cubicBezTo>
                    <a:pt x="4440" y="5332"/>
                    <a:pt x="3715" y="5661"/>
                    <a:pt x="3036" y="5661"/>
                  </a:cubicBezTo>
                  <a:cubicBezTo>
                    <a:pt x="2899" y="5661"/>
                    <a:pt x="2765" y="5648"/>
                    <a:pt x="2635" y="5620"/>
                  </a:cubicBezTo>
                  <a:cubicBezTo>
                    <a:pt x="1963" y="5485"/>
                    <a:pt x="1432" y="4840"/>
                    <a:pt x="1035" y="4276"/>
                  </a:cubicBezTo>
                  <a:cubicBezTo>
                    <a:pt x="283" y="3160"/>
                    <a:pt x="195" y="1507"/>
                    <a:pt x="1345" y="613"/>
                  </a:cubicBezTo>
                  <a:cubicBezTo>
                    <a:pt x="1352" y="606"/>
                    <a:pt x="1357" y="599"/>
                    <a:pt x="1361" y="592"/>
                  </a:cubicBezTo>
                  <a:lnTo>
                    <a:pt x="1361" y="592"/>
                  </a:lnTo>
                  <a:cubicBezTo>
                    <a:pt x="1832" y="362"/>
                    <a:pt x="2347" y="200"/>
                    <a:pt x="2861" y="200"/>
                  </a:cubicBezTo>
                  <a:close/>
                  <a:moveTo>
                    <a:pt x="2860" y="0"/>
                  </a:moveTo>
                  <a:cubicBezTo>
                    <a:pt x="2316" y="0"/>
                    <a:pt x="1731" y="225"/>
                    <a:pt x="1264" y="455"/>
                  </a:cubicBezTo>
                  <a:lnTo>
                    <a:pt x="1264" y="455"/>
                  </a:lnTo>
                  <a:cubicBezTo>
                    <a:pt x="1262" y="455"/>
                    <a:pt x="1260" y="455"/>
                    <a:pt x="1259" y="455"/>
                  </a:cubicBezTo>
                  <a:cubicBezTo>
                    <a:pt x="1240" y="455"/>
                    <a:pt x="1220" y="460"/>
                    <a:pt x="1203" y="472"/>
                  </a:cubicBezTo>
                  <a:cubicBezTo>
                    <a:pt x="0" y="1453"/>
                    <a:pt x="142" y="3133"/>
                    <a:pt x="894" y="4363"/>
                  </a:cubicBezTo>
                  <a:cubicBezTo>
                    <a:pt x="1291" y="5008"/>
                    <a:pt x="1875" y="5566"/>
                    <a:pt x="2608" y="5788"/>
                  </a:cubicBezTo>
                  <a:cubicBezTo>
                    <a:pt x="2748" y="5830"/>
                    <a:pt x="2893" y="5849"/>
                    <a:pt x="3042" y="5849"/>
                  </a:cubicBezTo>
                  <a:cubicBezTo>
                    <a:pt x="3694" y="5849"/>
                    <a:pt x="4402" y="5483"/>
                    <a:pt x="4900" y="5116"/>
                  </a:cubicBezTo>
                  <a:cubicBezTo>
                    <a:pt x="6163" y="4168"/>
                    <a:pt x="6136" y="2569"/>
                    <a:pt x="5209" y="1420"/>
                  </a:cubicBezTo>
                  <a:cubicBezTo>
                    <a:pt x="4705" y="835"/>
                    <a:pt x="4120" y="304"/>
                    <a:pt x="3361" y="76"/>
                  </a:cubicBezTo>
                  <a:cubicBezTo>
                    <a:pt x="3201" y="23"/>
                    <a:pt x="3033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6344907" y="2560615"/>
              <a:ext cx="147578" cy="175141"/>
            </a:xfrm>
            <a:custGeom>
              <a:avLst/>
              <a:gdLst/>
              <a:ahLst/>
              <a:cxnLst/>
              <a:rect l="l" t="t" r="r" b="b"/>
              <a:pathLst>
                <a:path w="3068" h="3641" extrusionOk="0">
                  <a:moveTo>
                    <a:pt x="1805" y="1"/>
                  </a:moveTo>
                  <a:cubicBezTo>
                    <a:pt x="1363" y="1"/>
                    <a:pt x="945" y="208"/>
                    <a:pt x="618" y="694"/>
                  </a:cubicBezTo>
                  <a:cubicBezTo>
                    <a:pt x="0" y="1648"/>
                    <a:pt x="733" y="2824"/>
                    <a:pt x="1317" y="3604"/>
                  </a:cubicBezTo>
                  <a:cubicBezTo>
                    <a:pt x="1335" y="3629"/>
                    <a:pt x="1362" y="3640"/>
                    <a:pt x="1390" y="3640"/>
                  </a:cubicBezTo>
                  <a:cubicBezTo>
                    <a:pt x="1455" y="3640"/>
                    <a:pt x="1520" y="3580"/>
                    <a:pt x="1458" y="3523"/>
                  </a:cubicBezTo>
                  <a:cubicBezTo>
                    <a:pt x="981" y="2851"/>
                    <a:pt x="423" y="2038"/>
                    <a:pt x="592" y="1198"/>
                  </a:cubicBezTo>
                  <a:cubicBezTo>
                    <a:pt x="706" y="721"/>
                    <a:pt x="1069" y="331"/>
                    <a:pt x="1546" y="163"/>
                  </a:cubicBezTo>
                  <a:cubicBezTo>
                    <a:pt x="1645" y="130"/>
                    <a:pt x="1743" y="115"/>
                    <a:pt x="1839" y="115"/>
                  </a:cubicBezTo>
                  <a:cubicBezTo>
                    <a:pt x="2232" y="115"/>
                    <a:pt x="2598" y="358"/>
                    <a:pt x="2917" y="580"/>
                  </a:cubicBezTo>
                  <a:cubicBezTo>
                    <a:pt x="2933" y="597"/>
                    <a:pt x="2949" y="604"/>
                    <a:pt x="2964" y="604"/>
                  </a:cubicBezTo>
                  <a:cubicBezTo>
                    <a:pt x="3025" y="604"/>
                    <a:pt x="3067" y="488"/>
                    <a:pt x="2997" y="445"/>
                  </a:cubicBezTo>
                  <a:cubicBezTo>
                    <a:pt x="2614" y="166"/>
                    <a:pt x="2200" y="1"/>
                    <a:pt x="1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6649390" y="2515207"/>
              <a:ext cx="159123" cy="126317"/>
            </a:xfrm>
            <a:custGeom>
              <a:avLst/>
              <a:gdLst/>
              <a:ahLst/>
              <a:cxnLst/>
              <a:rect l="l" t="t" r="r" b="b"/>
              <a:pathLst>
                <a:path w="3308" h="2626" extrusionOk="0">
                  <a:moveTo>
                    <a:pt x="1410" y="0"/>
                  </a:moveTo>
                  <a:cubicBezTo>
                    <a:pt x="726" y="0"/>
                    <a:pt x="42" y="435"/>
                    <a:pt x="1" y="1161"/>
                  </a:cubicBezTo>
                  <a:cubicBezTo>
                    <a:pt x="1" y="1218"/>
                    <a:pt x="43" y="1246"/>
                    <a:pt x="85" y="1246"/>
                  </a:cubicBezTo>
                  <a:cubicBezTo>
                    <a:pt x="127" y="1246"/>
                    <a:pt x="169" y="1218"/>
                    <a:pt x="169" y="1161"/>
                  </a:cubicBezTo>
                  <a:cubicBezTo>
                    <a:pt x="205" y="491"/>
                    <a:pt x="805" y="200"/>
                    <a:pt x="1404" y="200"/>
                  </a:cubicBezTo>
                  <a:cubicBezTo>
                    <a:pt x="1683" y="200"/>
                    <a:pt x="1963" y="264"/>
                    <a:pt x="2185" y="381"/>
                  </a:cubicBezTo>
                  <a:cubicBezTo>
                    <a:pt x="2971" y="798"/>
                    <a:pt x="3025" y="1833"/>
                    <a:pt x="2548" y="2505"/>
                  </a:cubicBezTo>
                  <a:cubicBezTo>
                    <a:pt x="2510" y="2567"/>
                    <a:pt x="2570" y="2625"/>
                    <a:pt x="2627" y="2625"/>
                  </a:cubicBezTo>
                  <a:cubicBezTo>
                    <a:pt x="2650" y="2625"/>
                    <a:pt x="2673" y="2615"/>
                    <a:pt x="2689" y="2592"/>
                  </a:cubicBezTo>
                  <a:cubicBezTo>
                    <a:pt x="3307" y="1692"/>
                    <a:pt x="2998" y="549"/>
                    <a:pt x="2017" y="126"/>
                  </a:cubicBezTo>
                  <a:cubicBezTo>
                    <a:pt x="1827" y="41"/>
                    <a:pt x="161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6535197" y="2526607"/>
              <a:ext cx="40214" cy="43485"/>
            </a:xfrm>
            <a:custGeom>
              <a:avLst/>
              <a:gdLst/>
              <a:ahLst/>
              <a:cxnLst/>
              <a:rect l="l" t="t" r="r" b="b"/>
              <a:pathLst>
                <a:path w="836" h="904" extrusionOk="0">
                  <a:moveTo>
                    <a:pt x="517" y="0"/>
                  </a:moveTo>
                  <a:cubicBezTo>
                    <a:pt x="511" y="0"/>
                    <a:pt x="506" y="1"/>
                    <a:pt x="500" y="3"/>
                  </a:cubicBezTo>
                  <a:cubicBezTo>
                    <a:pt x="423" y="32"/>
                    <a:pt x="346" y="53"/>
                    <a:pt x="270" y="76"/>
                  </a:cubicBezTo>
                  <a:lnTo>
                    <a:pt x="270" y="76"/>
                  </a:lnTo>
                  <a:cubicBezTo>
                    <a:pt x="188" y="83"/>
                    <a:pt x="107" y="108"/>
                    <a:pt x="49" y="144"/>
                  </a:cubicBezTo>
                  <a:cubicBezTo>
                    <a:pt x="0" y="193"/>
                    <a:pt x="19" y="315"/>
                    <a:pt x="109" y="315"/>
                  </a:cubicBezTo>
                  <a:cubicBezTo>
                    <a:pt x="118" y="315"/>
                    <a:pt x="127" y="314"/>
                    <a:pt x="137" y="312"/>
                  </a:cubicBezTo>
                  <a:cubicBezTo>
                    <a:pt x="189" y="283"/>
                    <a:pt x="249" y="261"/>
                    <a:pt x="312" y="241"/>
                  </a:cubicBezTo>
                  <a:lnTo>
                    <a:pt x="312" y="241"/>
                  </a:lnTo>
                  <a:cubicBezTo>
                    <a:pt x="354" y="247"/>
                    <a:pt x="389" y="277"/>
                    <a:pt x="412" y="339"/>
                  </a:cubicBezTo>
                  <a:cubicBezTo>
                    <a:pt x="473" y="446"/>
                    <a:pt x="614" y="675"/>
                    <a:pt x="553" y="782"/>
                  </a:cubicBezTo>
                  <a:cubicBezTo>
                    <a:pt x="496" y="844"/>
                    <a:pt x="551" y="903"/>
                    <a:pt x="616" y="903"/>
                  </a:cubicBezTo>
                  <a:cubicBezTo>
                    <a:pt x="643" y="903"/>
                    <a:pt x="671" y="893"/>
                    <a:pt x="695" y="870"/>
                  </a:cubicBezTo>
                  <a:cubicBezTo>
                    <a:pt x="836" y="675"/>
                    <a:pt x="641" y="366"/>
                    <a:pt x="553" y="198"/>
                  </a:cubicBezTo>
                  <a:cubicBezTo>
                    <a:pt x="548" y="187"/>
                    <a:pt x="542" y="177"/>
                    <a:pt x="536" y="168"/>
                  </a:cubicBezTo>
                  <a:lnTo>
                    <a:pt x="536" y="168"/>
                  </a:lnTo>
                  <a:cubicBezTo>
                    <a:pt x="630" y="137"/>
                    <a:pt x="586" y="0"/>
                    <a:pt x="5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6509655" y="2911564"/>
              <a:ext cx="43485" cy="50652"/>
            </a:xfrm>
            <a:custGeom>
              <a:avLst/>
              <a:gdLst/>
              <a:ahLst/>
              <a:cxnLst/>
              <a:rect l="l" t="t" r="r" b="b"/>
              <a:pathLst>
                <a:path w="904" h="1053" extrusionOk="0">
                  <a:moveTo>
                    <a:pt x="266" y="1"/>
                  </a:moveTo>
                  <a:cubicBezTo>
                    <a:pt x="233" y="1"/>
                    <a:pt x="201" y="20"/>
                    <a:pt x="191" y="64"/>
                  </a:cubicBezTo>
                  <a:cubicBezTo>
                    <a:pt x="137" y="340"/>
                    <a:pt x="76" y="649"/>
                    <a:pt x="23" y="931"/>
                  </a:cubicBezTo>
                  <a:cubicBezTo>
                    <a:pt x="0" y="999"/>
                    <a:pt x="53" y="1052"/>
                    <a:pt x="106" y="1052"/>
                  </a:cubicBezTo>
                  <a:cubicBezTo>
                    <a:pt x="116" y="1052"/>
                    <a:pt x="127" y="1050"/>
                    <a:pt x="137" y="1046"/>
                  </a:cubicBezTo>
                  <a:cubicBezTo>
                    <a:pt x="412" y="878"/>
                    <a:pt x="668" y="649"/>
                    <a:pt x="863" y="400"/>
                  </a:cubicBezTo>
                  <a:cubicBezTo>
                    <a:pt x="903" y="335"/>
                    <a:pt x="852" y="258"/>
                    <a:pt x="799" y="258"/>
                  </a:cubicBezTo>
                  <a:cubicBezTo>
                    <a:pt x="781" y="258"/>
                    <a:pt x="763" y="266"/>
                    <a:pt x="748" y="286"/>
                  </a:cubicBezTo>
                  <a:cubicBezTo>
                    <a:pt x="597" y="485"/>
                    <a:pt x="429" y="647"/>
                    <a:pt x="229" y="776"/>
                  </a:cubicBezTo>
                  <a:lnTo>
                    <a:pt x="229" y="776"/>
                  </a:lnTo>
                  <a:cubicBezTo>
                    <a:pt x="272" y="548"/>
                    <a:pt x="317" y="335"/>
                    <a:pt x="359" y="118"/>
                  </a:cubicBezTo>
                  <a:cubicBezTo>
                    <a:pt x="375" y="48"/>
                    <a:pt x="31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6740783" y="2857257"/>
              <a:ext cx="50267" cy="52287"/>
            </a:xfrm>
            <a:custGeom>
              <a:avLst/>
              <a:gdLst/>
              <a:ahLst/>
              <a:cxnLst/>
              <a:rect l="l" t="t" r="r" b="b"/>
              <a:pathLst>
                <a:path w="1045" h="1087" extrusionOk="0">
                  <a:moveTo>
                    <a:pt x="598" y="0"/>
                  </a:moveTo>
                  <a:cubicBezTo>
                    <a:pt x="529" y="0"/>
                    <a:pt x="463" y="88"/>
                    <a:pt x="507" y="158"/>
                  </a:cubicBezTo>
                  <a:cubicBezTo>
                    <a:pt x="763" y="360"/>
                    <a:pt x="859" y="611"/>
                    <a:pt x="874" y="908"/>
                  </a:cubicBezTo>
                  <a:lnTo>
                    <a:pt x="874" y="908"/>
                  </a:lnTo>
                  <a:cubicBezTo>
                    <a:pt x="599" y="885"/>
                    <a:pt x="357" y="745"/>
                    <a:pt x="204" y="494"/>
                  </a:cubicBezTo>
                  <a:cubicBezTo>
                    <a:pt x="187" y="469"/>
                    <a:pt x="161" y="459"/>
                    <a:pt x="134" y="459"/>
                  </a:cubicBezTo>
                  <a:cubicBezTo>
                    <a:pt x="68" y="459"/>
                    <a:pt x="1" y="525"/>
                    <a:pt x="63" y="602"/>
                  </a:cubicBezTo>
                  <a:cubicBezTo>
                    <a:pt x="258" y="884"/>
                    <a:pt x="594" y="1079"/>
                    <a:pt x="957" y="1079"/>
                  </a:cubicBezTo>
                  <a:cubicBezTo>
                    <a:pt x="967" y="1084"/>
                    <a:pt x="976" y="1086"/>
                    <a:pt x="984" y="1086"/>
                  </a:cubicBezTo>
                  <a:cubicBezTo>
                    <a:pt x="1022" y="1086"/>
                    <a:pt x="1044" y="1042"/>
                    <a:pt x="1044" y="998"/>
                  </a:cubicBezTo>
                  <a:cubicBezTo>
                    <a:pt x="1044" y="629"/>
                    <a:pt x="930" y="266"/>
                    <a:pt x="648" y="17"/>
                  </a:cubicBezTo>
                  <a:cubicBezTo>
                    <a:pt x="632" y="6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6538853" y="2740418"/>
              <a:ext cx="53634" cy="35596"/>
            </a:xfrm>
            <a:custGeom>
              <a:avLst/>
              <a:gdLst/>
              <a:ahLst/>
              <a:cxnLst/>
              <a:rect l="l" t="t" r="r" b="b"/>
              <a:pathLst>
                <a:path w="1115" h="740" extrusionOk="0">
                  <a:moveTo>
                    <a:pt x="279" y="0"/>
                  </a:moveTo>
                  <a:cubicBezTo>
                    <a:pt x="256" y="0"/>
                    <a:pt x="237" y="10"/>
                    <a:pt x="229" y="34"/>
                  </a:cubicBezTo>
                  <a:cubicBezTo>
                    <a:pt x="141" y="202"/>
                    <a:pt x="88" y="343"/>
                    <a:pt x="0" y="511"/>
                  </a:cubicBezTo>
                  <a:cubicBezTo>
                    <a:pt x="0" y="538"/>
                    <a:pt x="0" y="598"/>
                    <a:pt x="34" y="625"/>
                  </a:cubicBezTo>
                  <a:cubicBezTo>
                    <a:pt x="168" y="679"/>
                    <a:pt x="283" y="706"/>
                    <a:pt x="424" y="739"/>
                  </a:cubicBezTo>
                  <a:cubicBezTo>
                    <a:pt x="538" y="739"/>
                    <a:pt x="538" y="571"/>
                    <a:pt x="424" y="571"/>
                  </a:cubicBezTo>
                  <a:cubicBezTo>
                    <a:pt x="366" y="554"/>
                    <a:pt x="317" y="546"/>
                    <a:pt x="268" y="535"/>
                  </a:cubicBezTo>
                  <a:lnTo>
                    <a:pt x="268" y="535"/>
                  </a:lnTo>
                  <a:cubicBezTo>
                    <a:pt x="500" y="411"/>
                    <a:pt x="757" y="311"/>
                    <a:pt x="1008" y="262"/>
                  </a:cubicBezTo>
                  <a:cubicBezTo>
                    <a:pt x="1114" y="237"/>
                    <a:pt x="1099" y="91"/>
                    <a:pt x="1005" y="91"/>
                  </a:cubicBezTo>
                  <a:cubicBezTo>
                    <a:pt x="998" y="91"/>
                    <a:pt x="990" y="92"/>
                    <a:pt x="982" y="94"/>
                  </a:cubicBezTo>
                  <a:cubicBezTo>
                    <a:pt x="741" y="157"/>
                    <a:pt x="521" y="240"/>
                    <a:pt x="303" y="340"/>
                  </a:cubicBezTo>
                  <a:lnTo>
                    <a:pt x="303" y="340"/>
                  </a:lnTo>
                  <a:cubicBezTo>
                    <a:pt x="329" y="270"/>
                    <a:pt x="352" y="196"/>
                    <a:pt x="370" y="121"/>
                  </a:cubicBezTo>
                  <a:lnTo>
                    <a:pt x="370" y="121"/>
                  </a:lnTo>
                  <a:cubicBezTo>
                    <a:pt x="370" y="121"/>
                    <a:pt x="370" y="121"/>
                    <a:pt x="370" y="121"/>
                  </a:cubicBezTo>
                  <a:cubicBezTo>
                    <a:pt x="408" y="59"/>
                    <a:pt x="335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8"/>
            <p:cNvSpPr/>
            <p:nvPr/>
          </p:nvSpPr>
          <p:spPr>
            <a:xfrm>
              <a:off x="6582000" y="2661532"/>
              <a:ext cx="70230" cy="90385"/>
            </a:xfrm>
            <a:custGeom>
              <a:avLst/>
              <a:gdLst/>
              <a:ahLst/>
              <a:cxnLst/>
              <a:rect l="l" t="t" r="r" b="b"/>
              <a:pathLst>
                <a:path w="1460" h="1879" extrusionOk="0">
                  <a:moveTo>
                    <a:pt x="1343" y="0"/>
                  </a:moveTo>
                  <a:cubicBezTo>
                    <a:pt x="1313" y="0"/>
                    <a:pt x="1281" y="16"/>
                    <a:pt x="1261" y="54"/>
                  </a:cubicBezTo>
                  <a:cubicBezTo>
                    <a:pt x="871" y="612"/>
                    <a:pt x="447" y="1170"/>
                    <a:pt x="58" y="1761"/>
                  </a:cubicBezTo>
                  <a:cubicBezTo>
                    <a:pt x="1" y="1818"/>
                    <a:pt x="51" y="1878"/>
                    <a:pt x="116" y="1878"/>
                  </a:cubicBezTo>
                  <a:cubicBezTo>
                    <a:pt x="143" y="1878"/>
                    <a:pt x="173" y="1868"/>
                    <a:pt x="199" y="1842"/>
                  </a:cubicBezTo>
                  <a:cubicBezTo>
                    <a:pt x="589" y="1257"/>
                    <a:pt x="1012" y="699"/>
                    <a:pt x="1402" y="135"/>
                  </a:cubicBezTo>
                  <a:cubicBezTo>
                    <a:pt x="1460" y="63"/>
                    <a:pt x="140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6628658" y="2649170"/>
              <a:ext cx="32036" cy="24436"/>
            </a:xfrm>
            <a:custGeom>
              <a:avLst/>
              <a:gdLst/>
              <a:ahLst/>
              <a:cxnLst/>
              <a:rect l="l" t="t" r="r" b="b"/>
              <a:pathLst>
                <a:path w="666" h="508" extrusionOk="0">
                  <a:moveTo>
                    <a:pt x="414" y="1"/>
                  </a:moveTo>
                  <a:cubicBezTo>
                    <a:pt x="393" y="1"/>
                    <a:pt x="370" y="10"/>
                    <a:pt x="351" y="29"/>
                  </a:cubicBezTo>
                  <a:cubicBezTo>
                    <a:pt x="264" y="83"/>
                    <a:pt x="183" y="143"/>
                    <a:pt x="69" y="224"/>
                  </a:cubicBezTo>
                  <a:cubicBezTo>
                    <a:pt x="1" y="271"/>
                    <a:pt x="72" y="363"/>
                    <a:pt x="147" y="363"/>
                  </a:cubicBezTo>
                  <a:cubicBezTo>
                    <a:pt x="169" y="363"/>
                    <a:pt x="191" y="356"/>
                    <a:pt x="210" y="338"/>
                  </a:cubicBezTo>
                  <a:cubicBezTo>
                    <a:pt x="258" y="306"/>
                    <a:pt x="308" y="263"/>
                    <a:pt x="357" y="221"/>
                  </a:cubicBezTo>
                  <a:lnTo>
                    <a:pt x="357" y="221"/>
                  </a:lnTo>
                  <a:cubicBezTo>
                    <a:pt x="389" y="314"/>
                    <a:pt x="431" y="402"/>
                    <a:pt x="485" y="479"/>
                  </a:cubicBezTo>
                  <a:cubicBezTo>
                    <a:pt x="507" y="499"/>
                    <a:pt x="531" y="508"/>
                    <a:pt x="552" y="508"/>
                  </a:cubicBezTo>
                  <a:cubicBezTo>
                    <a:pt x="617" y="508"/>
                    <a:pt x="665" y="431"/>
                    <a:pt x="600" y="365"/>
                  </a:cubicBezTo>
                  <a:cubicBezTo>
                    <a:pt x="546" y="284"/>
                    <a:pt x="485" y="170"/>
                    <a:pt x="485" y="83"/>
                  </a:cubicBezTo>
                  <a:cubicBezTo>
                    <a:pt x="485" y="31"/>
                    <a:pt x="452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6570888" y="2643734"/>
              <a:ext cx="15778" cy="11737"/>
            </a:xfrm>
            <a:custGeom>
              <a:avLst/>
              <a:gdLst/>
              <a:ahLst/>
              <a:cxnLst/>
              <a:rect l="l" t="t" r="r" b="b"/>
              <a:pathLst>
                <a:path w="328" h="244" extrusionOk="0">
                  <a:moveTo>
                    <a:pt x="125" y="0"/>
                  </a:moveTo>
                  <a:cubicBezTo>
                    <a:pt x="66" y="0"/>
                    <a:pt x="1" y="81"/>
                    <a:pt x="67" y="142"/>
                  </a:cubicBezTo>
                  <a:cubicBezTo>
                    <a:pt x="94" y="169"/>
                    <a:pt x="121" y="196"/>
                    <a:pt x="147" y="229"/>
                  </a:cubicBezTo>
                  <a:cubicBezTo>
                    <a:pt x="158" y="239"/>
                    <a:pt x="172" y="243"/>
                    <a:pt x="185" y="243"/>
                  </a:cubicBezTo>
                  <a:cubicBezTo>
                    <a:pt x="249" y="243"/>
                    <a:pt x="328" y="154"/>
                    <a:pt x="262" y="88"/>
                  </a:cubicBezTo>
                  <a:cubicBezTo>
                    <a:pt x="235" y="61"/>
                    <a:pt x="208" y="61"/>
                    <a:pt x="174" y="28"/>
                  </a:cubicBezTo>
                  <a:cubicBezTo>
                    <a:pt x="161" y="8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6685947" y="2712616"/>
              <a:ext cx="16211" cy="14816"/>
            </a:xfrm>
            <a:custGeom>
              <a:avLst/>
              <a:gdLst/>
              <a:ahLst/>
              <a:cxnLst/>
              <a:rect l="l" t="t" r="r" b="b"/>
              <a:pathLst>
                <a:path w="337" h="308" extrusionOk="0">
                  <a:moveTo>
                    <a:pt x="222" y="0"/>
                  </a:moveTo>
                  <a:cubicBezTo>
                    <a:pt x="108" y="0"/>
                    <a:pt x="0" y="108"/>
                    <a:pt x="0" y="222"/>
                  </a:cubicBezTo>
                  <a:cubicBezTo>
                    <a:pt x="14" y="279"/>
                    <a:pt x="62" y="308"/>
                    <a:pt x="104" y="308"/>
                  </a:cubicBezTo>
                  <a:cubicBezTo>
                    <a:pt x="146" y="308"/>
                    <a:pt x="182" y="279"/>
                    <a:pt x="168" y="222"/>
                  </a:cubicBezTo>
                  <a:cubicBezTo>
                    <a:pt x="168" y="195"/>
                    <a:pt x="195" y="168"/>
                    <a:pt x="222" y="168"/>
                  </a:cubicBezTo>
                  <a:cubicBezTo>
                    <a:pt x="336" y="168"/>
                    <a:pt x="336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6627744" y="2825751"/>
              <a:ext cx="8129" cy="11015"/>
            </a:xfrm>
            <a:custGeom>
              <a:avLst/>
              <a:gdLst/>
              <a:ahLst/>
              <a:cxnLst/>
              <a:rect l="l" t="t" r="r" b="b"/>
              <a:pathLst>
                <a:path w="169" h="229" extrusionOk="0">
                  <a:moveTo>
                    <a:pt x="84" y="0"/>
                  </a:moveTo>
                  <a:cubicBezTo>
                    <a:pt x="42" y="0"/>
                    <a:pt x="0" y="27"/>
                    <a:pt x="0" y="81"/>
                  </a:cubicBezTo>
                  <a:lnTo>
                    <a:pt x="0" y="168"/>
                  </a:lnTo>
                  <a:cubicBezTo>
                    <a:pt x="0" y="209"/>
                    <a:pt x="42" y="229"/>
                    <a:pt x="84" y="229"/>
                  </a:cubicBezTo>
                  <a:cubicBezTo>
                    <a:pt x="126" y="229"/>
                    <a:pt x="168" y="209"/>
                    <a:pt x="168" y="168"/>
                  </a:cubicBezTo>
                  <a:lnTo>
                    <a:pt x="168" y="81"/>
                  </a:lnTo>
                  <a:cubicBezTo>
                    <a:pt x="168" y="2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6515379" y="2773176"/>
              <a:ext cx="18760" cy="15489"/>
            </a:xfrm>
            <a:custGeom>
              <a:avLst/>
              <a:gdLst/>
              <a:ahLst/>
              <a:cxnLst/>
              <a:rect l="l" t="t" r="r" b="b"/>
              <a:pathLst>
                <a:path w="390" h="322" extrusionOk="0">
                  <a:moveTo>
                    <a:pt x="267" y="0"/>
                  </a:moveTo>
                  <a:cubicBezTo>
                    <a:pt x="249" y="0"/>
                    <a:pt x="230" y="8"/>
                    <a:pt x="213" y="25"/>
                  </a:cubicBezTo>
                  <a:cubicBezTo>
                    <a:pt x="152" y="85"/>
                    <a:pt x="125" y="139"/>
                    <a:pt x="72" y="166"/>
                  </a:cubicBezTo>
                  <a:cubicBezTo>
                    <a:pt x="1" y="237"/>
                    <a:pt x="63" y="321"/>
                    <a:pt x="136" y="321"/>
                  </a:cubicBezTo>
                  <a:cubicBezTo>
                    <a:pt x="152" y="321"/>
                    <a:pt x="170" y="317"/>
                    <a:pt x="186" y="307"/>
                  </a:cubicBezTo>
                  <a:cubicBezTo>
                    <a:pt x="240" y="253"/>
                    <a:pt x="267" y="193"/>
                    <a:pt x="320" y="139"/>
                  </a:cubicBezTo>
                  <a:cubicBezTo>
                    <a:pt x="389" y="97"/>
                    <a:pt x="333" y="0"/>
                    <a:pt x="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6588926" y="2732626"/>
              <a:ext cx="22127" cy="20732"/>
            </a:xfrm>
            <a:custGeom>
              <a:avLst/>
              <a:gdLst/>
              <a:ahLst/>
              <a:cxnLst/>
              <a:rect l="l" t="t" r="r" b="b"/>
              <a:pathLst>
                <a:path w="460" h="431" extrusionOk="0">
                  <a:moveTo>
                    <a:pt x="272" y="0"/>
                  </a:moveTo>
                  <a:cubicBezTo>
                    <a:pt x="205" y="0"/>
                    <a:pt x="150" y="81"/>
                    <a:pt x="196" y="142"/>
                  </a:cubicBezTo>
                  <a:cubicBezTo>
                    <a:pt x="244" y="166"/>
                    <a:pt x="206" y="260"/>
                    <a:pt x="154" y="260"/>
                  </a:cubicBezTo>
                  <a:cubicBezTo>
                    <a:pt x="148" y="260"/>
                    <a:pt x="142" y="259"/>
                    <a:pt x="135" y="256"/>
                  </a:cubicBezTo>
                  <a:cubicBezTo>
                    <a:pt x="28" y="256"/>
                    <a:pt x="1" y="424"/>
                    <a:pt x="82" y="424"/>
                  </a:cubicBezTo>
                  <a:cubicBezTo>
                    <a:pt x="100" y="429"/>
                    <a:pt x="119" y="431"/>
                    <a:pt x="137" y="431"/>
                  </a:cubicBezTo>
                  <a:cubicBezTo>
                    <a:pt x="330" y="431"/>
                    <a:pt x="460" y="181"/>
                    <a:pt x="337" y="28"/>
                  </a:cubicBezTo>
                  <a:cubicBezTo>
                    <a:pt x="316" y="8"/>
                    <a:pt x="293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6740879" y="2506356"/>
              <a:ext cx="19145" cy="22223"/>
            </a:xfrm>
            <a:custGeom>
              <a:avLst/>
              <a:gdLst/>
              <a:ahLst/>
              <a:cxnLst/>
              <a:rect l="l" t="t" r="r" b="b"/>
              <a:pathLst>
                <a:path w="398" h="462" extrusionOk="0">
                  <a:moveTo>
                    <a:pt x="337" y="1"/>
                  </a:moveTo>
                  <a:cubicBezTo>
                    <a:pt x="310" y="1"/>
                    <a:pt x="256" y="1"/>
                    <a:pt x="229" y="27"/>
                  </a:cubicBezTo>
                  <a:cubicBezTo>
                    <a:pt x="169" y="142"/>
                    <a:pt x="88" y="229"/>
                    <a:pt x="34" y="337"/>
                  </a:cubicBezTo>
                  <a:cubicBezTo>
                    <a:pt x="1" y="363"/>
                    <a:pt x="1" y="424"/>
                    <a:pt x="61" y="451"/>
                  </a:cubicBezTo>
                  <a:cubicBezTo>
                    <a:pt x="69" y="459"/>
                    <a:pt x="79" y="462"/>
                    <a:pt x="90" y="462"/>
                  </a:cubicBezTo>
                  <a:cubicBezTo>
                    <a:pt x="117" y="462"/>
                    <a:pt x="150" y="443"/>
                    <a:pt x="169" y="424"/>
                  </a:cubicBezTo>
                  <a:cubicBezTo>
                    <a:pt x="229" y="310"/>
                    <a:pt x="310" y="229"/>
                    <a:pt x="370" y="142"/>
                  </a:cubicBezTo>
                  <a:cubicBezTo>
                    <a:pt x="397" y="88"/>
                    <a:pt x="397" y="27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6365110" y="2568119"/>
              <a:ext cx="29198" cy="22512"/>
            </a:xfrm>
            <a:custGeom>
              <a:avLst/>
              <a:gdLst/>
              <a:ahLst/>
              <a:cxnLst/>
              <a:rect l="l" t="t" r="r" b="b"/>
              <a:pathLst>
                <a:path w="607" h="468" extrusionOk="0">
                  <a:moveTo>
                    <a:pt x="132" y="1"/>
                  </a:moveTo>
                  <a:cubicBezTo>
                    <a:pt x="68" y="1"/>
                    <a:pt x="0" y="59"/>
                    <a:pt x="57" y="121"/>
                  </a:cubicBezTo>
                  <a:cubicBezTo>
                    <a:pt x="145" y="256"/>
                    <a:pt x="286" y="370"/>
                    <a:pt x="420" y="457"/>
                  </a:cubicBezTo>
                  <a:cubicBezTo>
                    <a:pt x="436" y="464"/>
                    <a:pt x="451" y="468"/>
                    <a:pt x="465" y="468"/>
                  </a:cubicBezTo>
                  <a:cubicBezTo>
                    <a:pt x="554" y="468"/>
                    <a:pt x="606" y="339"/>
                    <a:pt x="508" y="316"/>
                  </a:cubicBezTo>
                  <a:cubicBezTo>
                    <a:pt x="393" y="256"/>
                    <a:pt x="286" y="148"/>
                    <a:pt x="198" y="34"/>
                  </a:cubicBezTo>
                  <a:cubicBezTo>
                    <a:pt x="183" y="10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48"/>
          <p:cNvSpPr/>
          <p:nvPr/>
        </p:nvSpPr>
        <p:spPr>
          <a:xfrm rot="10800000">
            <a:off x="1606184" y="1365403"/>
            <a:ext cx="2631701" cy="1520802"/>
          </a:xfrm>
          <a:custGeom>
            <a:avLst/>
            <a:gdLst/>
            <a:ahLst/>
            <a:cxnLst/>
            <a:rect l="l" t="t" r="r" b="b"/>
            <a:pathLst>
              <a:path w="14537" h="8307" extrusionOk="0">
                <a:moveTo>
                  <a:pt x="2698" y="321"/>
                </a:moveTo>
                <a:cubicBezTo>
                  <a:pt x="3055" y="594"/>
                  <a:pt x="3450" y="1001"/>
                  <a:pt x="3891" y="1001"/>
                </a:cubicBezTo>
                <a:cubicBezTo>
                  <a:pt x="4174" y="974"/>
                  <a:pt x="4429" y="860"/>
                  <a:pt x="4678" y="860"/>
                </a:cubicBezTo>
                <a:cubicBezTo>
                  <a:pt x="4740" y="856"/>
                  <a:pt x="4803" y="855"/>
                  <a:pt x="4867" y="855"/>
                </a:cubicBezTo>
                <a:cubicBezTo>
                  <a:pt x="5293" y="855"/>
                  <a:pt x="5748" y="924"/>
                  <a:pt x="6163" y="947"/>
                </a:cubicBezTo>
                <a:cubicBezTo>
                  <a:pt x="7453" y="1088"/>
                  <a:pt x="8764" y="1283"/>
                  <a:pt x="10027" y="1478"/>
                </a:cubicBezTo>
                <a:cubicBezTo>
                  <a:pt x="11008" y="1619"/>
                  <a:pt x="12016" y="1841"/>
                  <a:pt x="12829" y="2399"/>
                </a:cubicBezTo>
                <a:cubicBezTo>
                  <a:pt x="13777" y="3044"/>
                  <a:pt x="14086" y="4361"/>
                  <a:pt x="13636" y="5396"/>
                </a:cubicBezTo>
                <a:cubicBezTo>
                  <a:pt x="13051" y="6686"/>
                  <a:pt x="11344" y="7190"/>
                  <a:pt x="10108" y="7553"/>
                </a:cubicBezTo>
                <a:cubicBezTo>
                  <a:pt x="8964" y="7873"/>
                  <a:pt x="7768" y="8015"/>
                  <a:pt x="6566" y="8015"/>
                </a:cubicBezTo>
                <a:cubicBezTo>
                  <a:pt x="5975" y="8015"/>
                  <a:pt x="5381" y="7980"/>
                  <a:pt x="4792" y="7916"/>
                </a:cubicBezTo>
                <a:cubicBezTo>
                  <a:pt x="3421" y="7775"/>
                  <a:pt x="2104" y="7217"/>
                  <a:pt x="1176" y="6155"/>
                </a:cubicBezTo>
                <a:cubicBezTo>
                  <a:pt x="168" y="5033"/>
                  <a:pt x="229" y="3548"/>
                  <a:pt x="1008" y="2345"/>
                </a:cubicBezTo>
                <a:cubicBezTo>
                  <a:pt x="1371" y="1727"/>
                  <a:pt x="1989" y="1169"/>
                  <a:pt x="2715" y="1088"/>
                </a:cubicBezTo>
                <a:cubicBezTo>
                  <a:pt x="2803" y="1055"/>
                  <a:pt x="2856" y="1001"/>
                  <a:pt x="2830" y="887"/>
                </a:cubicBezTo>
                <a:cubicBezTo>
                  <a:pt x="2810" y="704"/>
                  <a:pt x="2743" y="517"/>
                  <a:pt x="2698" y="321"/>
                </a:cubicBezTo>
                <a:close/>
                <a:moveTo>
                  <a:pt x="2606" y="1"/>
                </a:moveTo>
                <a:cubicBezTo>
                  <a:pt x="2572" y="1"/>
                  <a:pt x="2542" y="22"/>
                  <a:pt x="2524" y="53"/>
                </a:cubicBezTo>
                <a:lnTo>
                  <a:pt x="2524" y="53"/>
                </a:lnTo>
                <a:cubicBezTo>
                  <a:pt x="2506" y="63"/>
                  <a:pt x="2494" y="81"/>
                  <a:pt x="2494" y="107"/>
                </a:cubicBezTo>
                <a:cubicBezTo>
                  <a:pt x="2517" y="343"/>
                  <a:pt x="2540" y="585"/>
                  <a:pt x="2567" y="827"/>
                </a:cubicBezTo>
                <a:lnTo>
                  <a:pt x="2567" y="827"/>
                </a:lnTo>
                <a:cubicBezTo>
                  <a:pt x="1532" y="1011"/>
                  <a:pt x="822" y="1971"/>
                  <a:pt x="424" y="2876"/>
                </a:cubicBezTo>
                <a:cubicBezTo>
                  <a:pt x="0" y="3857"/>
                  <a:pt x="88" y="4919"/>
                  <a:pt x="645" y="5846"/>
                </a:cubicBezTo>
                <a:cubicBezTo>
                  <a:pt x="1803" y="7816"/>
                  <a:pt x="4213" y="8307"/>
                  <a:pt x="6389" y="8307"/>
                </a:cubicBezTo>
                <a:cubicBezTo>
                  <a:pt x="6841" y="8307"/>
                  <a:pt x="7283" y="8286"/>
                  <a:pt x="7702" y="8252"/>
                </a:cubicBezTo>
                <a:cubicBezTo>
                  <a:pt x="9187" y="8145"/>
                  <a:pt x="10672" y="7836"/>
                  <a:pt x="12016" y="7217"/>
                </a:cubicBezTo>
                <a:cubicBezTo>
                  <a:pt x="13051" y="6767"/>
                  <a:pt x="14006" y="5987"/>
                  <a:pt x="14174" y="4838"/>
                </a:cubicBezTo>
                <a:cubicBezTo>
                  <a:pt x="14536" y="2795"/>
                  <a:pt x="12829" y="1727"/>
                  <a:pt x="11062" y="1337"/>
                </a:cubicBezTo>
                <a:cubicBezTo>
                  <a:pt x="9973" y="1088"/>
                  <a:pt x="8797" y="974"/>
                  <a:pt x="7675" y="833"/>
                </a:cubicBezTo>
                <a:cubicBezTo>
                  <a:pt x="6667" y="692"/>
                  <a:pt x="5686" y="611"/>
                  <a:pt x="4678" y="584"/>
                </a:cubicBezTo>
                <a:cubicBezTo>
                  <a:pt x="4660" y="582"/>
                  <a:pt x="4642" y="581"/>
                  <a:pt x="4624" y="581"/>
                </a:cubicBezTo>
                <a:cubicBezTo>
                  <a:pt x="4398" y="581"/>
                  <a:pt x="4136" y="719"/>
                  <a:pt x="3896" y="719"/>
                </a:cubicBezTo>
                <a:cubicBezTo>
                  <a:pt x="3818" y="719"/>
                  <a:pt x="3741" y="704"/>
                  <a:pt x="3670" y="665"/>
                </a:cubicBezTo>
                <a:cubicBezTo>
                  <a:pt x="3307" y="497"/>
                  <a:pt x="3024" y="215"/>
                  <a:pt x="2662" y="20"/>
                </a:cubicBezTo>
                <a:cubicBezTo>
                  <a:pt x="2643" y="6"/>
                  <a:pt x="2624" y="1"/>
                  <a:pt x="26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8"/>
          <p:cNvSpPr/>
          <p:nvPr/>
        </p:nvSpPr>
        <p:spPr>
          <a:xfrm>
            <a:off x="1606185" y="3086981"/>
            <a:ext cx="2763322" cy="1427794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48"/>
          <p:cNvSpPr/>
          <p:nvPr/>
        </p:nvSpPr>
        <p:spPr>
          <a:xfrm rot="10800000">
            <a:off x="4742165" y="3014246"/>
            <a:ext cx="2639650" cy="1622375"/>
          </a:xfrm>
          <a:custGeom>
            <a:avLst/>
            <a:gdLst/>
            <a:ahLst/>
            <a:cxnLst/>
            <a:rect l="l" t="t" r="r" b="b"/>
            <a:pathLst>
              <a:path w="14537" h="8307" extrusionOk="0">
                <a:moveTo>
                  <a:pt x="2698" y="321"/>
                </a:moveTo>
                <a:cubicBezTo>
                  <a:pt x="3055" y="594"/>
                  <a:pt x="3450" y="1001"/>
                  <a:pt x="3891" y="1001"/>
                </a:cubicBezTo>
                <a:cubicBezTo>
                  <a:pt x="4174" y="974"/>
                  <a:pt x="4429" y="860"/>
                  <a:pt x="4678" y="860"/>
                </a:cubicBezTo>
                <a:cubicBezTo>
                  <a:pt x="4740" y="856"/>
                  <a:pt x="4803" y="855"/>
                  <a:pt x="4867" y="855"/>
                </a:cubicBezTo>
                <a:cubicBezTo>
                  <a:pt x="5293" y="855"/>
                  <a:pt x="5748" y="924"/>
                  <a:pt x="6163" y="947"/>
                </a:cubicBezTo>
                <a:cubicBezTo>
                  <a:pt x="7453" y="1088"/>
                  <a:pt x="8764" y="1283"/>
                  <a:pt x="10027" y="1478"/>
                </a:cubicBezTo>
                <a:cubicBezTo>
                  <a:pt x="11008" y="1619"/>
                  <a:pt x="12016" y="1841"/>
                  <a:pt x="12829" y="2399"/>
                </a:cubicBezTo>
                <a:cubicBezTo>
                  <a:pt x="13777" y="3044"/>
                  <a:pt x="14086" y="4361"/>
                  <a:pt x="13636" y="5396"/>
                </a:cubicBezTo>
                <a:cubicBezTo>
                  <a:pt x="13051" y="6686"/>
                  <a:pt x="11344" y="7190"/>
                  <a:pt x="10108" y="7553"/>
                </a:cubicBezTo>
                <a:cubicBezTo>
                  <a:pt x="8964" y="7873"/>
                  <a:pt x="7768" y="8015"/>
                  <a:pt x="6566" y="8015"/>
                </a:cubicBezTo>
                <a:cubicBezTo>
                  <a:pt x="5975" y="8015"/>
                  <a:pt x="5381" y="7980"/>
                  <a:pt x="4792" y="7916"/>
                </a:cubicBezTo>
                <a:cubicBezTo>
                  <a:pt x="3421" y="7775"/>
                  <a:pt x="2104" y="7217"/>
                  <a:pt x="1176" y="6155"/>
                </a:cubicBezTo>
                <a:cubicBezTo>
                  <a:pt x="168" y="5033"/>
                  <a:pt x="229" y="3548"/>
                  <a:pt x="1008" y="2345"/>
                </a:cubicBezTo>
                <a:cubicBezTo>
                  <a:pt x="1371" y="1727"/>
                  <a:pt x="1989" y="1169"/>
                  <a:pt x="2715" y="1088"/>
                </a:cubicBezTo>
                <a:cubicBezTo>
                  <a:pt x="2803" y="1055"/>
                  <a:pt x="2856" y="1001"/>
                  <a:pt x="2830" y="887"/>
                </a:cubicBezTo>
                <a:cubicBezTo>
                  <a:pt x="2810" y="704"/>
                  <a:pt x="2743" y="517"/>
                  <a:pt x="2698" y="321"/>
                </a:cubicBezTo>
                <a:close/>
                <a:moveTo>
                  <a:pt x="2606" y="1"/>
                </a:moveTo>
                <a:cubicBezTo>
                  <a:pt x="2572" y="1"/>
                  <a:pt x="2542" y="22"/>
                  <a:pt x="2524" y="53"/>
                </a:cubicBezTo>
                <a:lnTo>
                  <a:pt x="2524" y="53"/>
                </a:lnTo>
                <a:cubicBezTo>
                  <a:pt x="2506" y="63"/>
                  <a:pt x="2494" y="81"/>
                  <a:pt x="2494" y="107"/>
                </a:cubicBezTo>
                <a:cubicBezTo>
                  <a:pt x="2517" y="343"/>
                  <a:pt x="2540" y="585"/>
                  <a:pt x="2567" y="827"/>
                </a:cubicBezTo>
                <a:lnTo>
                  <a:pt x="2567" y="827"/>
                </a:lnTo>
                <a:cubicBezTo>
                  <a:pt x="1532" y="1011"/>
                  <a:pt x="822" y="1971"/>
                  <a:pt x="424" y="2876"/>
                </a:cubicBezTo>
                <a:cubicBezTo>
                  <a:pt x="0" y="3857"/>
                  <a:pt x="88" y="4919"/>
                  <a:pt x="645" y="5846"/>
                </a:cubicBezTo>
                <a:cubicBezTo>
                  <a:pt x="1803" y="7816"/>
                  <a:pt x="4213" y="8307"/>
                  <a:pt x="6389" y="8307"/>
                </a:cubicBezTo>
                <a:cubicBezTo>
                  <a:pt x="6841" y="8307"/>
                  <a:pt x="7283" y="8286"/>
                  <a:pt x="7702" y="8252"/>
                </a:cubicBezTo>
                <a:cubicBezTo>
                  <a:pt x="9187" y="8145"/>
                  <a:pt x="10672" y="7836"/>
                  <a:pt x="12016" y="7217"/>
                </a:cubicBezTo>
                <a:cubicBezTo>
                  <a:pt x="13051" y="6767"/>
                  <a:pt x="14006" y="5987"/>
                  <a:pt x="14174" y="4838"/>
                </a:cubicBezTo>
                <a:cubicBezTo>
                  <a:pt x="14536" y="2795"/>
                  <a:pt x="12829" y="1727"/>
                  <a:pt x="11062" y="1337"/>
                </a:cubicBezTo>
                <a:cubicBezTo>
                  <a:pt x="9973" y="1088"/>
                  <a:pt x="8797" y="974"/>
                  <a:pt x="7675" y="833"/>
                </a:cubicBezTo>
                <a:cubicBezTo>
                  <a:pt x="6667" y="692"/>
                  <a:pt x="5686" y="611"/>
                  <a:pt x="4678" y="584"/>
                </a:cubicBezTo>
                <a:cubicBezTo>
                  <a:pt x="4660" y="582"/>
                  <a:pt x="4642" y="581"/>
                  <a:pt x="4624" y="581"/>
                </a:cubicBezTo>
                <a:cubicBezTo>
                  <a:pt x="4398" y="581"/>
                  <a:pt x="4136" y="719"/>
                  <a:pt x="3896" y="719"/>
                </a:cubicBezTo>
                <a:cubicBezTo>
                  <a:pt x="3818" y="719"/>
                  <a:pt x="3741" y="704"/>
                  <a:pt x="3670" y="665"/>
                </a:cubicBezTo>
                <a:cubicBezTo>
                  <a:pt x="3307" y="497"/>
                  <a:pt x="3024" y="215"/>
                  <a:pt x="2662" y="20"/>
                </a:cubicBezTo>
                <a:cubicBezTo>
                  <a:pt x="2643" y="6"/>
                  <a:pt x="2624" y="1"/>
                  <a:pt x="26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48"/>
          <p:cNvSpPr/>
          <p:nvPr/>
        </p:nvSpPr>
        <p:spPr>
          <a:xfrm>
            <a:off x="4743500" y="1413438"/>
            <a:ext cx="2712919" cy="1396791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52"/>
          <p:cNvSpPr txBox="1">
            <a:spLocks noGrp="1"/>
          </p:cNvSpPr>
          <p:nvPr>
            <p:ph type="title"/>
          </p:nvPr>
        </p:nvSpPr>
        <p:spPr>
          <a:xfrm>
            <a:off x="1927400" y="1369225"/>
            <a:ext cx="5289000" cy="1968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>
                <a:latin typeface="Cabin" panose="020B0604020202020204" charset="-94"/>
              </a:rPr>
              <a:t>ETKİLİ İLETİŞİMDE BULUNAN </a:t>
            </a:r>
            <a:r>
              <a:rPr lang="tr-TR" sz="4000" dirty="0">
                <a:solidFill>
                  <a:schemeClr val="bg1"/>
                </a:solidFill>
                <a:latin typeface="Cabin" panose="020B0604020202020204" charset="-94"/>
              </a:rPr>
              <a:t>5</a:t>
            </a:r>
            <a:r>
              <a:rPr lang="tr-TR" sz="4000" dirty="0">
                <a:latin typeface="Cabin" panose="020B0604020202020204" charset="-94"/>
              </a:rPr>
              <a:t> TEMEL ETMEN</a:t>
            </a:r>
            <a:endParaRPr sz="4000" dirty="0">
              <a:latin typeface="Cabin" panose="020B0604020202020204" charset="-94"/>
            </a:endParaRPr>
          </a:p>
        </p:txBody>
      </p:sp>
      <p:grpSp>
        <p:nvGrpSpPr>
          <p:cNvPr id="2772" name="Google Shape;2772;p52"/>
          <p:cNvGrpSpPr/>
          <p:nvPr/>
        </p:nvGrpSpPr>
        <p:grpSpPr>
          <a:xfrm>
            <a:off x="451251" y="475961"/>
            <a:ext cx="1476161" cy="1231029"/>
            <a:chOff x="451251" y="625986"/>
            <a:chExt cx="1476161" cy="1231029"/>
          </a:xfrm>
        </p:grpSpPr>
        <p:grpSp>
          <p:nvGrpSpPr>
            <p:cNvPr id="2773" name="Google Shape;2773;p52"/>
            <p:cNvGrpSpPr/>
            <p:nvPr/>
          </p:nvGrpSpPr>
          <p:grpSpPr>
            <a:xfrm>
              <a:off x="916559" y="625986"/>
              <a:ext cx="1010853" cy="756692"/>
              <a:chOff x="1980727" y="34279"/>
              <a:chExt cx="470055" cy="351868"/>
            </a:xfrm>
          </p:grpSpPr>
          <p:sp>
            <p:nvSpPr>
              <p:cNvPr id="2774" name="Google Shape;2774;p52"/>
              <p:cNvSpPr/>
              <p:nvPr/>
            </p:nvSpPr>
            <p:spPr>
              <a:xfrm>
                <a:off x="1980727" y="34279"/>
                <a:ext cx="24003" cy="10342"/>
              </a:xfrm>
              <a:custGeom>
                <a:avLst/>
                <a:gdLst/>
                <a:ahLst/>
                <a:cxnLst/>
                <a:rect l="l" t="t" r="r" b="b"/>
                <a:pathLst>
                  <a:path w="499" h="215" extrusionOk="0">
                    <a:moveTo>
                      <a:pt x="167" y="0"/>
                    </a:moveTo>
                    <a:cubicBezTo>
                      <a:pt x="131" y="0"/>
                      <a:pt x="93" y="4"/>
                      <a:pt x="54" y="10"/>
                    </a:cubicBezTo>
                    <a:cubicBezTo>
                      <a:pt x="0" y="10"/>
                      <a:pt x="0" y="97"/>
                      <a:pt x="54" y="97"/>
                    </a:cubicBezTo>
                    <a:cubicBezTo>
                      <a:pt x="195" y="97"/>
                      <a:pt x="309" y="151"/>
                      <a:pt x="390" y="205"/>
                    </a:cubicBezTo>
                    <a:cubicBezTo>
                      <a:pt x="402" y="211"/>
                      <a:pt x="414" y="214"/>
                      <a:pt x="425" y="214"/>
                    </a:cubicBezTo>
                    <a:cubicBezTo>
                      <a:pt x="469" y="214"/>
                      <a:pt x="499" y="167"/>
                      <a:pt x="477" y="124"/>
                    </a:cubicBezTo>
                    <a:cubicBezTo>
                      <a:pt x="390" y="36"/>
                      <a:pt x="286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52"/>
              <p:cNvSpPr/>
              <p:nvPr/>
            </p:nvSpPr>
            <p:spPr>
              <a:xfrm>
                <a:off x="2022816" y="62900"/>
                <a:ext cx="20011" cy="2193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6" extrusionOk="0">
                    <a:moveTo>
                      <a:pt x="84" y="1"/>
                    </a:moveTo>
                    <a:cubicBezTo>
                      <a:pt x="38" y="1"/>
                      <a:pt x="1" y="64"/>
                      <a:pt x="53" y="87"/>
                    </a:cubicBezTo>
                    <a:cubicBezTo>
                      <a:pt x="160" y="174"/>
                      <a:pt x="274" y="282"/>
                      <a:pt x="328" y="423"/>
                    </a:cubicBezTo>
                    <a:cubicBezTo>
                      <a:pt x="328" y="446"/>
                      <a:pt x="341" y="455"/>
                      <a:pt x="356" y="455"/>
                    </a:cubicBezTo>
                    <a:cubicBezTo>
                      <a:pt x="382" y="455"/>
                      <a:pt x="415" y="429"/>
                      <a:pt x="415" y="396"/>
                    </a:cubicBezTo>
                    <a:cubicBezTo>
                      <a:pt x="389" y="315"/>
                      <a:pt x="355" y="228"/>
                      <a:pt x="301" y="174"/>
                    </a:cubicBezTo>
                    <a:cubicBezTo>
                      <a:pt x="247" y="87"/>
                      <a:pt x="160" y="33"/>
                      <a:pt x="106" y="6"/>
                    </a:cubicBezTo>
                    <a:cubicBezTo>
                      <a:pt x="99" y="2"/>
                      <a:pt x="91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52"/>
              <p:cNvSpPr/>
              <p:nvPr/>
            </p:nvSpPr>
            <p:spPr>
              <a:xfrm>
                <a:off x="2044702" y="106576"/>
                <a:ext cx="15585" cy="2001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16" extrusionOk="0">
                    <a:moveTo>
                      <a:pt x="84" y="1"/>
                    </a:moveTo>
                    <a:cubicBezTo>
                      <a:pt x="37" y="1"/>
                      <a:pt x="0" y="54"/>
                      <a:pt x="41" y="79"/>
                    </a:cubicBezTo>
                    <a:cubicBezTo>
                      <a:pt x="129" y="160"/>
                      <a:pt x="182" y="274"/>
                      <a:pt x="236" y="382"/>
                    </a:cubicBezTo>
                    <a:cubicBezTo>
                      <a:pt x="236" y="406"/>
                      <a:pt x="250" y="416"/>
                      <a:pt x="266" y="416"/>
                    </a:cubicBezTo>
                    <a:cubicBezTo>
                      <a:pt x="291" y="416"/>
                      <a:pt x="323" y="392"/>
                      <a:pt x="323" y="355"/>
                    </a:cubicBezTo>
                    <a:cubicBezTo>
                      <a:pt x="297" y="214"/>
                      <a:pt x="236" y="106"/>
                      <a:pt x="129" y="19"/>
                    </a:cubicBezTo>
                    <a:cubicBezTo>
                      <a:pt x="114" y="6"/>
                      <a:pt x="99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52"/>
              <p:cNvSpPr/>
              <p:nvPr/>
            </p:nvSpPr>
            <p:spPr>
              <a:xfrm>
                <a:off x="2053889" y="159969"/>
                <a:ext cx="15778" cy="11256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34" extrusionOk="0">
                    <a:moveTo>
                      <a:pt x="133" y="0"/>
                    </a:moveTo>
                    <a:cubicBezTo>
                      <a:pt x="62" y="0"/>
                      <a:pt x="1" y="91"/>
                      <a:pt x="79" y="145"/>
                    </a:cubicBezTo>
                    <a:cubicBezTo>
                      <a:pt x="132" y="172"/>
                      <a:pt x="186" y="199"/>
                      <a:pt x="247" y="226"/>
                    </a:cubicBezTo>
                    <a:cubicBezTo>
                      <a:pt x="257" y="231"/>
                      <a:pt x="265" y="233"/>
                      <a:pt x="274" y="233"/>
                    </a:cubicBezTo>
                    <a:cubicBezTo>
                      <a:pt x="309" y="233"/>
                      <a:pt x="327" y="189"/>
                      <a:pt x="327" y="145"/>
                    </a:cubicBezTo>
                    <a:cubicBezTo>
                      <a:pt x="274" y="85"/>
                      <a:pt x="213" y="31"/>
                      <a:pt x="159" y="4"/>
                    </a:cubicBezTo>
                    <a:cubicBezTo>
                      <a:pt x="151" y="1"/>
                      <a:pt x="142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52"/>
              <p:cNvSpPr/>
              <p:nvPr/>
            </p:nvSpPr>
            <p:spPr>
              <a:xfrm>
                <a:off x="2082125" y="187916"/>
                <a:ext cx="34297" cy="1823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79" extrusionOk="0">
                    <a:moveTo>
                      <a:pt x="35" y="1"/>
                    </a:moveTo>
                    <a:cubicBezTo>
                      <a:pt x="14" y="1"/>
                      <a:pt x="1" y="41"/>
                      <a:pt x="23" y="68"/>
                    </a:cubicBezTo>
                    <a:cubicBezTo>
                      <a:pt x="164" y="236"/>
                      <a:pt x="412" y="344"/>
                      <a:pt x="607" y="371"/>
                    </a:cubicBezTo>
                    <a:cubicBezTo>
                      <a:pt x="617" y="376"/>
                      <a:pt x="626" y="378"/>
                      <a:pt x="635" y="378"/>
                    </a:cubicBezTo>
                    <a:cubicBezTo>
                      <a:pt x="682" y="378"/>
                      <a:pt x="713" y="313"/>
                      <a:pt x="668" y="290"/>
                    </a:cubicBezTo>
                    <a:cubicBezTo>
                      <a:pt x="466" y="176"/>
                      <a:pt x="271" y="68"/>
                      <a:pt x="49" y="8"/>
                    </a:cubicBezTo>
                    <a:cubicBezTo>
                      <a:pt x="44" y="3"/>
                      <a:pt x="39" y="1"/>
                      <a:pt x="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52"/>
              <p:cNvSpPr/>
              <p:nvPr/>
            </p:nvSpPr>
            <p:spPr>
              <a:xfrm>
                <a:off x="2118105" y="135485"/>
                <a:ext cx="332677" cy="250662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211" extrusionOk="0">
                    <a:moveTo>
                      <a:pt x="1442" y="0"/>
                    </a:moveTo>
                    <a:cubicBezTo>
                      <a:pt x="1371" y="0"/>
                      <a:pt x="1301" y="3"/>
                      <a:pt x="1230" y="9"/>
                    </a:cubicBezTo>
                    <a:cubicBezTo>
                      <a:pt x="1123" y="36"/>
                      <a:pt x="1123" y="204"/>
                      <a:pt x="1230" y="204"/>
                    </a:cubicBezTo>
                    <a:cubicBezTo>
                      <a:pt x="2158" y="204"/>
                      <a:pt x="2998" y="621"/>
                      <a:pt x="3838" y="990"/>
                    </a:cubicBezTo>
                    <a:cubicBezTo>
                      <a:pt x="4395" y="1239"/>
                      <a:pt x="4960" y="1461"/>
                      <a:pt x="5518" y="1689"/>
                    </a:cubicBezTo>
                    <a:cubicBezTo>
                      <a:pt x="5854" y="1831"/>
                      <a:pt x="6190" y="1999"/>
                      <a:pt x="6385" y="2301"/>
                    </a:cubicBezTo>
                    <a:cubicBezTo>
                      <a:pt x="6667" y="2697"/>
                      <a:pt x="6412" y="3255"/>
                      <a:pt x="6244" y="3645"/>
                    </a:cubicBezTo>
                    <a:cubicBezTo>
                      <a:pt x="5995" y="4183"/>
                      <a:pt x="5827" y="4935"/>
                      <a:pt x="5128" y="4962"/>
                    </a:cubicBezTo>
                    <a:cubicBezTo>
                      <a:pt x="5089" y="4964"/>
                      <a:pt x="5049" y="4964"/>
                      <a:pt x="5009" y="4964"/>
                    </a:cubicBezTo>
                    <a:cubicBezTo>
                      <a:pt x="4252" y="4964"/>
                      <a:pt x="3410" y="4729"/>
                      <a:pt x="2688" y="4519"/>
                    </a:cubicBezTo>
                    <a:cubicBezTo>
                      <a:pt x="2184" y="4378"/>
                      <a:pt x="1654" y="4210"/>
                      <a:pt x="1176" y="3981"/>
                    </a:cubicBezTo>
                    <a:cubicBezTo>
                      <a:pt x="928" y="3874"/>
                      <a:pt x="672" y="3732"/>
                      <a:pt x="477" y="3537"/>
                    </a:cubicBezTo>
                    <a:cubicBezTo>
                      <a:pt x="168" y="3228"/>
                      <a:pt x="283" y="2805"/>
                      <a:pt x="390" y="2442"/>
                    </a:cubicBezTo>
                    <a:cubicBezTo>
                      <a:pt x="619" y="1797"/>
                      <a:pt x="1035" y="1266"/>
                      <a:pt x="1230" y="594"/>
                    </a:cubicBezTo>
                    <a:cubicBezTo>
                      <a:pt x="1230" y="547"/>
                      <a:pt x="1194" y="518"/>
                      <a:pt x="1158" y="518"/>
                    </a:cubicBezTo>
                    <a:cubicBezTo>
                      <a:pt x="1132" y="518"/>
                      <a:pt x="1107" y="533"/>
                      <a:pt x="1096" y="567"/>
                    </a:cubicBezTo>
                    <a:cubicBezTo>
                      <a:pt x="814" y="1353"/>
                      <a:pt x="141" y="2052"/>
                      <a:pt x="54" y="2892"/>
                    </a:cubicBezTo>
                    <a:cubicBezTo>
                      <a:pt x="0" y="3511"/>
                      <a:pt x="424" y="3847"/>
                      <a:pt x="928" y="4122"/>
                    </a:cubicBezTo>
                    <a:cubicBezTo>
                      <a:pt x="1566" y="4458"/>
                      <a:pt x="2326" y="4687"/>
                      <a:pt x="3025" y="4855"/>
                    </a:cubicBezTo>
                    <a:cubicBezTo>
                      <a:pt x="3529" y="4989"/>
                      <a:pt x="4059" y="5076"/>
                      <a:pt x="4624" y="5157"/>
                    </a:cubicBezTo>
                    <a:cubicBezTo>
                      <a:pt x="4781" y="5176"/>
                      <a:pt x="4957" y="5211"/>
                      <a:pt x="5137" y="5211"/>
                    </a:cubicBezTo>
                    <a:cubicBezTo>
                      <a:pt x="5273" y="5211"/>
                      <a:pt x="5412" y="5191"/>
                      <a:pt x="5545" y="5130"/>
                    </a:cubicBezTo>
                    <a:cubicBezTo>
                      <a:pt x="6102" y="4908"/>
                      <a:pt x="6304" y="4122"/>
                      <a:pt x="6526" y="3618"/>
                    </a:cubicBezTo>
                    <a:cubicBezTo>
                      <a:pt x="6774" y="3007"/>
                      <a:pt x="6916" y="2361"/>
                      <a:pt x="6358" y="1857"/>
                    </a:cubicBezTo>
                    <a:cubicBezTo>
                      <a:pt x="5800" y="1353"/>
                      <a:pt x="4819" y="1158"/>
                      <a:pt x="4147" y="876"/>
                    </a:cubicBezTo>
                    <a:cubicBezTo>
                      <a:pt x="3284" y="514"/>
                      <a:pt x="2376" y="0"/>
                      <a:pt x="1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52"/>
              <p:cNvSpPr/>
              <p:nvPr/>
            </p:nvSpPr>
            <p:spPr>
              <a:xfrm>
                <a:off x="2185639" y="148857"/>
                <a:ext cx="244697" cy="136515"/>
              </a:xfrm>
              <a:custGeom>
                <a:avLst/>
                <a:gdLst/>
                <a:ahLst/>
                <a:cxnLst/>
                <a:rect l="l" t="t" r="r" b="b"/>
                <a:pathLst>
                  <a:path w="5087" h="2838" extrusionOk="0">
                    <a:moveTo>
                      <a:pt x="65" y="0"/>
                    </a:moveTo>
                    <a:cubicBezTo>
                      <a:pt x="36" y="0"/>
                      <a:pt x="0" y="45"/>
                      <a:pt x="28" y="67"/>
                    </a:cubicBezTo>
                    <a:cubicBezTo>
                      <a:pt x="418" y="934"/>
                      <a:pt x="700" y="2023"/>
                      <a:pt x="1506" y="2614"/>
                    </a:cubicBezTo>
                    <a:cubicBezTo>
                      <a:pt x="1731" y="2782"/>
                      <a:pt x="1999" y="2838"/>
                      <a:pt x="2272" y="2838"/>
                    </a:cubicBezTo>
                    <a:cubicBezTo>
                      <a:pt x="2546" y="2838"/>
                      <a:pt x="2827" y="2782"/>
                      <a:pt x="3079" y="2729"/>
                    </a:cubicBezTo>
                    <a:cubicBezTo>
                      <a:pt x="3495" y="2614"/>
                      <a:pt x="3919" y="2561"/>
                      <a:pt x="4336" y="2500"/>
                    </a:cubicBezTo>
                    <a:cubicBezTo>
                      <a:pt x="4618" y="2473"/>
                      <a:pt x="4840" y="2446"/>
                      <a:pt x="5034" y="2251"/>
                    </a:cubicBezTo>
                    <a:cubicBezTo>
                      <a:pt x="5087" y="2199"/>
                      <a:pt x="5049" y="2132"/>
                      <a:pt x="4985" y="2132"/>
                    </a:cubicBezTo>
                    <a:cubicBezTo>
                      <a:pt x="4975" y="2132"/>
                      <a:pt x="4965" y="2134"/>
                      <a:pt x="4954" y="2137"/>
                    </a:cubicBezTo>
                    <a:cubicBezTo>
                      <a:pt x="4362" y="2251"/>
                      <a:pt x="3778" y="2278"/>
                      <a:pt x="3220" y="2419"/>
                    </a:cubicBezTo>
                    <a:cubicBezTo>
                      <a:pt x="2890" y="2498"/>
                      <a:pt x="2586" y="2571"/>
                      <a:pt x="2302" y="2571"/>
                    </a:cubicBezTo>
                    <a:cubicBezTo>
                      <a:pt x="1979" y="2571"/>
                      <a:pt x="1681" y="2477"/>
                      <a:pt x="1399" y="2191"/>
                    </a:cubicBezTo>
                    <a:cubicBezTo>
                      <a:pt x="754" y="1606"/>
                      <a:pt x="639" y="652"/>
                      <a:pt x="82" y="7"/>
                    </a:cubicBezTo>
                    <a:cubicBezTo>
                      <a:pt x="77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52"/>
              <p:cNvSpPr/>
              <p:nvPr/>
            </p:nvSpPr>
            <p:spPr>
              <a:xfrm>
                <a:off x="2122290" y="274499"/>
                <a:ext cx="68594" cy="28332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89" extrusionOk="0">
                    <a:moveTo>
                      <a:pt x="1237" y="1"/>
                    </a:moveTo>
                    <a:cubicBezTo>
                      <a:pt x="1094" y="1"/>
                      <a:pt x="933" y="78"/>
                      <a:pt x="807" y="143"/>
                    </a:cubicBezTo>
                    <a:cubicBezTo>
                      <a:pt x="558" y="251"/>
                      <a:pt x="337" y="365"/>
                      <a:pt x="54" y="392"/>
                    </a:cubicBezTo>
                    <a:cubicBezTo>
                      <a:pt x="1" y="392"/>
                      <a:pt x="1" y="506"/>
                      <a:pt x="54" y="533"/>
                    </a:cubicBezTo>
                    <a:cubicBezTo>
                      <a:pt x="112" y="573"/>
                      <a:pt x="177" y="588"/>
                      <a:pt x="243" y="588"/>
                    </a:cubicBezTo>
                    <a:cubicBezTo>
                      <a:pt x="369" y="588"/>
                      <a:pt x="502" y="532"/>
                      <a:pt x="612" y="479"/>
                    </a:cubicBezTo>
                    <a:cubicBezTo>
                      <a:pt x="868" y="338"/>
                      <a:pt x="1089" y="197"/>
                      <a:pt x="1372" y="117"/>
                    </a:cubicBezTo>
                    <a:cubicBezTo>
                      <a:pt x="1425" y="83"/>
                      <a:pt x="1425" y="29"/>
                      <a:pt x="1372" y="29"/>
                    </a:cubicBezTo>
                    <a:cubicBezTo>
                      <a:pt x="1330" y="9"/>
                      <a:pt x="1284" y="1"/>
                      <a:pt x="1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52"/>
              <p:cNvSpPr/>
              <p:nvPr/>
            </p:nvSpPr>
            <p:spPr>
              <a:xfrm>
                <a:off x="2346972" y="324380"/>
                <a:ext cx="37857" cy="5065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53" extrusionOk="0">
                    <a:moveTo>
                      <a:pt x="732" y="919"/>
                    </a:moveTo>
                    <a:lnTo>
                      <a:pt x="732" y="919"/>
                    </a:lnTo>
                    <a:cubicBezTo>
                      <a:pt x="733" y="919"/>
                      <a:pt x="733" y="919"/>
                      <a:pt x="733" y="919"/>
                    </a:cubicBezTo>
                    <a:lnTo>
                      <a:pt x="733" y="919"/>
                    </a:lnTo>
                    <a:cubicBezTo>
                      <a:pt x="733" y="922"/>
                      <a:pt x="733" y="925"/>
                      <a:pt x="733" y="928"/>
                    </a:cubicBezTo>
                    <a:cubicBezTo>
                      <a:pt x="733" y="925"/>
                      <a:pt x="733" y="922"/>
                      <a:pt x="732" y="919"/>
                    </a:cubicBezTo>
                    <a:close/>
                    <a:moveTo>
                      <a:pt x="61" y="0"/>
                    </a:moveTo>
                    <a:cubicBezTo>
                      <a:pt x="34" y="0"/>
                      <a:pt x="0" y="54"/>
                      <a:pt x="34" y="88"/>
                    </a:cubicBezTo>
                    <a:cubicBezTo>
                      <a:pt x="309" y="336"/>
                      <a:pt x="397" y="699"/>
                      <a:pt x="565" y="1008"/>
                    </a:cubicBezTo>
                    <a:cubicBezTo>
                      <a:pt x="581" y="1040"/>
                      <a:pt x="606" y="1053"/>
                      <a:pt x="636" y="1053"/>
                    </a:cubicBezTo>
                    <a:cubicBezTo>
                      <a:pt x="657" y="1053"/>
                      <a:pt x="681" y="1046"/>
                      <a:pt x="706" y="1035"/>
                    </a:cubicBezTo>
                    <a:cubicBezTo>
                      <a:pt x="733" y="1035"/>
                      <a:pt x="733" y="1035"/>
                      <a:pt x="760" y="1008"/>
                    </a:cubicBezTo>
                    <a:cubicBezTo>
                      <a:pt x="787" y="981"/>
                      <a:pt x="760" y="955"/>
                      <a:pt x="760" y="928"/>
                    </a:cubicBezTo>
                    <a:cubicBezTo>
                      <a:pt x="755" y="921"/>
                      <a:pt x="750" y="916"/>
                      <a:pt x="747" y="912"/>
                    </a:cubicBezTo>
                    <a:lnTo>
                      <a:pt x="747" y="912"/>
                    </a:lnTo>
                    <a:cubicBezTo>
                      <a:pt x="701" y="850"/>
                      <a:pt x="670" y="753"/>
                      <a:pt x="646" y="672"/>
                    </a:cubicBezTo>
                    <a:cubicBezTo>
                      <a:pt x="592" y="558"/>
                      <a:pt x="538" y="477"/>
                      <a:pt x="451" y="363"/>
                    </a:cubicBezTo>
                    <a:cubicBezTo>
                      <a:pt x="370" y="222"/>
                      <a:pt x="229" y="88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52"/>
              <p:cNvSpPr/>
              <p:nvPr/>
            </p:nvSpPr>
            <p:spPr>
              <a:xfrm>
                <a:off x="2274242" y="236787"/>
                <a:ext cx="39155" cy="1361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283" extrusionOk="0">
                    <a:moveTo>
                      <a:pt x="760" y="0"/>
                    </a:moveTo>
                    <a:cubicBezTo>
                      <a:pt x="504" y="27"/>
                      <a:pt x="283" y="87"/>
                      <a:pt x="61" y="195"/>
                    </a:cubicBezTo>
                    <a:cubicBezTo>
                      <a:pt x="0" y="229"/>
                      <a:pt x="34" y="282"/>
                      <a:pt x="88" y="282"/>
                    </a:cubicBezTo>
                    <a:cubicBezTo>
                      <a:pt x="309" y="195"/>
                      <a:pt x="538" y="168"/>
                      <a:pt x="787" y="87"/>
                    </a:cubicBezTo>
                    <a:cubicBezTo>
                      <a:pt x="813" y="61"/>
                      <a:pt x="813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52"/>
              <p:cNvSpPr/>
              <p:nvPr/>
            </p:nvSpPr>
            <p:spPr>
              <a:xfrm>
                <a:off x="2304402" y="244868"/>
                <a:ext cx="31940" cy="11208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3" extrusionOk="0">
                    <a:moveTo>
                      <a:pt x="610" y="0"/>
                    </a:moveTo>
                    <a:cubicBezTo>
                      <a:pt x="415" y="0"/>
                      <a:pt x="247" y="27"/>
                      <a:pt x="79" y="114"/>
                    </a:cubicBezTo>
                    <a:cubicBezTo>
                      <a:pt x="1" y="138"/>
                      <a:pt x="36" y="233"/>
                      <a:pt x="107" y="233"/>
                    </a:cubicBezTo>
                    <a:cubicBezTo>
                      <a:pt x="115" y="233"/>
                      <a:pt x="124" y="231"/>
                      <a:pt x="133" y="229"/>
                    </a:cubicBezTo>
                    <a:cubicBezTo>
                      <a:pt x="274" y="168"/>
                      <a:pt x="442" y="114"/>
                      <a:pt x="610" y="114"/>
                    </a:cubicBezTo>
                    <a:cubicBezTo>
                      <a:pt x="664" y="114"/>
                      <a:pt x="664" y="27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52"/>
              <p:cNvSpPr/>
              <p:nvPr/>
            </p:nvSpPr>
            <p:spPr>
              <a:xfrm>
                <a:off x="2203148" y="310527"/>
                <a:ext cx="101785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770" extrusionOk="0">
                    <a:moveTo>
                      <a:pt x="35" y="1"/>
                    </a:moveTo>
                    <a:cubicBezTo>
                      <a:pt x="0" y="1"/>
                      <a:pt x="3" y="70"/>
                      <a:pt x="27" y="93"/>
                    </a:cubicBezTo>
                    <a:cubicBezTo>
                      <a:pt x="699" y="315"/>
                      <a:pt x="1344" y="544"/>
                      <a:pt x="2016" y="765"/>
                    </a:cubicBezTo>
                    <a:cubicBezTo>
                      <a:pt x="2021" y="768"/>
                      <a:pt x="2027" y="769"/>
                      <a:pt x="2033" y="769"/>
                    </a:cubicBezTo>
                    <a:cubicBezTo>
                      <a:pt x="2079" y="769"/>
                      <a:pt x="2115" y="675"/>
                      <a:pt x="2043" y="651"/>
                    </a:cubicBezTo>
                    <a:cubicBezTo>
                      <a:pt x="1425" y="342"/>
                      <a:pt x="726" y="208"/>
                      <a:pt x="54" y="6"/>
                    </a:cubicBezTo>
                    <a:cubicBezTo>
                      <a:pt x="47" y="2"/>
                      <a:pt x="40" y="1"/>
                      <a:pt x="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52"/>
              <p:cNvSpPr/>
              <p:nvPr/>
            </p:nvSpPr>
            <p:spPr>
              <a:xfrm>
                <a:off x="2329511" y="349922"/>
                <a:ext cx="14912" cy="683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42" extrusionOk="0">
                    <a:moveTo>
                      <a:pt x="88" y="0"/>
                    </a:moveTo>
                    <a:cubicBezTo>
                      <a:pt x="0" y="0"/>
                      <a:pt x="0" y="141"/>
                      <a:pt x="88" y="141"/>
                    </a:cubicBezTo>
                    <a:cubicBezTo>
                      <a:pt x="142" y="141"/>
                      <a:pt x="195" y="141"/>
                      <a:pt x="256" y="114"/>
                    </a:cubicBezTo>
                    <a:cubicBezTo>
                      <a:pt x="310" y="114"/>
                      <a:pt x="310" y="27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7" name="Google Shape;2787;p52"/>
            <p:cNvSpPr/>
            <p:nvPr/>
          </p:nvSpPr>
          <p:spPr>
            <a:xfrm>
              <a:off x="451251" y="1347774"/>
              <a:ext cx="1014458" cy="509241"/>
            </a:xfrm>
            <a:custGeom>
              <a:avLst/>
              <a:gdLst/>
              <a:ahLst/>
              <a:cxnLst/>
              <a:rect l="l" t="t" r="r" b="b"/>
              <a:pathLst>
                <a:path w="18199" h="9136" extrusionOk="0">
                  <a:moveTo>
                    <a:pt x="8983" y="281"/>
                  </a:moveTo>
                  <a:cubicBezTo>
                    <a:pt x="10773" y="281"/>
                    <a:pt x="12559" y="508"/>
                    <a:pt x="14335" y="963"/>
                  </a:cubicBezTo>
                  <a:cubicBezTo>
                    <a:pt x="16183" y="1434"/>
                    <a:pt x="18145" y="2556"/>
                    <a:pt x="17473" y="4767"/>
                  </a:cubicBezTo>
                  <a:cubicBezTo>
                    <a:pt x="17191" y="5775"/>
                    <a:pt x="16324" y="6844"/>
                    <a:pt x="15397" y="7348"/>
                  </a:cubicBezTo>
                  <a:cubicBezTo>
                    <a:pt x="15007" y="7543"/>
                    <a:pt x="14590" y="7650"/>
                    <a:pt x="14254" y="7933"/>
                  </a:cubicBezTo>
                  <a:cubicBezTo>
                    <a:pt x="14075" y="8073"/>
                    <a:pt x="13988" y="8327"/>
                    <a:pt x="13926" y="8579"/>
                  </a:cubicBezTo>
                  <a:lnTo>
                    <a:pt x="13926" y="8579"/>
                  </a:lnTo>
                  <a:cubicBezTo>
                    <a:pt x="13808" y="8173"/>
                    <a:pt x="13336" y="8005"/>
                    <a:pt x="12850" y="7959"/>
                  </a:cubicBezTo>
                  <a:cubicBezTo>
                    <a:pt x="12641" y="7936"/>
                    <a:pt x="12429" y="7927"/>
                    <a:pt x="12216" y="7927"/>
                  </a:cubicBezTo>
                  <a:cubicBezTo>
                    <a:pt x="11430" y="7927"/>
                    <a:pt x="10624" y="8052"/>
                    <a:pt x="9852" y="8074"/>
                  </a:cubicBezTo>
                  <a:cubicBezTo>
                    <a:pt x="9380" y="8096"/>
                    <a:pt x="8905" y="8110"/>
                    <a:pt x="8431" y="8110"/>
                  </a:cubicBezTo>
                  <a:cubicBezTo>
                    <a:pt x="7217" y="8110"/>
                    <a:pt x="6000" y="8018"/>
                    <a:pt x="4812" y="7738"/>
                  </a:cubicBezTo>
                  <a:cubicBezTo>
                    <a:pt x="3387" y="7428"/>
                    <a:pt x="1956" y="6844"/>
                    <a:pt x="1062" y="5634"/>
                  </a:cubicBezTo>
                  <a:cubicBezTo>
                    <a:pt x="222" y="4519"/>
                    <a:pt x="276" y="3006"/>
                    <a:pt x="1317" y="2052"/>
                  </a:cubicBezTo>
                  <a:cubicBezTo>
                    <a:pt x="2157" y="1299"/>
                    <a:pt x="3387" y="1017"/>
                    <a:pt x="4449" y="762"/>
                  </a:cubicBezTo>
                  <a:cubicBezTo>
                    <a:pt x="5961" y="442"/>
                    <a:pt x="7474" y="281"/>
                    <a:pt x="8983" y="281"/>
                  </a:cubicBezTo>
                  <a:close/>
                  <a:moveTo>
                    <a:pt x="8813" y="0"/>
                  </a:moveTo>
                  <a:cubicBezTo>
                    <a:pt x="6677" y="0"/>
                    <a:pt x="4462" y="327"/>
                    <a:pt x="2494" y="1098"/>
                  </a:cubicBezTo>
                  <a:cubicBezTo>
                    <a:pt x="1620" y="1434"/>
                    <a:pt x="813" y="1998"/>
                    <a:pt x="417" y="2865"/>
                  </a:cubicBezTo>
                  <a:cubicBezTo>
                    <a:pt x="0" y="3873"/>
                    <a:pt x="309" y="5023"/>
                    <a:pt x="921" y="5863"/>
                  </a:cubicBezTo>
                  <a:cubicBezTo>
                    <a:pt x="2460" y="7933"/>
                    <a:pt x="5484" y="8322"/>
                    <a:pt x="7870" y="8437"/>
                  </a:cubicBezTo>
                  <a:cubicBezTo>
                    <a:pt x="8280" y="8445"/>
                    <a:pt x="8690" y="8451"/>
                    <a:pt x="9100" y="8451"/>
                  </a:cubicBezTo>
                  <a:cubicBezTo>
                    <a:pt x="9920" y="8451"/>
                    <a:pt x="10742" y="8428"/>
                    <a:pt x="11566" y="8356"/>
                  </a:cubicBezTo>
                  <a:cubicBezTo>
                    <a:pt x="11785" y="8323"/>
                    <a:pt x="12155" y="8271"/>
                    <a:pt x="12527" y="8271"/>
                  </a:cubicBezTo>
                  <a:cubicBezTo>
                    <a:pt x="13146" y="8271"/>
                    <a:pt x="13771" y="8415"/>
                    <a:pt x="13717" y="9028"/>
                  </a:cubicBezTo>
                  <a:cubicBezTo>
                    <a:pt x="13701" y="9088"/>
                    <a:pt x="13756" y="9123"/>
                    <a:pt x="13813" y="9123"/>
                  </a:cubicBezTo>
                  <a:cubicBezTo>
                    <a:pt x="13835" y="9123"/>
                    <a:pt x="13857" y="9118"/>
                    <a:pt x="13876" y="9107"/>
                  </a:cubicBezTo>
                  <a:lnTo>
                    <a:pt x="13876" y="9107"/>
                  </a:lnTo>
                  <a:cubicBezTo>
                    <a:pt x="13900" y="9125"/>
                    <a:pt x="13932" y="9135"/>
                    <a:pt x="13963" y="9135"/>
                  </a:cubicBezTo>
                  <a:cubicBezTo>
                    <a:pt x="14013" y="9135"/>
                    <a:pt x="14062" y="9111"/>
                    <a:pt x="14086" y="9055"/>
                  </a:cubicBezTo>
                  <a:cubicBezTo>
                    <a:pt x="14194" y="8631"/>
                    <a:pt x="14254" y="8215"/>
                    <a:pt x="14644" y="7959"/>
                  </a:cubicBezTo>
                  <a:cubicBezTo>
                    <a:pt x="14926" y="7791"/>
                    <a:pt x="15262" y="7738"/>
                    <a:pt x="15538" y="7596"/>
                  </a:cubicBezTo>
                  <a:cubicBezTo>
                    <a:pt x="16102" y="7348"/>
                    <a:pt x="16606" y="6756"/>
                    <a:pt x="16969" y="6279"/>
                  </a:cubicBezTo>
                  <a:cubicBezTo>
                    <a:pt x="17695" y="5332"/>
                    <a:pt x="18199" y="4041"/>
                    <a:pt x="17668" y="2892"/>
                  </a:cubicBezTo>
                  <a:cubicBezTo>
                    <a:pt x="17218" y="1884"/>
                    <a:pt x="16270" y="1353"/>
                    <a:pt x="15289" y="990"/>
                  </a:cubicBezTo>
                  <a:cubicBezTo>
                    <a:pt x="13858" y="459"/>
                    <a:pt x="12265" y="231"/>
                    <a:pt x="10753" y="90"/>
                  </a:cubicBezTo>
                  <a:cubicBezTo>
                    <a:pt x="10120" y="31"/>
                    <a:pt x="9470" y="0"/>
                    <a:pt x="8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8" name="Google Shape;2788;p52"/>
            <p:cNvGrpSpPr/>
            <p:nvPr/>
          </p:nvGrpSpPr>
          <p:grpSpPr>
            <a:xfrm>
              <a:off x="771590" y="1012413"/>
              <a:ext cx="228897" cy="193278"/>
              <a:chOff x="3950662" y="2808665"/>
              <a:chExt cx="123862" cy="104621"/>
            </a:xfrm>
          </p:grpSpPr>
          <p:sp>
            <p:nvSpPr>
              <p:cNvPr id="2789" name="Google Shape;2789;p52"/>
              <p:cNvSpPr/>
              <p:nvPr/>
            </p:nvSpPr>
            <p:spPr>
              <a:xfrm>
                <a:off x="4040852" y="2860423"/>
                <a:ext cx="33672" cy="16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7" extrusionOk="0">
                    <a:moveTo>
                      <a:pt x="223" y="0"/>
                    </a:moveTo>
                    <a:cubicBezTo>
                      <a:pt x="196" y="0"/>
                      <a:pt x="142" y="27"/>
                      <a:pt x="108" y="27"/>
                    </a:cubicBezTo>
                    <a:cubicBezTo>
                      <a:pt x="1" y="54"/>
                      <a:pt x="1" y="195"/>
                      <a:pt x="81" y="249"/>
                    </a:cubicBezTo>
                    <a:cubicBezTo>
                      <a:pt x="108" y="249"/>
                      <a:pt x="108" y="276"/>
                      <a:pt x="142" y="303"/>
                    </a:cubicBezTo>
                    <a:cubicBezTo>
                      <a:pt x="196" y="303"/>
                      <a:pt x="223" y="336"/>
                      <a:pt x="276" y="336"/>
                    </a:cubicBezTo>
                    <a:lnTo>
                      <a:pt x="505" y="336"/>
                    </a:lnTo>
                    <a:cubicBezTo>
                      <a:pt x="612" y="336"/>
                      <a:pt x="700" y="168"/>
                      <a:pt x="585" y="108"/>
                    </a:cubicBezTo>
                    <a:cubicBezTo>
                      <a:pt x="505" y="81"/>
                      <a:pt x="417" y="54"/>
                      <a:pt x="364" y="27"/>
                    </a:cubicBezTo>
                    <a:cubicBezTo>
                      <a:pt x="310" y="0"/>
                      <a:pt x="276" y="0"/>
                      <a:pt x="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52"/>
              <p:cNvSpPr/>
              <p:nvPr/>
            </p:nvSpPr>
            <p:spPr>
              <a:xfrm>
                <a:off x="3950662" y="2840605"/>
                <a:ext cx="25591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6" extrusionOk="0">
                    <a:moveTo>
                      <a:pt x="213" y="0"/>
                    </a:moveTo>
                    <a:cubicBezTo>
                      <a:pt x="149" y="0"/>
                      <a:pt x="91" y="23"/>
                      <a:pt x="55" y="76"/>
                    </a:cubicBezTo>
                    <a:cubicBezTo>
                      <a:pt x="1" y="103"/>
                      <a:pt x="1" y="157"/>
                      <a:pt x="1" y="211"/>
                    </a:cubicBezTo>
                    <a:cubicBezTo>
                      <a:pt x="28" y="244"/>
                      <a:pt x="55" y="298"/>
                      <a:pt x="108" y="298"/>
                    </a:cubicBezTo>
                    <a:cubicBezTo>
                      <a:pt x="129" y="307"/>
                      <a:pt x="148" y="310"/>
                      <a:pt x="167" y="310"/>
                    </a:cubicBezTo>
                    <a:cubicBezTo>
                      <a:pt x="199" y="310"/>
                      <a:pt x="229" y="302"/>
                      <a:pt x="259" y="299"/>
                    </a:cubicBezTo>
                    <a:lnTo>
                      <a:pt x="259" y="299"/>
                    </a:lnTo>
                    <a:cubicBezTo>
                      <a:pt x="252" y="301"/>
                      <a:pt x="258" y="307"/>
                      <a:pt x="276" y="325"/>
                    </a:cubicBezTo>
                    <a:lnTo>
                      <a:pt x="337" y="325"/>
                    </a:lnTo>
                    <a:cubicBezTo>
                      <a:pt x="350" y="338"/>
                      <a:pt x="364" y="345"/>
                      <a:pt x="381" y="345"/>
                    </a:cubicBezTo>
                    <a:cubicBezTo>
                      <a:pt x="397" y="345"/>
                      <a:pt x="417" y="338"/>
                      <a:pt x="444" y="325"/>
                    </a:cubicBezTo>
                    <a:cubicBezTo>
                      <a:pt x="505" y="325"/>
                      <a:pt x="532" y="271"/>
                      <a:pt x="532" y="244"/>
                    </a:cubicBezTo>
                    <a:cubicBezTo>
                      <a:pt x="513" y="107"/>
                      <a:pt x="35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52"/>
              <p:cNvSpPr/>
              <p:nvPr/>
            </p:nvSpPr>
            <p:spPr>
              <a:xfrm>
                <a:off x="4008528" y="2808665"/>
                <a:ext cx="17509" cy="21358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44" extrusionOk="0">
                    <a:moveTo>
                      <a:pt x="186" y="0"/>
                    </a:moveTo>
                    <a:cubicBezTo>
                      <a:pt x="185" y="0"/>
                      <a:pt x="180" y="2"/>
                      <a:pt x="169" y="8"/>
                    </a:cubicBezTo>
                    <a:lnTo>
                      <a:pt x="177" y="8"/>
                    </a:lnTo>
                    <a:cubicBezTo>
                      <a:pt x="184" y="3"/>
                      <a:pt x="188" y="0"/>
                      <a:pt x="186" y="0"/>
                    </a:cubicBezTo>
                    <a:close/>
                    <a:moveTo>
                      <a:pt x="177" y="8"/>
                    </a:moveTo>
                    <a:cubicBezTo>
                      <a:pt x="160" y="18"/>
                      <a:pt x="127" y="35"/>
                      <a:pt x="108" y="35"/>
                    </a:cubicBezTo>
                    <a:lnTo>
                      <a:pt x="81" y="68"/>
                    </a:lnTo>
                    <a:cubicBezTo>
                      <a:pt x="28" y="122"/>
                      <a:pt x="1" y="263"/>
                      <a:pt x="1" y="344"/>
                    </a:cubicBezTo>
                    <a:cubicBezTo>
                      <a:pt x="1" y="401"/>
                      <a:pt x="47" y="444"/>
                      <a:pt x="103" y="444"/>
                    </a:cubicBezTo>
                    <a:cubicBezTo>
                      <a:pt x="133" y="444"/>
                      <a:pt x="166" y="432"/>
                      <a:pt x="196" y="404"/>
                    </a:cubicBezTo>
                    <a:cubicBezTo>
                      <a:pt x="223" y="371"/>
                      <a:pt x="249" y="317"/>
                      <a:pt x="276" y="290"/>
                    </a:cubicBezTo>
                    <a:cubicBezTo>
                      <a:pt x="310" y="236"/>
                      <a:pt x="337" y="203"/>
                      <a:pt x="337" y="149"/>
                    </a:cubicBezTo>
                    <a:cubicBezTo>
                      <a:pt x="364" y="68"/>
                      <a:pt x="276" y="8"/>
                      <a:pt x="223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52"/>
              <p:cNvSpPr/>
              <p:nvPr/>
            </p:nvSpPr>
            <p:spPr>
              <a:xfrm>
                <a:off x="3995444" y="2888514"/>
                <a:ext cx="15730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15" extrusionOk="0">
                    <a:moveTo>
                      <a:pt x="159" y="1"/>
                    </a:moveTo>
                    <a:cubicBezTo>
                      <a:pt x="132" y="1"/>
                      <a:pt x="105" y="1"/>
                      <a:pt x="78" y="28"/>
                    </a:cubicBezTo>
                    <a:lnTo>
                      <a:pt x="78" y="169"/>
                    </a:lnTo>
                    <a:cubicBezTo>
                      <a:pt x="44" y="223"/>
                      <a:pt x="44" y="283"/>
                      <a:pt x="17" y="337"/>
                    </a:cubicBezTo>
                    <a:cubicBezTo>
                      <a:pt x="1" y="442"/>
                      <a:pt x="80" y="515"/>
                      <a:pt x="164" y="515"/>
                    </a:cubicBezTo>
                    <a:cubicBezTo>
                      <a:pt x="214" y="515"/>
                      <a:pt x="267" y="488"/>
                      <a:pt x="300" y="424"/>
                    </a:cubicBezTo>
                    <a:cubicBezTo>
                      <a:pt x="327" y="310"/>
                      <a:pt x="273" y="55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52"/>
              <p:cNvSpPr/>
              <p:nvPr/>
            </p:nvSpPr>
            <p:spPr>
              <a:xfrm>
                <a:off x="4039554" y="2826463"/>
                <a:ext cx="18808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337" y="1"/>
                    </a:moveTo>
                    <a:cubicBezTo>
                      <a:pt x="250" y="1"/>
                      <a:pt x="196" y="61"/>
                      <a:pt x="135" y="115"/>
                    </a:cubicBezTo>
                    <a:cubicBezTo>
                      <a:pt x="82" y="142"/>
                      <a:pt x="1" y="229"/>
                      <a:pt x="28" y="310"/>
                    </a:cubicBezTo>
                    <a:cubicBezTo>
                      <a:pt x="28" y="337"/>
                      <a:pt x="55" y="370"/>
                      <a:pt x="82" y="370"/>
                    </a:cubicBezTo>
                    <a:cubicBezTo>
                      <a:pt x="169" y="370"/>
                      <a:pt x="223" y="310"/>
                      <a:pt x="276" y="256"/>
                    </a:cubicBezTo>
                    <a:cubicBezTo>
                      <a:pt x="303" y="202"/>
                      <a:pt x="364" y="142"/>
                      <a:pt x="364" y="61"/>
                    </a:cubicBezTo>
                    <a:cubicBezTo>
                      <a:pt x="391" y="34"/>
                      <a:pt x="364" y="34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52"/>
              <p:cNvSpPr/>
              <p:nvPr/>
            </p:nvSpPr>
            <p:spPr>
              <a:xfrm>
                <a:off x="3978994" y="2812754"/>
                <a:ext cx="16018" cy="1981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12" extrusionOk="0">
                    <a:moveTo>
                      <a:pt x="151" y="0"/>
                    </a:moveTo>
                    <a:cubicBezTo>
                      <a:pt x="77" y="0"/>
                      <a:pt x="0" y="74"/>
                      <a:pt x="50" y="178"/>
                    </a:cubicBezTo>
                    <a:cubicBezTo>
                      <a:pt x="84" y="205"/>
                      <a:pt x="111" y="259"/>
                      <a:pt x="138" y="286"/>
                    </a:cubicBezTo>
                    <a:cubicBezTo>
                      <a:pt x="165" y="346"/>
                      <a:pt x="191" y="373"/>
                      <a:pt x="218" y="400"/>
                    </a:cubicBezTo>
                    <a:cubicBezTo>
                      <a:pt x="236" y="408"/>
                      <a:pt x="251" y="411"/>
                      <a:pt x="264" y="411"/>
                    </a:cubicBezTo>
                    <a:cubicBezTo>
                      <a:pt x="295" y="411"/>
                      <a:pt x="314" y="392"/>
                      <a:pt x="333" y="373"/>
                    </a:cubicBezTo>
                    <a:cubicBezTo>
                      <a:pt x="333" y="323"/>
                      <a:pt x="333" y="267"/>
                      <a:pt x="311" y="238"/>
                    </a:cubicBezTo>
                    <a:lnTo>
                      <a:pt x="311" y="238"/>
                    </a:lnTo>
                    <a:cubicBezTo>
                      <a:pt x="311" y="227"/>
                      <a:pt x="309" y="216"/>
                      <a:pt x="306" y="205"/>
                    </a:cubicBezTo>
                    <a:cubicBezTo>
                      <a:pt x="296" y="196"/>
                      <a:pt x="290" y="182"/>
                      <a:pt x="285" y="168"/>
                    </a:cubicBezTo>
                    <a:lnTo>
                      <a:pt x="285" y="168"/>
                    </a:lnTo>
                    <a:cubicBezTo>
                      <a:pt x="276" y="125"/>
                      <a:pt x="269" y="81"/>
                      <a:pt x="252" y="64"/>
                    </a:cubicBezTo>
                    <a:cubicBezTo>
                      <a:pt x="250" y="65"/>
                      <a:pt x="247" y="66"/>
                      <a:pt x="245" y="67"/>
                    </a:cubicBezTo>
                    <a:lnTo>
                      <a:pt x="245" y="67"/>
                    </a:lnTo>
                    <a:cubicBezTo>
                      <a:pt x="227" y="20"/>
                      <a:pt x="190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52"/>
              <p:cNvSpPr/>
              <p:nvPr/>
            </p:nvSpPr>
            <p:spPr>
              <a:xfrm>
                <a:off x="4023391" y="2891111"/>
                <a:ext cx="20107" cy="1880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1" extrusionOk="0">
                    <a:moveTo>
                      <a:pt x="55" y="1"/>
                    </a:moveTo>
                    <a:cubicBezTo>
                      <a:pt x="28" y="1"/>
                      <a:pt x="28" y="34"/>
                      <a:pt x="1" y="61"/>
                    </a:cubicBezTo>
                    <a:cubicBezTo>
                      <a:pt x="1" y="115"/>
                      <a:pt x="82" y="202"/>
                      <a:pt x="108" y="256"/>
                    </a:cubicBezTo>
                    <a:cubicBezTo>
                      <a:pt x="135" y="283"/>
                      <a:pt x="135" y="337"/>
                      <a:pt x="169" y="370"/>
                    </a:cubicBezTo>
                    <a:cubicBezTo>
                      <a:pt x="196" y="384"/>
                      <a:pt x="223" y="391"/>
                      <a:pt x="250" y="391"/>
                    </a:cubicBezTo>
                    <a:cubicBezTo>
                      <a:pt x="278" y="391"/>
                      <a:pt x="307" y="384"/>
                      <a:pt x="337" y="370"/>
                    </a:cubicBezTo>
                    <a:cubicBezTo>
                      <a:pt x="418" y="283"/>
                      <a:pt x="303" y="202"/>
                      <a:pt x="250" y="115"/>
                    </a:cubicBezTo>
                    <a:cubicBezTo>
                      <a:pt x="196" y="88"/>
                      <a:pt x="135" y="1"/>
                      <a:pt x="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52"/>
              <p:cNvSpPr/>
              <p:nvPr/>
            </p:nvSpPr>
            <p:spPr>
              <a:xfrm>
                <a:off x="3962639" y="2878172"/>
                <a:ext cx="14912" cy="1722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58" extrusionOk="0">
                    <a:moveTo>
                      <a:pt x="210" y="1"/>
                    </a:moveTo>
                    <a:cubicBezTo>
                      <a:pt x="195" y="1"/>
                      <a:pt x="182" y="8"/>
                      <a:pt x="168" y="21"/>
                    </a:cubicBezTo>
                    <a:cubicBezTo>
                      <a:pt x="195" y="21"/>
                      <a:pt x="142" y="48"/>
                      <a:pt x="168" y="48"/>
                    </a:cubicBezTo>
                    <a:cubicBezTo>
                      <a:pt x="142" y="48"/>
                      <a:pt x="142" y="75"/>
                      <a:pt x="142" y="75"/>
                    </a:cubicBezTo>
                    <a:cubicBezTo>
                      <a:pt x="115" y="102"/>
                      <a:pt x="88" y="102"/>
                      <a:pt x="54" y="135"/>
                    </a:cubicBezTo>
                    <a:cubicBezTo>
                      <a:pt x="27" y="162"/>
                      <a:pt x="0" y="189"/>
                      <a:pt x="0" y="243"/>
                    </a:cubicBezTo>
                    <a:cubicBezTo>
                      <a:pt x="0" y="303"/>
                      <a:pt x="27" y="330"/>
                      <a:pt x="88" y="357"/>
                    </a:cubicBezTo>
                    <a:cubicBezTo>
                      <a:pt x="168" y="357"/>
                      <a:pt x="256" y="270"/>
                      <a:pt x="283" y="189"/>
                    </a:cubicBezTo>
                    <a:cubicBezTo>
                      <a:pt x="283" y="162"/>
                      <a:pt x="310" y="135"/>
                      <a:pt x="283" y="102"/>
                    </a:cubicBezTo>
                    <a:lnTo>
                      <a:pt x="283" y="48"/>
                    </a:lnTo>
                    <a:cubicBezTo>
                      <a:pt x="256" y="48"/>
                      <a:pt x="256" y="21"/>
                      <a:pt x="256" y="21"/>
                    </a:cubicBezTo>
                    <a:cubicBezTo>
                      <a:pt x="239" y="8"/>
                      <a:pt x="224" y="1"/>
                      <a:pt x="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7" name="Google Shape;2797;p52"/>
          <p:cNvGrpSpPr/>
          <p:nvPr/>
        </p:nvGrpSpPr>
        <p:grpSpPr>
          <a:xfrm>
            <a:off x="7223797" y="3299509"/>
            <a:ext cx="1200204" cy="1248649"/>
            <a:chOff x="7223797" y="3299509"/>
            <a:chExt cx="1200204" cy="1248649"/>
          </a:xfrm>
        </p:grpSpPr>
        <p:grpSp>
          <p:nvGrpSpPr>
            <p:cNvPr id="2798" name="Google Shape;2798;p52"/>
            <p:cNvGrpSpPr/>
            <p:nvPr/>
          </p:nvGrpSpPr>
          <p:grpSpPr>
            <a:xfrm>
              <a:off x="7511809" y="3299509"/>
              <a:ext cx="838268" cy="680783"/>
              <a:chOff x="2914750" y="806019"/>
              <a:chExt cx="530516" cy="430848"/>
            </a:xfrm>
          </p:grpSpPr>
          <p:sp>
            <p:nvSpPr>
              <p:cNvPr id="2799" name="Google Shape;2799;p52"/>
              <p:cNvSpPr/>
              <p:nvPr/>
            </p:nvSpPr>
            <p:spPr>
              <a:xfrm>
                <a:off x="2922494" y="880865"/>
                <a:ext cx="247103" cy="61812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285" extrusionOk="0">
                    <a:moveTo>
                      <a:pt x="3066" y="1"/>
                    </a:moveTo>
                    <a:cubicBezTo>
                      <a:pt x="1979" y="1"/>
                      <a:pt x="884" y="402"/>
                      <a:pt x="61" y="1139"/>
                    </a:cubicBezTo>
                    <a:cubicBezTo>
                      <a:pt x="1" y="1204"/>
                      <a:pt x="61" y="1284"/>
                      <a:pt x="120" y="1284"/>
                    </a:cubicBezTo>
                    <a:cubicBezTo>
                      <a:pt x="140" y="1284"/>
                      <a:pt x="160" y="1275"/>
                      <a:pt x="175" y="1253"/>
                    </a:cubicBezTo>
                    <a:cubicBezTo>
                      <a:pt x="964" y="547"/>
                      <a:pt x="2030" y="158"/>
                      <a:pt x="3078" y="158"/>
                    </a:cubicBezTo>
                    <a:cubicBezTo>
                      <a:pt x="3736" y="158"/>
                      <a:pt x="4388" y="311"/>
                      <a:pt x="4960" y="635"/>
                    </a:cubicBezTo>
                    <a:cubicBezTo>
                      <a:pt x="4980" y="645"/>
                      <a:pt x="4998" y="650"/>
                      <a:pt x="5015" y="650"/>
                    </a:cubicBezTo>
                    <a:cubicBezTo>
                      <a:pt x="5097" y="650"/>
                      <a:pt x="5137" y="545"/>
                      <a:pt x="5048" y="500"/>
                    </a:cubicBezTo>
                    <a:cubicBezTo>
                      <a:pt x="4438" y="162"/>
                      <a:pt x="3754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52"/>
              <p:cNvSpPr/>
              <p:nvPr/>
            </p:nvSpPr>
            <p:spPr>
              <a:xfrm>
                <a:off x="2923553" y="935508"/>
                <a:ext cx="341335" cy="212036"/>
              </a:xfrm>
              <a:custGeom>
                <a:avLst/>
                <a:gdLst/>
                <a:ahLst/>
                <a:cxnLst/>
                <a:rect l="l" t="t" r="r" b="b"/>
                <a:pathLst>
                  <a:path w="7096" h="4408" extrusionOk="0">
                    <a:moveTo>
                      <a:pt x="119" y="1"/>
                    </a:moveTo>
                    <a:cubicBezTo>
                      <a:pt x="62" y="1"/>
                      <a:pt x="1" y="67"/>
                      <a:pt x="39" y="144"/>
                    </a:cubicBezTo>
                    <a:cubicBezTo>
                      <a:pt x="852" y="1549"/>
                      <a:pt x="1666" y="2946"/>
                      <a:pt x="2479" y="4371"/>
                    </a:cubicBezTo>
                    <a:cubicBezTo>
                      <a:pt x="2494" y="4390"/>
                      <a:pt x="2518" y="4407"/>
                      <a:pt x="2546" y="4407"/>
                    </a:cubicBezTo>
                    <a:cubicBezTo>
                      <a:pt x="2567" y="4407"/>
                      <a:pt x="2590" y="4397"/>
                      <a:pt x="2613" y="4371"/>
                    </a:cubicBezTo>
                    <a:cubicBezTo>
                      <a:pt x="3204" y="3867"/>
                      <a:pt x="3877" y="3531"/>
                      <a:pt x="4629" y="3363"/>
                    </a:cubicBezTo>
                    <a:cubicBezTo>
                      <a:pt x="4999" y="3282"/>
                      <a:pt x="5389" y="3282"/>
                      <a:pt x="5778" y="3282"/>
                    </a:cubicBezTo>
                    <a:cubicBezTo>
                      <a:pt x="5973" y="3309"/>
                      <a:pt x="6202" y="3336"/>
                      <a:pt x="6397" y="3363"/>
                    </a:cubicBezTo>
                    <a:cubicBezTo>
                      <a:pt x="6459" y="3389"/>
                      <a:pt x="6758" y="3427"/>
                      <a:pt x="6891" y="3443"/>
                    </a:cubicBezTo>
                    <a:lnTo>
                      <a:pt x="6891" y="3443"/>
                    </a:lnTo>
                    <a:cubicBezTo>
                      <a:pt x="6839" y="3464"/>
                      <a:pt x="6810" y="3547"/>
                      <a:pt x="6874" y="3591"/>
                    </a:cubicBezTo>
                    <a:cubicBezTo>
                      <a:pt x="6901" y="3591"/>
                      <a:pt x="6901" y="3618"/>
                      <a:pt x="6928" y="3618"/>
                    </a:cubicBezTo>
                    <a:cubicBezTo>
                      <a:pt x="6937" y="3627"/>
                      <a:pt x="6945" y="3630"/>
                      <a:pt x="6955" y="3630"/>
                    </a:cubicBezTo>
                    <a:cubicBezTo>
                      <a:pt x="6973" y="3630"/>
                      <a:pt x="6993" y="3618"/>
                      <a:pt x="7015" y="3618"/>
                    </a:cubicBezTo>
                    <a:cubicBezTo>
                      <a:pt x="7042" y="3591"/>
                      <a:pt x="7042" y="3591"/>
                      <a:pt x="7069" y="3565"/>
                    </a:cubicBezTo>
                    <a:cubicBezTo>
                      <a:pt x="7069" y="3531"/>
                      <a:pt x="7096" y="3504"/>
                      <a:pt x="7069" y="3477"/>
                    </a:cubicBezTo>
                    <a:cubicBezTo>
                      <a:pt x="6847" y="3114"/>
                      <a:pt x="5973" y="3141"/>
                      <a:pt x="5610" y="3114"/>
                    </a:cubicBezTo>
                    <a:cubicBezTo>
                      <a:pt x="5564" y="3113"/>
                      <a:pt x="5518" y="3112"/>
                      <a:pt x="5472" y="3112"/>
                    </a:cubicBezTo>
                    <a:cubicBezTo>
                      <a:pt x="4768" y="3112"/>
                      <a:pt x="4084" y="3301"/>
                      <a:pt x="3453" y="3591"/>
                    </a:cubicBezTo>
                    <a:cubicBezTo>
                      <a:pt x="3151" y="3733"/>
                      <a:pt x="2895" y="3954"/>
                      <a:pt x="2613" y="4149"/>
                    </a:cubicBezTo>
                    <a:cubicBezTo>
                      <a:pt x="2612" y="4150"/>
                      <a:pt x="2610" y="4151"/>
                      <a:pt x="2609" y="4151"/>
                    </a:cubicBezTo>
                    <a:cubicBezTo>
                      <a:pt x="2531" y="4151"/>
                      <a:pt x="1913" y="3025"/>
                      <a:pt x="1860" y="2946"/>
                    </a:cubicBezTo>
                    <a:cubicBezTo>
                      <a:pt x="1303" y="1965"/>
                      <a:pt x="738" y="1011"/>
                      <a:pt x="180" y="36"/>
                    </a:cubicBezTo>
                    <a:cubicBezTo>
                      <a:pt x="165" y="11"/>
                      <a:pt x="142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52"/>
              <p:cNvSpPr/>
              <p:nvPr/>
            </p:nvSpPr>
            <p:spPr>
              <a:xfrm>
                <a:off x="3159491" y="906551"/>
                <a:ext cx="114003" cy="20737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11" extrusionOk="0">
                    <a:moveTo>
                      <a:pt x="99" y="0"/>
                    </a:moveTo>
                    <a:cubicBezTo>
                      <a:pt x="50" y="0"/>
                      <a:pt x="1" y="36"/>
                      <a:pt x="33" y="101"/>
                    </a:cubicBezTo>
                    <a:cubicBezTo>
                      <a:pt x="510" y="1613"/>
                      <a:pt x="1572" y="2823"/>
                      <a:pt x="2191" y="4274"/>
                    </a:cubicBezTo>
                    <a:cubicBezTo>
                      <a:pt x="2206" y="4300"/>
                      <a:pt x="2230" y="4311"/>
                      <a:pt x="2254" y="4311"/>
                    </a:cubicBezTo>
                    <a:cubicBezTo>
                      <a:pt x="2311" y="4311"/>
                      <a:pt x="2370" y="4250"/>
                      <a:pt x="2332" y="4193"/>
                    </a:cubicBezTo>
                    <a:cubicBezTo>
                      <a:pt x="1713" y="2762"/>
                      <a:pt x="678" y="1559"/>
                      <a:pt x="174" y="47"/>
                    </a:cubicBezTo>
                    <a:cubicBezTo>
                      <a:pt x="164" y="15"/>
                      <a:pt x="131" y="0"/>
                      <a:pt x="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52"/>
              <p:cNvSpPr/>
              <p:nvPr/>
            </p:nvSpPr>
            <p:spPr>
              <a:xfrm>
                <a:off x="3159010" y="806019"/>
                <a:ext cx="143634" cy="10659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216" extrusionOk="0">
                    <a:moveTo>
                      <a:pt x="2721" y="1"/>
                    </a:moveTo>
                    <a:cubicBezTo>
                      <a:pt x="2112" y="1"/>
                      <a:pt x="1578" y="294"/>
                      <a:pt x="1112" y="679"/>
                    </a:cubicBezTo>
                    <a:cubicBezTo>
                      <a:pt x="803" y="907"/>
                      <a:pt x="547" y="1216"/>
                      <a:pt x="352" y="1519"/>
                    </a:cubicBezTo>
                    <a:cubicBezTo>
                      <a:pt x="238" y="1687"/>
                      <a:pt x="43" y="1915"/>
                      <a:pt x="16" y="2110"/>
                    </a:cubicBezTo>
                    <a:cubicBezTo>
                      <a:pt x="0" y="2179"/>
                      <a:pt x="54" y="2216"/>
                      <a:pt x="106" y="2216"/>
                    </a:cubicBezTo>
                    <a:cubicBezTo>
                      <a:pt x="140" y="2216"/>
                      <a:pt x="174" y="2199"/>
                      <a:pt x="184" y="2164"/>
                    </a:cubicBezTo>
                    <a:cubicBezTo>
                      <a:pt x="238" y="1774"/>
                      <a:pt x="715" y="1270"/>
                      <a:pt x="971" y="1015"/>
                    </a:cubicBezTo>
                    <a:cubicBezTo>
                      <a:pt x="1444" y="542"/>
                      <a:pt x="2088" y="170"/>
                      <a:pt x="2743" y="170"/>
                    </a:cubicBezTo>
                    <a:cubicBezTo>
                      <a:pt x="2786" y="170"/>
                      <a:pt x="2829" y="171"/>
                      <a:pt x="2873" y="175"/>
                    </a:cubicBezTo>
                    <a:cubicBezTo>
                      <a:pt x="2883" y="178"/>
                      <a:pt x="2892" y="179"/>
                      <a:pt x="2901" y="179"/>
                    </a:cubicBezTo>
                    <a:cubicBezTo>
                      <a:pt x="2986" y="179"/>
                      <a:pt x="2977" y="37"/>
                      <a:pt x="2873" y="7"/>
                    </a:cubicBezTo>
                    <a:cubicBezTo>
                      <a:pt x="2821" y="3"/>
                      <a:pt x="2771" y="1"/>
                      <a:pt x="2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52"/>
              <p:cNvSpPr/>
              <p:nvPr/>
            </p:nvSpPr>
            <p:spPr>
              <a:xfrm>
                <a:off x="3264208" y="993711"/>
                <a:ext cx="172207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2495" extrusionOk="0">
                    <a:moveTo>
                      <a:pt x="2980" y="0"/>
                    </a:moveTo>
                    <a:cubicBezTo>
                      <a:pt x="2507" y="0"/>
                      <a:pt x="1909" y="298"/>
                      <a:pt x="1613" y="446"/>
                    </a:cubicBezTo>
                    <a:cubicBezTo>
                      <a:pt x="827" y="869"/>
                      <a:pt x="40" y="1515"/>
                      <a:pt x="14" y="2408"/>
                    </a:cubicBezTo>
                    <a:cubicBezTo>
                      <a:pt x="0" y="2466"/>
                      <a:pt x="35" y="2494"/>
                      <a:pt x="77" y="2494"/>
                    </a:cubicBezTo>
                    <a:cubicBezTo>
                      <a:pt x="119" y="2494"/>
                      <a:pt x="168" y="2466"/>
                      <a:pt x="182" y="2408"/>
                    </a:cubicBezTo>
                    <a:cubicBezTo>
                      <a:pt x="208" y="1649"/>
                      <a:pt x="800" y="1205"/>
                      <a:pt x="1385" y="782"/>
                    </a:cubicBezTo>
                    <a:cubicBezTo>
                      <a:pt x="1634" y="617"/>
                      <a:pt x="2453" y="175"/>
                      <a:pt x="2986" y="175"/>
                    </a:cubicBezTo>
                    <a:cubicBezTo>
                      <a:pt x="3171" y="175"/>
                      <a:pt x="3321" y="229"/>
                      <a:pt x="3401" y="365"/>
                    </a:cubicBezTo>
                    <a:cubicBezTo>
                      <a:pt x="3418" y="389"/>
                      <a:pt x="3442" y="399"/>
                      <a:pt x="3466" y="399"/>
                    </a:cubicBezTo>
                    <a:cubicBezTo>
                      <a:pt x="3523" y="399"/>
                      <a:pt x="3580" y="340"/>
                      <a:pt x="3542" y="278"/>
                    </a:cubicBezTo>
                    <a:cubicBezTo>
                      <a:pt x="3421" y="75"/>
                      <a:pt x="3216" y="0"/>
                      <a:pt x="2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52"/>
              <p:cNvSpPr/>
              <p:nvPr/>
            </p:nvSpPr>
            <p:spPr>
              <a:xfrm>
                <a:off x="3292732" y="807702"/>
                <a:ext cx="141469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4071" extrusionOk="0">
                    <a:moveTo>
                      <a:pt x="123" y="1"/>
                    </a:moveTo>
                    <a:cubicBezTo>
                      <a:pt x="62" y="1"/>
                      <a:pt x="1" y="80"/>
                      <a:pt x="66" y="140"/>
                    </a:cubicBezTo>
                    <a:cubicBezTo>
                      <a:pt x="1188" y="1289"/>
                      <a:pt x="2136" y="2579"/>
                      <a:pt x="2781" y="4037"/>
                    </a:cubicBezTo>
                    <a:cubicBezTo>
                      <a:pt x="2789" y="4061"/>
                      <a:pt x="2806" y="4071"/>
                      <a:pt x="2826" y="4071"/>
                    </a:cubicBezTo>
                    <a:cubicBezTo>
                      <a:pt x="2875" y="4071"/>
                      <a:pt x="2941" y="4012"/>
                      <a:pt x="2922" y="3950"/>
                    </a:cubicBezTo>
                    <a:cubicBezTo>
                      <a:pt x="2277" y="2465"/>
                      <a:pt x="1322" y="1181"/>
                      <a:pt x="180" y="32"/>
                    </a:cubicBezTo>
                    <a:cubicBezTo>
                      <a:pt x="165" y="10"/>
                      <a:pt x="14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52"/>
              <p:cNvSpPr/>
              <p:nvPr/>
            </p:nvSpPr>
            <p:spPr>
              <a:xfrm>
                <a:off x="3054052" y="1097370"/>
                <a:ext cx="219444" cy="70663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1469" extrusionOk="0">
                    <a:moveTo>
                      <a:pt x="3501" y="0"/>
                    </a:moveTo>
                    <a:cubicBezTo>
                      <a:pt x="2286" y="0"/>
                      <a:pt x="947" y="658"/>
                      <a:pt x="68" y="1315"/>
                    </a:cubicBezTo>
                    <a:cubicBezTo>
                      <a:pt x="0" y="1366"/>
                      <a:pt x="46" y="1469"/>
                      <a:pt x="114" y="1469"/>
                    </a:cubicBezTo>
                    <a:cubicBezTo>
                      <a:pt x="128" y="1469"/>
                      <a:pt x="141" y="1465"/>
                      <a:pt x="155" y="1456"/>
                    </a:cubicBezTo>
                    <a:cubicBezTo>
                      <a:pt x="1007" y="820"/>
                      <a:pt x="2307" y="168"/>
                      <a:pt x="3489" y="168"/>
                    </a:cubicBezTo>
                    <a:cubicBezTo>
                      <a:pt x="3818" y="168"/>
                      <a:pt x="4138" y="218"/>
                      <a:pt x="4436" y="334"/>
                    </a:cubicBezTo>
                    <a:cubicBezTo>
                      <a:pt x="4449" y="343"/>
                      <a:pt x="4462" y="347"/>
                      <a:pt x="4473" y="347"/>
                    </a:cubicBezTo>
                    <a:cubicBezTo>
                      <a:pt x="4536" y="347"/>
                      <a:pt x="4561" y="218"/>
                      <a:pt x="4470" y="166"/>
                    </a:cubicBezTo>
                    <a:cubicBezTo>
                      <a:pt x="4165" y="51"/>
                      <a:pt x="3838" y="0"/>
                      <a:pt x="3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52"/>
              <p:cNvSpPr/>
              <p:nvPr/>
            </p:nvSpPr>
            <p:spPr>
              <a:xfrm>
                <a:off x="3050060" y="1105355"/>
                <a:ext cx="222907" cy="90673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1885" extrusionOk="0">
                    <a:moveTo>
                      <a:pt x="4553" y="0"/>
                    </a:moveTo>
                    <a:cubicBezTo>
                      <a:pt x="3652" y="0"/>
                      <a:pt x="2785" y="370"/>
                      <a:pt x="1972" y="706"/>
                    </a:cubicBezTo>
                    <a:cubicBezTo>
                      <a:pt x="1583" y="874"/>
                      <a:pt x="1220" y="1042"/>
                      <a:pt x="857" y="1210"/>
                    </a:cubicBezTo>
                    <a:cubicBezTo>
                      <a:pt x="548" y="1378"/>
                      <a:pt x="212" y="1458"/>
                      <a:pt x="44" y="1767"/>
                    </a:cubicBezTo>
                    <a:cubicBezTo>
                      <a:pt x="1" y="1824"/>
                      <a:pt x="58" y="1884"/>
                      <a:pt x="117" y="1884"/>
                    </a:cubicBezTo>
                    <a:cubicBezTo>
                      <a:pt x="142" y="1884"/>
                      <a:pt x="167" y="1874"/>
                      <a:pt x="185" y="1848"/>
                    </a:cubicBezTo>
                    <a:cubicBezTo>
                      <a:pt x="353" y="1546"/>
                      <a:pt x="884" y="1405"/>
                      <a:pt x="1193" y="1237"/>
                    </a:cubicBezTo>
                    <a:cubicBezTo>
                      <a:pt x="1556" y="1069"/>
                      <a:pt x="1945" y="901"/>
                      <a:pt x="2308" y="733"/>
                    </a:cubicBezTo>
                    <a:cubicBezTo>
                      <a:pt x="3007" y="450"/>
                      <a:pt x="3767" y="168"/>
                      <a:pt x="4553" y="168"/>
                    </a:cubicBezTo>
                    <a:cubicBezTo>
                      <a:pt x="4634" y="168"/>
                      <a:pt x="4634" y="0"/>
                      <a:pt x="4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52"/>
              <p:cNvSpPr/>
              <p:nvPr/>
            </p:nvSpPr>
            <p:spPr>
              <a:xfrm>
                <a:off x="3263005" y="1000108"/>
                <a:ext cx="161769" cy="113811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2366" extrusionOk="0">
                    <a:moveTo>
                      <a:pt x="3204" y="1"/>
                    </a:moveTo>
                    <a:cubicBezTo>
                      <a:pt x="3195" y="1"/>
                      <a:pt x="3186" y="2"/>
                      <a:pt x="3177" y="4"/>
                    </a:cubicBezTo>
                    <a:cubicBezTo>
                      <a:pt x="2612" y="259"/>
                      <a:pt x="2028" y="454"/>
                      <a:pt x="1497" y="736"/>
                    </a:cubicBezTo>
                    <a:cubicBezTo>
                      <a:pt x="879" y="1099"/>
                      <a:pt x="401" y="1657"/>
                      <a:pt x="39" y="2248"/>
                    </a:cubicBezTo>
                    <a:cubicBezTo>
                      <a:pt x="1" y="2305"/>
                      <a:pt x="60" y="2366"/>
                      <a:pt x="117" y="2366"/>
                    </a:cubicBezTo>
                    <a:cubicBezTo>
                      <a:pt x="140" y="2366"/>
                      <a:pt x="164" y="2355"/>
                      <a:pt x="180" y="2329"/>
                    </a:cubicBezTo>
                    <a:cubicBezTo>
                      <a:pt x="569" y="1684"/>
                      <a:pt x="1047" y="1180"/>
                      <a:pt x="1692" y="817"/>
                    </a:cubicBezTo>
                    <a:cubicBezTo>
                      <a:pt x="2196" y="542"/>
                      <a:pt x="2754" y="400"/>
                      <a:pt x="3258" y="145"/>
                    </a:cubicBezTo>
                    <a:cubicBezTo>
                      <a:pt x="3362" y="120"/>
                      <a:pt x="3298" y="1"/>
                      <a:pt x="3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52"/>
              <p:cNvSpPr/>
              <p:nvPr/>
            </p:nvSpPr>
            <p:spPr>
              <a:xfrm>
                <a:off x="3262957" y="1009777"/>
                <a:ext cx="175478" cy="108567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257" extrusionOk="0">
                    <a:moveTo>
                      <a:pt x="3541" y="0"/>
                    </a:moveTo>
                    <a:cubicBezTo>
                      <a:pt x="3533" y="0"/>
                      <a:pt x="3524" y="1"/>
                      <a:pt x="3514" y="5"/>
                    </a:cubicBezTo>
                    <a:cubicBezTo>
                      <a:pt x="2224" y="394"/>
                      <a:pt x="1021" y="1207"/>
                      <a:pt x="66" y="2101"/>
                    </a:cubicBezTo>
                    <a:cubicBezTo>
                      <a:pt x="1" y="2172"/>
                      <a:pt x="60" y="2257"/>
                      <a:pt x="131" y="2257"/>
                    </a:cubicBezTo>
                    <a:cubicBezTo>
                      <a:pt x="147" y="2257"/>
                      <a:pt x="164" y="2252"/>
                      <a:pt x="181" y="2242"/>
                    </a:cubicBezTo>
                    <a:cubicBezTo>
                      <a:pt x="1135" y="1349"/>
                      <a:pt x="2311" y="535"/>
                      <a:pt x="3568" y="173"/>
                    </a:cubicBezTo>
                    <a:cubicBezTo>
                      <a:pt x="3647" y="142"/>
                      <a:pt x="3627" y="0"/>
                      <a:pt x="3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52"/>
              <p:cNvSpPr/>
              <p:nvPr/>
            </p:nvSpPr>
            <p:spPr>
              <a:xfrm>
                <a:off x="2988153" y="920933"/>
                <a:ext cx="168744" cy="4892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017" extrusionOk="0">
                    <a:moveTo>
                      <a:pt x="3178" y="0"/>
                    </a:moveTo>
                    <a:cubicBezTo>
                      <a:pt x="2847" y="0"/>
                      <a:pt x="2492" y="247"/>
                      <a:pt x="2186" y="247"/>
                    </a:cubicBezTo>
                    <a:cubicBezTo>
                      <a:pt x="2080" y="247"/>
                      <a:pt x="1980" y="218"/>
                      <a:pt x="1888" y="138"/>
                    </a:cubicBezTo>
                    <a:cubicBezTo>
                      <a:pt x="1875" y="124"/>
                      <a:pt x="1855" y="118"/>
                      <a:pt x="1834" y="118"/>
                    </a:cubicBezTo>
                    <a:cubicBezTo>
                      <a:pt x="1813" y="118"/>
                      <a:pt x="1791" y="124"/>
                      <a:pt x="1774" y="138"/>
                    </a:cubicBezTo>
                    <a:cubicBezTo>
                      <a:pt x="1747" y="171"/>
                      <a:pt x="1693" y="225"/>
                      <a:pt x="1667" y="252"/>
                    </a:cubicBezTo>
                    <a:cubicBezTo>
                      <a:pt x="1560" y="378"/>
                      <a:pt x="1424" y="440"/>
                      <a:pt x="1266" y="440"/>
                    </a:cubicBezTo>
                    <a:cubicBezTo>
                      <a:pt x="1227" y="440"/>
                      <a:pt x="1188" y="437"/>
                      <a:pt x="1147" y="429"/>
                    </a:cubicBezTo>
                    <a:lnTo>
                      <a:pt x="1147" y="429"/>
                    </a:lnTo>
                    <a:cubicBezTo>
                      <a:pt x="1152" y="409"/>
                      <a:pt x="1158" y="388"/>
                      <a:pt x="1163" y="366"/>
                    </a:cubicBezTo>
                    <a:cubicBezTo>
                      <a:pt x="1186" y="314"/>
                      <a:pt x="1149" y="247"/>
                      <a:pt x="1099" y="247"/>
                    </a:cubicBezTo>
                    <a:cubicBezTo>
                      <a:pt x="1092" y="247"/>
                      <a:pt x="1083" y="248"/>
                      <a:pt x="1075" y="252"/>
                    </a:cubicBezTo>
                    <a:cubicBezTo>
                      <a:pt x="893" y="330"/>
                      <a:pt x="869" y="440"/>
                      <a:pt x="927" y="525"/>
                    </a:cubicBezTo>
                    <a:lnTo>
                      <a:pt x="927" y="525"/>
                    </a:lnTo>
                    <a:cubicBezTo>
                      <a:pt x="834" y="672"/>
                      <a:pt x="698" y="764"/>
                      <a:pt x="546" y="764"/>
                    </a:cubicBezTo>
                    <a:cubicBezTo>
                      <a:pt x="421" y="764"/>
                      <a:pt x="286" y="703"/>
                      <a:pt x="155" y="561"/>
                    </a:cubicBezTo>
                    <a:cubicBezTo>
                      <a:pt x="139" y="539"/>
                      <a:pt x="121" y="530"/>
                      <a:pt x="103" y="530"/>
                    </a:cubicBezTo>
                    <a:cubicBezTo>
                      <a:pt x="50" y="530"/>
                      <a:pt x="0" y="610"/>
                      <a:pt x="40" y="675"/>
                    </a:cubicBezTo>
                    <a:cubicBezTo>
                      <a:pt x="237" y="906"/>
                      <a:pt x="434" y="1017"/>
                      <a:pt x="610" y="1017"/>
                    </a:cubicBezTo>
                    <a:cubicBezTo>
                      <a:pt x="800" y="1017"/>
                      <a:pt x="965" y="885"/>
                      <a:pt x="1077" y="632"/>
                    </a:cubicBezTo>
                    <a:lnTo>
                      <a:pt x="1077" y="632"/>
                    </a:lnTo>
                    <a:cubicBezTo>
                      <a:pt x="1120" y="648"/>
                      <a:pt x="1169" y="657"/>
                      <a:pt x="1220" y="657"/>
                    </a:cubicBezTo>
                    <a:cubicBezTo>
                      <a:pt x="1256" y="657"/>
                      <a:pt x="1294" y="652"/>
                      <a:pt x="1331" y="642"/>
                    </a:cubicBezTo>
                    <a:cubicBezTo>
                      <a:pt x="1588" y="597"/>
                      <a:pt x="1687" y="393"/>
                      <a:pt x="1893" y="393"/>
                    </a:cubicBezTo>
                    <a:cubicBezTo>
                      <a:pt x="1933" y="393"/>
                      <a:pt x="1978" y="401"/>
                      <a:pt x="2029" y="420"/>
                    </a:cubicBezTo>
                    <a:cubicBezTo>
                      <a:pt x="2080" y="435"/>
                      <a:pt x="2128" y="441"/>
                      <a:pt x="2175" y="441"/>
                    </a:cubicBezTo>
                    <a:cubicBezTo>
                      <a:pt x="2493" y="441"/>
                      <a:pt x="2755" y="150"/>
                      <a:pt x="3061" y="150"/>
                    </a:cubicBezTo>
                    <a:cubicBezTo>
                      <a:pt x="3144" y="150"/>
                      <a:pt x="3229" y="172"/>
                      <a:pt x="3320" y="225"/>
                    </a:cubicBezTo>
                    <a:cubicBezTo>
                      <a:pt x="3329" y="227"/>
                      <a:pt x="3338" y="229"/>
                      <a:pt x="3347" y="229"/>
                    </a:cubicBezTo>
                    <a:cubicBezTo>
                      <a:pt x="3441" y="229"/>
                      <a:pt x="3507" y="106"/>
                      <a:pt x="3427" y="57"/>
                    </a:cubicBezTo>
                    <a:cubicBezTo>
                      <a:pt x="3347" y="16"/>
                      <a:pt x="3263" y="0"/>
                      <a:pt x="3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52"/>
              <p:cNvSpPr/>
              <p:nvPr/>
            </p:nvSpPr>
            <p:spPr>
              <a:xfrm>
                <a:off x="3010713" y="976010"/>
                <a:ext cx="139738" cy="40262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837" extrusionOk="0">
                    <a:moveTo>
                      <a:pt x="2790" y="1"/>
                    </a:moveTo>
                    <a:cubicBezTo>
                      <a:pt x="2496" y="26"/>
                      <a:pt x="2151" y="255"/>
                      <a:pt x="1832" y="255"/>
                    </a:cubicBezTo>
                    <a:cubicBezTo>
                      <a:pt x="1729" y="255"/>
                      <a:pt x="1629" y="231"/>
                      <a:pt x="1534" y="169"/>
                    </a:cubicBezTo>
                    <a:cubicBezTo>
                      <a:pt x="1526" y="161"/>
                      <a:pt x="1516" y="158"/>
                      <a:pt x="1504" y="158"/>
                    </a:cubicBezTo>
                    <a:cubicBezTo>
                      <a:pt x="1475" y="158"/>
                      <a:pt x="1439" y="178"/>
                      <a:pt x="1419" y="202"/>
                    </a:cubicBezTo>
                    <a:cubicBezTo>
                      <a:pt x="1224" y="256"/>
                      <a:pt x="1030" y="310"/>
                      <a:pt x="835" y="370"/>
                    </a:cubicBezTo>
                    <a:cubicBezTo>
                      <a:pt x="825" y="360"/>
                      <a:pt x="815" y="356"/>
                      <a:pt x="806" y="356"/>
                    </a:cubicBezTo>
                    <a:cubicBezTo>
                      <a:pt x="785" y="356"/>
                      <a:pt x="766" y="379"/>
                      <a:pt x="747" y="397"/>
                    </a:cubicBezTo>
                    <a:cubicBezTo>
                      <a:pt x="628" y="573"/>
                      <a:pt x="496" y="669"/>
                      <a:pt x="338" y="669"/>
                    </a:cubicBezTo>
                    <a:cubicBezTo>
                      <a:pt x="273" y="669"/>
                      <a:pt x="204" y="652"/>
                      <a:pt x="129" y="619"/>
                    </a:cubicBezTo>
                    <a:cubicBezTo>
                      <a:pt x="121" y="617"/>
                      <a:pt x="114" y="616"/>
                      <a:pt x="107" y="616"/>
                    </a:cubicBezTo>
                    <a:cubicBezTo>
                      <a:pt x="18" y="616"/>
                      <a:pt x="1" y="762"/>
                      <a:pt x="75" y="787"/>
                    </a:cubicBezTo>
                    <a:cubicBezTo>
                      <a:pt x="161" y="815"/>
                      <a:pt x="261" y="837"/>
                      <a:pt x="356" y="837"/>
                    </a:cubicBezTo>
                    <a:cubicBezTo>
                      <a:pt x="449" y="837"/>
                      <a:pt x="537" y="816"/>
                      <a:pt x="606" y="760"/>
                    </a:cubicBezTo>
                    <a:cubicBezTo>
                      <a:pt x="694" y="733"/>
                      <a:pt x="774" y="673"/>
                      <a:pt x="835" y="592"/>
                    </a:cubicBezTo>
                    <a:cubicBezTo>
                      <a:pt x="862" y="538"/>
                      <a:pt x="1110" y="565"/>
                      <a:pt x="1137" y="538"/>
                    </a:cubicBezTo>
                    <a:cubicBezTo>
                      <a:pt x="1322" y="490"/>
                      <a:pt x="1428" y="410"/>
                      <a:pt x="1583" y="410"/>
                    </a:cubicBezTo>
                    <a:cubicBezTo>
                      <a:pt x="1619" y="410"/>
                      <a:pt x="1658" y="414"/>
                      <a:pt x="1702" y="424"/>
                    </a:cubicBezTo>
                    <a:cubicBezTo>
                      <a:pt x="1744" y="434"/>
                      <a:pt x="1786" y="438"/>
                      <a:pt x="1829" y="438"/>
                    </a:cubicBezTo>
                    <a:cubicBezTo>
                      <a:pt x="2149" y="438"/>
                      <a:pt x="2470" y="199"/>
                      <a:pt x="2790" y="169"/>
                    </a:cubicBezTo>
                    <a:cubicBezTo>
                      <a:pt x="2905" y="169"/>
                      <a:pt x="2905" y="1"/>
                      <a:pt x="2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52"/>
              <p:cNvSpPr/>
              <p:nvPr/>
            </p:nvSpPr>
            <p:spPr>
              <a:xfrm>
                <a:off x="3147802" y="977645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1" y="0"/>
                      <a:pt x="1" y="168"/>
                      <a:pt x="108" y="168"/>
                    </a:cubicBezTo>
                    <a:cubicBezTo>
                      <a:pt x="223" y="168"/>
                      <a:pt x="223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52"/>
              <p:cNvSpPr/>
              <p:nvPr/>
            </p:nvSpPr>
            <p:spPr>
              <a:xfrm>
                <a:off x="3046645" y="1013865"/>
                <a:ext cx="148108" cy="43388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902" extrusionOk="0">
                    <a:moveTo>
                      <a:pt x="2910" y="0"/>
                    </a:moveTo>
                    <a:cubicBezTo>
                      <a:pt x="2440" y="114"/>
                      <a:pt x="1936" y="222"/>
                      <a:pt x="1459" y="336"/>
                    </a:cubicBezTo>
                    <a:cubicBezTo>
                      <a:pt x="1264" y="390"/>
                      <a:pt x="1062" y="450"/>
                      <a:pt x="867" y="477"/>
                    </a:cubicBezTo>
                    <a:cubicBezTo>
                      <a:pt x="613" y="552"/>
                      <a:pt x="421" y="730"/>
                      <a:pt x="176" y="730"/>
                    </a:cubicBezTo>
                    <a:cubicBezTo>
                      <a:pt x="156" y="730"/>
                      <a:pt x="135" y="728"/>
                      <a:pt x="115" y="726"/>
                    </a:cubicBezTo>
                    <a:cubicBezTo>
                      <a:pt x="0" y="726"/>
                      <a:pt x="0" y="894"/>
                      <a:pt x="115" y="894"/>
                    </a:cubicBezTo>
                    <a:cubicBezTo>
                      <a:pt x="149" y="899"/>
                      <a:pt x="183" y="902"/>
                      <a:pt x="218" y="902"/>
                    </a:cubicBezTo>
                    <a:cubicBezTo>
                      <a:pt x="573" y="902"/>
                      <a:pt x="929" y="638"/>
                      <a:pt x="1291" y="558"/>
                    </a:cubicBezTo>
                    <a:cubicBezTo>
                      <a:pt x="1848" y="424"/>
                      <a:pt x="2406" y="309"/>
                      <a:pt x="2971" y="168"/>
                    </a:cubicBezTo>
                    <a:cubicBezTo>
                      <a:pt x="3078" y="141"/>
                      <a:pt x="3024" y="0"/>
                      <a:pt x="2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52"/>
              <p:cNvSpPr/>
              <p:nvPr/>
            </p:nvSpPr>
            <p:spPr>
              <a:xfrm>
                <a:off x="3203408" y="859604"/>
                <a:ext cx="110780" cy="6320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314" extrusionOk="0">
                    <a:moveTo>
                      <a:pt x="2167" y="1"/>
                    </a:moveTo>
                    <a:cubicBezTo>
                      <a:pt x="2151" y="1"/>
                      <a:pt x="2134" y="5"/>
                      <a:pt x="2118" y="15"/>
                    </a:cubicBezTo>
                    <a:cubicBezTo>
                      <a:pt x="1835" y="270"/>
                      <a:pt x="1331" y="42"/>
                      <a:pt x="1136" y="465"/>
                    </a:cubicBezTo>
                    <a:cubicBezTo>
                      <a:pt x="1110" y="519"/>
                      <a:pt x="1110" y="573"/>
                      <a:pt x="1083" y="633"/>
                    </a:cubicBezTo>
                    <a:cubicBezTo>
                      <a:pt x="1047" y="744"/>
                      <a:pt x="999" y="775"/>
                      <a:pt x="947" y="775"/>
                    </a:cubicBezTo>
                    <a:cubicBezTo>
                      <a:pt x="885" y="775"/>
                      <a:pt x="817" y="732"/>
                      <a:pt x="760" y="732"/>
                    </a:cubicBezTo>
                    <a:cubicBezTo>
                      <a:pt x="746" y="732"/>
                      <a:pt x="732" y="735"/>
                      <a:pt x="720" y="741"/>
                    </a:cubicBezTo>
                    <a:cubicBezTo>
                      <a:pt x="576" y="793"/>
                      <a:pt x="412" y="1106"/>
                      <a:pt x="242" y="1106"/>
                    </a:cubicBezTo>
                    <a:cubicBezTo>
                      <a:pt x="213" y="1106"/>
                      <a:pt x="184" y="1097"/>
                      <a:pt x="155" y="1077"/>
                    </a:cubicBezTo>
                    <a:cubicBezTo>
                      <a:pt x="143" y="1068"/>
                      <a:pt x="130" y="1065"/>
                      <a:pt x="118" y="1065"/>
                    </a:cubicBezTo>
                    <a:cubicBezTo>
                      <a:pt x="52" y="1065"/>
                      <a:pt x="1" y="1173"/>
                      <a:pt x="75" y="1218"/>
                    </a:cubicBezTo>
                    <a:cubicBezTo>
                      <a:pt x="149" y="1278"/>
                      <a:pt x="245" y="1314"/>
                      <a:pt x="341" y="1314"/>
                    </a:cubicBezTo>
                    <a:cubicBezTo>
                      <a:pt x="427" y="1314"/>
                      <a:pt x="512" y="1285"/>
                      <a:pt x="579" y="1218"/>
                    </a:cubicBezTo>
                    <a:cubicBezTo>
                      <a:pt x="606" y="1191"/>
                      <a:pt x="747" y="909"/>
                      <a:pt x="800" y="909"/>
                    </a:cubicBezTo>
                    <a:cubicBezTo>
                      <a:pt x="882" y="933"/>
                      <a:pt x="933" y="953"/>
                      <a:pt x="997" y="953"/>
                    </a:cubicBezTo>
                    <a:cubicBezTo>
                      <a:pt x="1022" y="953"/>
                      <a:pt x="1050" y="950"/>
                      <a:pt x="1083" y="942"/>
                    </a:cubicBezTo>
                    <a:cubicBezTo>
                      <a:pt x="1304" y="828"/>
                      <a:pt x="1224" y="492"/>
                      <a:pt x="1472" y="378"/>
                    </a:cubicBezTo>
                    <a:cubicBezTo>
                      <a:pt x="1755" y="270"/>
                      <a:pt x="2003" y="351"/>
                      <a:pt x="2259" y="156"/>
                    </a:cubicBezTo>
                    <a:cubicBezTo>
                      <a:pt x="2303" y="85"/>
                      <a:pt x="2239" y="1"/>
                      <a:pt x="21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52"/>
              <p:cNvSpPr/>
              <p:nvPr/>
            </p:nvSpPr>
            <p:spPr>
              <a:xfrm>
                <a:off x="3223899" y="916027"/>
                <a:ext cx="109866" cy="5147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070" extrusionOk="0">
                    <a:moveTo>
                      <a:pt x="1918" y="0"/>
                    </a:moveTo>
                    <a:cubicBezTo>
                      <a:pt x="1593" y="0"/>
                      <a:pt x="1226" y="90"/>
                      <a:pt x="1046" y="354"/>
                    </a:cubicBezTo>
                    <a:cubicBezTo>
                      <a:pt x="954" y="498"/>
                      <a:pt x="1065" y="767"/>
                      <a:pt x="863" y="767"/>
                    </a:cubicBezTo>
                    <a:cubicBezTo>
                      <a:pt x="831" y="767"/>
                      <a:pt x="789" y="760"/>
                      <a:pt x="737" y="744"/>
                    </a:cubicBezTo>
                    <a:cubicBezTo>
                      <a:pt x="686" y="725"/>
                      <a:pt x="634" y="717"/>
                      <a:pt x="580" y="717"/>
                    </a:cubicBezTo>
                    <a:cubicBezTo>
                      <a:pt x="403" y="717"/>
                      <a:pt x="220" y="808"/>
                      <a:pt x="65" y="912"/>
                    </a:cubicBezTo>
                    <a:cubicBezTo>
                      <a:pt x="0" y="982"/>
                      <a:pt x="79" y="1070"/>
                      <a:pt x="154" y="1070"/>
                    </a:cubicBezTo>
                    <a:cubicBezTo>
                      <a:pt x="173" y="1070"/>
                      <a:pt x="191" y="1065"/>
                      <a:pt x="206" y="1053"/>
                    </a:cubicBezTo>
                    <a:cubicBezTo>
                      <a:pt x="325" y="947"/>
                      <a:pt x="423" y="915"/>
                      <a:pt x="516" y="915"/>
                    </a:cubicBezTo>
                    <a:cubicBezTo>
                      <a:pt x="665" y="915"/>
                      <a:pt x="802" y="999"/>
                      <a:pt x="993" y="999"/>
                    </a:cubicBezTo>
                    <a:cubicBezTo>
                      <a:pt x="1073" y="999"/>
                      <a:pt x="1134" y="945"/>
                      <a:pt x="1161" y="858"/>
                    </a:cubicBezTo>
                    <a:cubicBezTo>
                      <a:pt x="1188" y="690"/>
                      <a:pt x="1134" y="468"/>
                      <a:pt x="1329" y="327"/>
                    </a:cubicBezTo>
                    <a:cubicBezTo>
                      <a:pt x="1465" y="210"/>
                      <a:pt x="1684" y="161"/>
                      <a:pt x="1891" y="161"/>
                    </a:cubicBezTo>
                    <a:cubicBezTo>
                      <a:pt x="1979" y="161"/>
                      <a:pt x="2065" y="170"/>
                      <a:pt x="2142" y="186"/>
                    </a:cubicBezTo>
                    <a:cubicBezTo>
                      <a:pt x="2223" y="186"/>
                      <a:pt x="2283" y="18"/>
                      <a:pt x="2169" y="18"/>
                    </a:cubicBezTo>
                    <a:cubicBezTo>
                      <a:pt x="2091" y="7"/>
                      <a:pt x="2006" y="0"/>
                      <a:pt x="1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52"/>
              <p:cNvSpPr/>
              <p:nvPr/>
            </p:nvSpPr>
            <p:spPr>
              <a:xfrm>
                <a:off x="3052705" y="1114302"/>
                <a:ext cx="205782" cy="122565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548" extrusionOk="0">
                    <a:moveTo>
                      <a:pt x="4156" y="1"/>
                    </a:moveTo>
                    <a:cubicBezTo>
                      <a:pt x="4140" y="1"/>
                      <a:pt x="4121" y="5"/>
                      <a:pt x="4101" y="16"/>
                    </a:cubicBezTo>
                    <a:cubicBezTo>
                      <a:pt x="2704" y="688"/>
                      <a:pt x="1360" y="1467"/>
                      <a:pt x="69" y="2368"/>
                    </a:cubicBezTo>
                    <a:cubicBezTo>
                      <a:pt x="1" y="2436"/>
                      <a:pt x="48" y="2548"/>
                      <a:pt x="117" y="2548"/>
                    </a:cubicBezTo>
                    <a:cubicBezTo>
                      <a:pt x="130" y="2548"/>
                      <a:pt x="143" y="2544"/>
                      <a:pt x="157" y="2536"/>
                    </a:cubicBezTo>
                    <a:cubicBezTo>
                      <a:pt x="1440" y="1608"/>
                      <a:pt x="2784" y="822"/>
                      <a:pt x="4189" y="150"/>
                    </a:cubicBezTo>
                    <a:cubicBezTo>
                      <a:pt x="4278" y="105"/>
                      <a:pt x="4238" y="1"/>
                      <a:pt x="4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52"/>
              <p:cNvSpPr/>
              <p:nvPr/>
            </p:nvSpPr>
            <p:spPr>
              <a:xfrm>
                <a:off x="3251990" y="984427"/>
                <a:ext cx="193276" cy="136515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2838" extrusionOk="0">
                    <a:moveTo>
                      <a:pt x="3582" y="1"/>
                    </a:moveTo>
                    <a:cubicBezTo>
                      <a:pt x="3528" y="1"/>
                      <a:pt x="3478" y="63"/>
                      <a:pt x="3514" y="135"/>
                    </a:cubicBezTo>
                    <a:cubicBezTo>
                      <a:pt x="3715" y="498"/>
                      <a:pt x="3991" y="868"/>
                      <a:pt x="3514" y="1062"/>
                    </a:cubicBezTo>
                    <a:cubicBezTo>
                      <a:pt x="3124" y="1230"/>
                      <a:pt x="2734" y="1398"/>
                      <a:pt x="2371" y="1593"/>
                    </a:cubicBezTo>
                    <a:cubicBezTo>
                      <a:pt x="1585" y="1929"/>
                      <a:pt x="825" y="2292"/>
                      <a:pt x="73" y="2682"/>
                    </a:cubicBezTo>
                    <a:cubicBezTo>
                      <a:pt x="0" y="2732"/>
                      <a:pt x="48" y="2838"/>
                      <a:pt x="112" y="2838"/>
                    </a:cubicBezTo>
                    <a:cubicBezTo>
                      <a:pt x="126" y="2838"/>
                      <a:pt x="140" y="2833"/>
                      <a:pt x="153" y="2823"/>
                    </a:cubicBezTo>
                    <a:cubicBezTo>
                      <a:pt x="1417" y="2212"/>
                      <a:pt x="2707" y="1593"/>
                      <a:pt x="3991" y="1036"/>
                    </a:cubicBezTo>
                    <a:cubicBezTo>
                      <a:pt x="4018" y="1036"/>
                      <a:pt x="4018" y="975"/>
                      <a:pt x="4018" y="948"/>
                    </a:cubicBezTo>
                    <a:cubicBezTo>
                      <a:pt x="3910" y="639"/>
                      <a:pt x="3823" y="330"/>
                      <a:pt x="3655" y="54"/>
                    </a:cubicBezTo>
                    <a:cubicBezTo>
                      <a:pt x="3637" y="16"/>
                      <a:pt x="3609" y="1"/>
                      <a:pt x="3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52"/>
              <p:cNvSpPr/>
              <p:nvPr/>
            </p:nvSpPr>
            <p:spPr>
              <a:xfrm>
                <a:off x="2922831" y="959270"/>
                <a:ext cx="135168" cy="23627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912" extrusionOk="0">
                    <a:moveTo>
                      <a:pt x="316" y="1"/>
                    </a:moveTo>
                    <a:cubicBezTo>
                      <a:pt x="303" y="1"/>
                      <a:pt x="290" y="4"/>
                      <a:pt x="276" y="13"/>
                    </a:cubicBezTo>
                    <a:cubicBezTo>
                      <a:pt x="0" y="181"/>
                      <a:pt x="27" y="268"/>
                      <a:pt x="168" y="577"/>
                    </a:cubicBezTo>
                    <a:cubicBezTo>
                      <a:pt x="417" y="1135"/>
                      <a:pt x="726" y="1727"/>
                      <a:pt x="1008" y="2257"/>
                    </a:cubicBezTo>
                    <a:cubicBezTo>
                      <a:pt x="1513" y="3151"/>
                      <a:pt x="2158" y="3964"/>
                      <a:pt x="2628" y="4858"/>
                    </a:cubicBezTo>
                    <a:cubicBezTo>
                      <a:pt x="2648" y="4896"/>
                      <a:pt x="2677" y="4912"/>
                      <a:pt x="2705" y="4912"/>
                    </a:cubicBezTo>
                    <a:cubicBezTo>
                      <a:pt x="2760" y="4912"/>
                      <a:pt x="2810" y="4849"/>
                      <a:pt x="2769" y="4778"/>
                    </a:cubicBezTo>
                    <a:cubicBezTo>
                      <a:pt x="2406" y="4045"/>
                      <a:pt x="1929" y="3407"/>
                      <a:pt x="1486" y="2701"/>
                    </a:cubicBezTo>
                    <a:cubicBezTo>
                      <a:pt x="1230" y="2311"/>
                      <a:pt x="27" y="409"/>
                      <a:pt x="363" y="154"/>
                    </a:cubicBezTo>
                    <a:cubicBezTo>
                      <a:pt x="431" y="109"/>
                      <a:pt x="385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52"/>
              <p:cNvSpPr/>
              <p:nvPr/>
            </p:nvSpPr>
            <p:spPr>
              <a:xfrm>
                <a:off x="2914750" y="977164"/>
                <a:ext cx="143249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5381" extrusionOk="0">
                    <a:moveTo>
                      <a:pt x="285" y="1"/>
                    </a:moveTo>
                    <a:cubicBezTo>
                      <a:pt x="262" y="1"/>
                      <a:pt x="238" y="12"/>
                      <a:pt x="222" y="37"/>
                    </a:cubicBezTo>
                    <a:cubicBezTo>
                      <a:pt x="0" y="400"/>
                      <a:pt x="54" y="427"/>
                      <a:pt x="249" y="790"/>
                    </a:cubicBezTo>
                    <a:cubicBezTo>
                      <a:pt x="531" y="1294"/>
                      <a:pt x="814" y="1798"/>
                      <a:pt x="1089" y="2302"/>
                    </a:cubicBezTo>
                    <a:cubicBezTo>
                      <a:pt x="1681" y="3310"/>
                      <a:pt x="2265" y="4318"/>
                      <a:pt x="2796" y="5326"/>
                    </a:cubicBezTo>
                    <a:cubicBezTo>
                      <a:pt x="2816" y="5364"/>
                      <a:pt x="2845" y="5380"/>
                      <a:pt x="2873" y="5380"/>
                    </a:cubicBezTo>
                    <a:cubicBezTo>
                      <a:pt x="2928" y="5380"/>
                      <a:pt x="2978" y="5317"/>
                      <a:pt x="2937" y="5246"/>
                    </a:cubicBezTo>
                    <a:cubicBezTo>
                      <a:pt x="2494" y="4379"/>
                      <a:pt x="1990" y="3539"/>
                      <a:pt x="1486" y="2665"/>
                    </a:cubicBezTo>
                    <a:cubicBezTo>
                      <a:pt x="1257" y="2221"/>
                      <a:pt x="1008" y="1798"/>
                      <a:pt x="753" y="1355"/>
                    </a:cubicBezTo>
                    <a:cubicBezTo>
                      <a:pt x="558" y="985"/>
                      <a:pt x="142" y="514"/>
                      <a:pt x="363" y="118"/>
                    </a:cubicBezTo>
                    <a:cubicBezTo>
                      <a:pt x="401" y="61"/>
                      <a:pt x="342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9" name="Google Shape;2819;p52"/>
            <p:cNvSpPr/>
            <p:nvPr/>
          </p:nvSpPr>
          <p:spPr>
            <a:xfrm>
              <a:off x="7223797" y="4019551"/>
              <a:ext cx="1128483" cy="528608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2"/>
            <p:cNvSpPr/>
            <p:nvPr/>
          </p:nvSpPr>
          <p:spPr>
            <a:xfrm>
              <a:off x="8342252" y="4476816"/>
              <a:ext cx="43950" cy="43278"/>
            </a:xfrm>
            <a:custGeom>
              <a:avLst/>
              <a:gdLst/>
              <a:ahLst/>
              <a:cxnLst/>
              <a:rect l="l" t="t" r="r" b="b"/>
              <a:pathLst>
                <a:path w="586" h="577" extrusionOk="0">
                  <a:moveTo>
                    <a:pt x="110" y="0"/>
                  </a:moveTo>
                  <a:cubicBezTo>
                    <a:pt x="91" y="0"/>
                    <a:pt x="73" y="3"/>
                    <a:pt x="55" y="12"/>
                  </a:cubicBezTo>
                  <a:cubicBezTo>
                    <a:pt x="1" y="73"/>
                    <a:pt x="1" y="126"/>
                    <a:pt x="1" y="180"/>
                  </a:cubicBezTo>
                  <a:cubicBezTo>
                    <a:pt x="28" y="267"/>
                    <a:pt x="55" y="321"/>
                    <a:pt x="108" y="409"/>
                  </a:cubicBezTo>
                  <a:cubicBezTo>
                    <a:pt x="169" y="489"/>
                    <a:pt x="276" y="577"/>
                    <a:pt x="391" y="577"/>
                  </a:cubicBezTo>
                  <a:cubicBezTo>
                    <a:pt x="478" y="577"/>
                    <a:pt x="586" y="489"/>
                    <a:pt x="559" y="409"/>
                  </a:cubicBezTo>
                  <a:cubicBezTo>
                    <a:pt x="559" y="348"/>
                    <a:pt x="559" y="294"/>
                    <a:pt x="505" y="241"/>
                  </a:cubicBezTo>
                  <a:cubicBezTo>
                    <a:pt x="478" y="214"/>
                    <a:pt x="444" y="153"/>
                    <a:pt x="391" y="126"/>
                  </a:cubicBezTo>
                  <a:cubicBezTo>
                    <a:pt x="337" y="99"/>
                    <a:pt x="276" y="46"/>
                    <a:pt x="223" y="12"/>
                  </a:cubicBezTo>
                  <a:cubicBezTo>
                    <a:pt x="187" y="12"/>
                    <a:pt x="148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2"/>
            <p:cNvSpPr/>
            <p:nvPr/>
          </p:nvSpPr>
          <p:spPr>
            <a:xfrm>
              <a:off x="8370151" y="4429488"/>
              <a:ext cx="53850" cy="28052"/>
            </a:xfrm>
            <a:custGeom>
              <a:avLst/>
              <a:gdLst/>
              <a:ahLst/>
              <a:cxnLst/>
              <a:rect l="l" t="t" r="r" b="b"/>
              <a:pathLst>
                <a:path w="718" h="374" extrusionOk="0">
                  <a:moveTo>
                    <a:pt x="182" y="1"/>
                  </a:moveTo>
                  <a:cubicBezTo>
                    <a:pt x="61" y="1"/>
                    <a:pt x="1" y="177"/>
                    <a:pt x="106" y="226"/>
                  </a:cubicBezTo>
                  <a:cubicBezTo>
                    <a:pt x="227" y="309"/>
                    <a:pt x="330" y="373"/>
                    <a:pt x="454" y="373"/>
                  </a:cubicBezTo>
                  <a:cubicBezTo>
                    <a:pt x="502" y="373"/>
                    <a:pt x="553" y="363"/>
                    <a:pt x="610" y="341"/>
                  </a:cubicBezTo>
                  <a:cubicBezTo>
                    <a:pt x="718" y="307"/>
                    <a:pt x="718" y="173"/>
                    <a:pt x="610" y="112"/>
                  </a:cubicBezTo>
                  <a:cubicBezTo>
                    <a:pt x="550" y="112"/>
                    <a:pt x="496" y="85"/>
                    <a:pt x="442" y="58"/>
                  </a:cubicBezTo>
                  <a:cubicBezTo>
                    <a:pt x="355" y="32"/>
                    <a:pt x="274" y="32"/>
                    <a:pt x="214" y="5"/>
                  </a:cubicBezTo>
                  <a:cubicBezTo>
                    <a:pt x="203" y="2"/>
                    <a:pt x="192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2"/>
            <p:cNvSpPr/>
            <p:nvPr/>
          </p:nvSpPr>
          <p:spPr>
            <a:xfrm>
              <a:off x="8344277" y="4047595"/>
              <a:ext cx="43950" cy="41253"/>
            </a:xfrm>
            <a:custGeom>
              <a:avLst/>
              <a:gdLst/>
              <a:ahLst/>
              <a:cxnLst/>
              <a:rect l="l" t="t" r="r" b="b"/>
              <a:pathLst>
                <a:path w="586" h="550" extrusionOk="0">
                  <a:moveTo>
                    <a:pt x="375" y="1"/>
                  </a:moveTo>
                  <a:cubicBezTo>
                    <a:pt x="171" y="1"/>
                    <a:pt x="24" y="273"/>
                    <a:pt x="1" y="440"/>
                  </a:cubicBezTo>
                  <a:cubicBezTo>
                    <a:pt x="1" y="504"/>
                    <a:pt x="75" y="549"/>
                    <a:pt x="136" y="549"/>
                  </a:cubicBezTo>
                  <a:cubicBezTo>
                    <a:pt x="159" y="549"/>
                    <a:pt x="181" y="543"/>
                    <a:pt x="196" y="528"/>
                  </a:cubicBezTo>
                  <a:cubicBezTo>
                    <a:pt x="249" y="474"/>
                    <a:pt x="283" y="414"/>
                    <a:pt x="337" y="360"/>
                  </a:cubicBezTo>
                  <a:cubicBezTo>
                    <a:pt x="417" y="306"/>
                    <a:pt x="505" y="272"/>
                    <a:pt x="532" y="192"/>
                  </a:cubicBezTo>
                  <a:cubicBezTo>
                    <a:pt x="585" y="104"/>
                    <a:pt x="559" y="51"/>
                    <a:pt x="478" y="24"/>
                  </a:cubicBezTo>
                  <a:cubicBezTo>
                    <a:pt x="442" y="8"/>
                    <a:pt x="408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2"/>
            <p:cNvSpPr/>
            <p:nvPr/>
          </p:nvSpPr>
          <p:spPr>
            <a:xfrm>
              <a:off x="8370301" y="4093798"/>
              <a:ext cx="43125" cy="24977"/>
            </a:xfrm>
            <a:custGeom>
              <a:avLst/>
              <a:gdLst/>
              <a:ahLst/>
              <a:cxnLst/>
              <a:rect l="l" t="t" r="r" b="b"/>
              <a:pathLst>
                <a:path w="575" h="333" extrusionOk="0">
                  <a:moveTo>
                    <a:pt x="447" y="1"/>
                  </a:moveTo>
                  <a:cubicBezTo>
                    <a:pt x="401" y="1"/>
                    <a:pt x="353" y="23"/>
                    <a:pt x="326" y="53"/>
                  </a:cubicBezTo>
                  <a:cubicBezTo>
                    <a:pt x="272" y="80"/>
                    <a:pt x="185" y="134"/>
                    <a:pt x="104" y="160"/>
                  </a:cubicBezTo>
                  <a:cubicBezTo>
                    <a:pt x="0" y="191"/>
                    <a:pt x="35" y="333"/>
                    <a:pt x="129" y="333"/>
                  </a:cubicBezTo>
                  <a:cubicBezTo>
                    <a:pt x="138" y="333"/>
                    <a:pt x="148" y="331"/>
                    <a:pt x="158" y="328"/>
                  </a:cubicBezTo>
                  <a:cubicBezTo>
                    <a:pt x="299" y="302"/>
                    <a:pt x="575" y="248"/>
                    <a:pt x="548" y="80"/>
                  </a:cubicBezTo>
                  <a:cubicBezTo>
                    <a:pt x="534" y="23"/>
                    <a:pt x="492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4" name="Google Shape;2824;p52"/>
          <p:cNvGrpSpPr/>
          <p:nvPr/>
        </p:nvGrpSpPr>
        <p:grpSpPr>
          <a:xfrm>
            <a:off x="7340331" y="506225"/>
            <a:ext cx="967369" cy="946624"/>
            <a:chOff x="7340331" y="684825"/>
            <a:chExt cx="967369" cy="946624"/>
          </a:xfrm>
        </p:grpSpPr>
        <p:grpSp>
          <p:nvGrpSpPr>
            <p:cNvPr id="2825" name="Google Shape;2825;p52"/>
            <p:cNvGrpSpPr/>
            <p:nvPr/>
          </p:nvGrpSpPr>
          <p:grpSpPr>
            <a:xfrm>
              <a:off x="7340331" y="684825"/>
              <a:ext cx="895464" cy="639024"/>
              <a:chOff x="2243415" y="214410"/>
              <a:chExt cx="430181" cy="306987"/>
            </a:xfrm>
          </p:grpSpPr>
          <p:sp>
            <p:nvSpPr>
              <p:cNvPr id="2826" name="Google Shape;2826;p52"/>
              <p:cNvSpPr/>
              <p:nvPr/>
            </p:nvSpPr>
            <p:spPr>
              <a:xfrm>
                <a:off x="2244377" y="240865"/>
                <a:ext cx="302853" cy="279812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5817" extrusionOk="0">
                    <a:moveTo>
                      <a:pt x="6175" y="1"/>
                    </a:moveTo>
                    <a:cubicBezTo>
                      <a:pt x="6155" y="1"/>
                      <a:pt x="6135" y="9"/>
                      <a:pt x="6120" y="29"/>
                    </a:cubicBezTo>
                    <a:cubicBezTo>
                      <a:pt x="3963" y="1770"/>
                      <a:pt x="2007" y="3699"/>
                      <a:pt x="45" y="5661"/>
                    </a:cubicBezTo>
                    <a:cubicBezTo>
                      <a:pt x="1" y="5727"/>
                      <a:pt x="66" y="5816"/>
                      <a:pt x="138" y="5816"/>
                    </a:cubicBezTo>
                    <a:cubicBezTo>
                      <a:pt x="154" y="5816"/>
                      <a:pt x="171" y="5812"/>
                      <a:pt x="186" y="5802"/>
                    </a:cubicBezTo>
                    <a:cubicBezTo>
                      <a:pt x="2115" y="3840"/>
                      <a:pt x="4077" y="1878"/>
                      <a:pt x="6235" y="144"/>
                    </a:cubicBezTo>
                    <a:cubicBezTo>
                      <a:pt x="6295" y="78"/>
                      <a:pt x="6234" y="1"/>
                      <a:pt x="6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52"/>
              <p:cNvSpPr/>
              <p:nvPr/>
            </p:nvSpPr>
            <p:spPr>
              <a:xfrm>
                <a:off x="2247456" y="240384"/>
                <a:ext cx="426140" cy="278706"/>
              </a:xfrm>
              <a:custGeom>
                <a:avLst/>
                <a:gdLst/>
                <a:ahLst/>
                <a:cxnLst/>
                <a:rect l="l" t="t" r="r" b="b"/>
                <a:pathLst>
                  <a:path w="8859" h="5794" extrusionOk="0">
                    <a:moveTo>
                      <a:pt x="6131" y="1"/>
                    </a:moveTo>
                    <a:cubicBezTo>
                      <a:pt x="6062" y="1"/>
                      <a:pt x="6015" y="108"/>
                      <a:pt x="6083" y="154"/>
                    </a:cubicBezTo>
                    <a:cubicBezTo>
                      <a:pt x="6861" y="726"/>
                      <a:pt x="7593" y="1316"/>
                      <a:pt x="8498" y="1667"/>
                    </a:cubicBezTo>
                    <a:lnTo>
                      <a:pt x="8498" y="1667"/>
                    </a:lnTo>
                    <a:cubicBezTo>
                      <a:pt x="5660" y="2822"/>
                      <a:pt x="2795" y="4137"/>
                      <a:pt x="95" y="5644"/>
                    </a:cubicBezTo>
                    <a:cubicBezTo>
                      <a:pt x="1" y="5689"/>
                      <a:pt x="45" y="5793"/>
                      <a:pt x="124" y="5793"/>
                    </a:cubicBezTo>
                    <a:cubicBezTo>
                      <a:pt x="140" y="5793"/>
                      <a:pt x="158" y="5789"/>
                      <a:pt x="176" y="5779"/>
                    </a:cubicBezTo>
                    <a:cubicBezTo>
                      <a:pt x="2952" y="4267"/>
                      <a:pt x="5808" y="2896"/>
                      <a:pt x="8771" y="1746"/>
                    </a:cubicBezTo>
                    <a:cubicBezTo>
                      <a:pt x="8832" y="1719"/>
                      <a:pt x="8859" y="1612"/>
                      <a:pt x="8771" y="1578"/>
                    </a:cubicBezTo>
                    <a:cubicBezTo>
                      <a:pt x="7763" y="1276"/>
                      <a:pt x="6984" y="631"/>
                      <a:pt x="6171" y="13"/>
                    </a:cubicBezTo>
                    <a:cubicBezTo>
                      <a:pt x="6157" y="4"/>
                      <a:pt x="6144" y="1"/>
                      <a:pt x="6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52"/>
              <p:cNvSpPr/>
              <p:nvPr/>
            </p:nvSpPr>
            <p:spPr>
              <a:xfrm>
                <a:off x="2243415" y="214410"/>
                <a:ext cx="257493" cy="305691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6355" extrusionOk="0">
                    <a:moveTo>
                      <a:pt x="4279" y="1"/>
                    </a:moveTo>
                    <a:cubicBezTo>
                      <a:pt x="4109" y="1"/>
                      <a:pt x="3947" y="29"/>
                      <a:pt x="3815" y="102"/>
                    </a:cubicBezTo>
                    <a:cubicBezTo>
                      <a:pt x="3620" y="243"/>
                      <a:pt x="3452" y="499"/>
                      <a:pt x="3311" y="694"/>
                    </a:cubicBezTo>
                    <a:cubicBezTo>
                      <a:pt x="3036" y="1057"/>
                      <a:pt x="2753" y="1446"/>
                      <a:pt x="2505" y="1843"/>
                    </a:cubicBezTo>
                    <a:cubicBezTo>
                      <a:pt x="1577" y="3241"/>
                      <a:pt x="764" y="4726"/>
                      <a:pt x="38" y="6238"/>
                    </a:cubicBezTo>
                    <a:cubicBezTo>
                      <a:pt x="0" y="6295"/>
                      <a:pt x="56" y="6355"/>
                      <a:pt x="113" y="6355"/>
                    </a:cubicBezTo>
                    <a:cubicBezTo>
                      <a:pt x="137" y="6355"/>
                      <a:pt x="162" y="6344"/>
                      <a:pt x="179" y="6319"/>
                    </a:cubicBezTo>
                    <a:cubicBezTo>
                      <a:pt x="764" y="5116"/>
                      <a:pt x="1409" y="3940"/>
                      <a:pt x="2108" y="2790"/>
                    </a:cubicBezTo>
                    <a:cubicBezTo>
                      <a:pt x="2444" y="2206"/>
                      <a:pt x="2841" y="1648"/>
                      <a:pt x="3230" y="1110"/>
                    </a:cubicBezTo>
                    <a:cubicBezTo>
                      <a:pt x="3452" y="747"/>
                      <a:pt x="3708" y="243"/>
                      <a:pt x="4185" y="190"/>
                    </a:cubicBezTo>
                    <a:cubicBezTo>
                      <a:pt x="4229" y="186"/>
                      <a:pt x="4273" y="184"/>
                      <a:pt x="4318" y="184"/>
                    </a:cubicBezTo>
                    <a:cubicBezTo>
                      <a:pt x="4615" y="184"/>
                      <a:pt x="4928" y="258"/>
                      <a:pt x="5220" y="358"/>
                    </a:cubicBezTo>
                    <a:cubicBezTo>
                      <a:pt x="5226" y="360"/>
                      <a:pt x="5231" y="361"/>
                      <a:pt x="5237" y="361"/>
                    </a:cubicBezTo>
                    <a:cubicBezTo>
                      <a:pt x="5308" y="361"/>
                      <a:pt x="5352" y="215"/>
                      <a:pt x="5247" y="190"/>
                    </a:cubicBezTo>
                    <a:cubicBezTo>
                      <a:pt x="5004" y="113"/>
                      <a:pt x="4624" y="1"/>
                      <a:pt x="42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52"/>
              <p:cNvSpPr/>
              <p:nvPr/>
            </p:nvSpPr>
            <p:spPr>
              <a:xfrm>
                <a:off x="2264676" y="223212"/>
                <a:ext cx="251672" cy="27384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693" extrusionOk="0">
                    <a:moveTo>
                      <a:pt x="4767" y="0"/>
                    </a:moveTo>
                    <a:cubicBezTo>
                      <a:pt x="4740" y="0"/>
                      <a:pt x="4717" y="17"/>
                      <a:pt x="4717" y="60"/>
                    </a:cubicBezTo>
                    <a:cubicBezTo>
                      <a:pt x="4715" y="69"/>
                      <a:pt x="4713" y="78"/>
                      <a:pt x="4711" y="87"/>
                    </a:cubicBezTo>
                    <a:lnTo>
                      <a:pt x="4711" y="87"/>
                    </a:lnTo>
                    <a:cubicBezTo>
                      <a:pt x="4704" y="87"/>
                      <a:pt x="4697" y="87"/>
                      <a:pt x="4690" y="87"/>
                    </a:cubicBezTo>
                    <a:cubicBezTo>
                      <a:pt x="4693" y="102"/>
                      <a:pt x="4696" y="117"/>
                      <a:pt x="4699" y="131"/>
                    </a:cubicBezTo>
                    <a:lnTo>
                      <a:pt x="4699" y="131"/>
                    </a:lnTo>
                    <a:cubicBezTo>
                      <a:pt x="4546" y="686"/>
                      <a:pt x="4117" y="1087"/>
                      <a:pt x="3743" y="1519"/>
                    </a:cubicBezTo>
                    <a:cubicBezTo>
                      <a:pt x="3319" y="1969"/>
                      <a:pt x="2903" y="2413"/>
                      <a:pt x="2479" y="2863"/>
                    </a:cubicBezTo>
                    <a:cubicBezTo>
                      <a:pt x="1639" y="3730"/>
                      <a:pt x="799" y="4597"/>
                      <a:pt x="46" y="5551"/>
                    </a:cubicBezTo>
                    <a:cubicBezTo>
                      <a:pt x="1" y="5612"/>
                      <a:pt x="55" y="5693"/>
                      <a:pt x="108" y="5693"/>
                    </a:cubicBezTo>
                    <a:cubicBezTo>
                      <a:pt x="125" y="5693"/>
                      <a:pt x="141" y="5685"/>
                      <a:pt x="154" y="5665"/>
                    </a:cubicBezTo>
                    <a:cubicBezTo>
                      <a:pt x="940" y="4657"/>
                      <a:pt x="1834" y="3757"/>
                      <a:pt x="2735" y="2836"/>
                    </a:cubicBezTo>
                    <a:cubicBezTo>
                      <a:pt x="3178" y="2359"/>
                      <a:pt x="3655" y="1882"/>
                      <a:pt x="4079" y="1378"/>
                    </a:cubicBezTo>
                    <a:cubicBezTo>
                      <a:pt x="4350" y="1063"/>
                      <a:pt x="4621" y="766"/>
                      <a:pt x="4772" y="399"/>
                    </a:cubicBezTo>
                    <a:lnTo>
                      <a:pt x="4772" y="399"/>
                    </a:lnTo>
                    <a:cubicBezTo>
                      <a:pt x="4836" y="588"/>
                      <a:pt x="4926" y="765"/>
                      <a:pt x="5053" y="927"/>
                    </a:cubicBezTo>
                    <a:cubicBezTo>
                      <a:pt x="5069" y="958"/>
                      <a:pt x="5091" y="970"/>
                      <a:pt x="5113" y="970"/>
                    </a:cubicBezTo>
                    <a:cubicBezTo>
                      <a:pt x="5173" y="970"/>
                      <a:pt x="5231" y="879"/>
                      <a:pt x="5167" y="820"/>
                    </a:cubicBezTo>
                    <a:cubicBezTo>
                      <a:pt x="4999" y="591"/>
                      <a:pt x="4919" y="370"/>
                      <a:pt x="4858" y="87"/>
                    </a:cubicBezTo>
                    <a:cubicBezTo>
                      <a:pt x="4858" y="39"/>
                      <a:pt x="4807" y="0"/>
                      <a:pt x="4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52"/>
              <p:cNvSpPr/>
              <p:nvPr/>
            </p:nvSpPr>
            <p:spPr>
              <a:xfrm>
                <a:off x="2246927" y="369970"/>
                <a:ext cx="321613" cy="15142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3148" extrusionOk="0">
                    <a:moveTo>
                      <a:pt x="6238" y="1"/>
                    </a:moveTo>
                    <a:cubicBezTo>
                      <a:pt x="6208" y="1"/>
                      <a:pt x="6182" y="18"/>
                      <a:pt x="6182" y="60"/>
                    </a:cubicBezTo>
                    <a:cubicBezTo>
                      <a:pt x="6155" y="202"/>
                      <a:pt x="6155" y="202"/>
                      <a:pt x="6182" y="343"/>
                    </a:cubicBezTo>
                    <a:cubicBezTo>
                      <a:pt x="6323" y="961"/>
                      <a:pt x="5872" y="1042"/>
                      <a:pt x="5456" y="1210"/>
                    </a:cubicBezTo>
                    <a:cubicBezTo>
                      <a:pt x="4838" y="1465"/>
                      <a:pt x="4219" y="1660"/>
                      <a:pt x="3635" y="1882"/>
                    </a:cubicBezTo>
                    <a:cubicBezTo>
                      <a:pt x="2458" y="2278"/>
                      <a:pt x="1282" y="2641"/>
                      <a:pt x="106" y="2977"/>
                    </a:cubicBezTo>
                    <a:cubicBezTo>
                      <a:pt x="1" y="3002"/>
                      <a:pt x="16" y="3148"/>
                      <a:pt x="109" y="3148"/>
                    </a:cubicBezTo>
                    <a:cubicBezTo>
                      <a:pt x="117" y="3148"/>
                      <a:pt x="125" y="3147"/>
                      <a:pt x="133" y="3145"/>
                    </a:cubicBezTo>
                    <a:cubicBezTo>
                      <a:pt x="1592" y="2749"/>
                      <a:pt x="3016" y="2305"/>
                      <a:pt x="4414" y="1774"/>
                    </a:cubicBezTo>
                    <a:cubicBezTo>
                      <a:pt x="5006" y="1573"/>
                      <a:pt x="5590" y="1351"/>
                      <a:pt x="6155" y="1102"/>
                    </a:cubicBezTo>
                    <a:cubicBezTo>
                      <a:pt x="6686" y="847"/>
                      <a:pt x="6262" y="484"/>
                      <a:pt x="6323" y="94"/>
                    </a:cubicBezTo>
                    <a:cubicBezTo>
                      <a:pt x="6339" y="41"/>
                      <a:pt x="6284" y="1"/>
                      <a:pt x="6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1" name="Google Shape;2831;p52"/>
            <p:cNvSpPr/>
            <p:nvPr/>
          </p:nvSpPr>
          <p:spPr>
            <a:xfrm>
              <a:off x="7744226" y="1307349"/>
              <a:ext cx="210836" cy="125099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2"/>
            <p:cNvSpPr/>
            <p:nvPr/>
          </p:nvSpPr>
          <p:spPr>
            <a:xfrm>
              <a:off x="7970375" y="1312115"/>
              <a:ext cx="140736" cy="319334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2"/>
            <p:cNvSpPr/>
            <p:nvPr/>
          </p:nvSpPr>
          <p:spPr>
            <a:xfrm>
              <a:off x="8174782" y="1307510"/>
              <a:ext cx="132917" cy="126598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52"/>
          <p:cNvGrpSpPr/>
          <p:nvPr/>
        </p:nvGrpSpPr>
        <p:grpSpPr>
          <a:xfrm>
            <a:off x="609921" y="3498070"/>
            <a:ext cx="1588969" cy="985815"/>
            <a:chOff x="609921" y="3498070"/>
            <a:chExt cx="1588969" cy="985815"/>
          </a:xfrm>
        </p:grpSpPr>
        <p:grpSp>
          <p:nvGrpSpPr>
            <p:cNvPr id="2835" name="Google Shape;2835;p52"/>
            <p:cNvGrpSpPr/>
            <p:nvPr/>
          </p:nvGrpSpPr>
          <p:grpSpPr>
            <a:xfrm>
              <a:off x="944824" y="3498070"/>
              <a:ext cx="1254066" cy="985815"/>
              <a:chOff x="939637" y="186271"/>
              <a:chExt cx="387704" cy="304772"/>
            </a:xfrm>
          </p:grpSpPr>
          <p:sp>
            <p:nvSpPr>
              <p:cNvPr id="2836" name="Google Shape;2836;p52"/>
              <p:cNvSpPr/>
              <p:nvPr/>
            </p:nvSpPr>
            <p:spPr>
              <a:xfrm>
                <a:off x="1069993" y="186271"/>
                <a:ext cx="257348" cy="200684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172" extrusionOk="0">
                    <a:moveTo>
                      <a:pt x="5182" y="1"/>
                    </a:moveTo>
                    <a:cubicBezTo>
                      <a:pt x="3475" y="532"/>
                      <a:pt x="1680" y="646"/>
                      <a:pt x="54" y="1399"/>
                    </a:cubicBezTo>
                    <a:cubicBezTo>
                      <a:pt x="0" y="1426"/>
                      <a:pt x="27" y="1486"/>
                      <a:pt x="81" y="1486"/>
                    </a:cubicBezTo>
                    <a:cubicBezTo>
                      <a:pt x="1654" y="810"/>
                      <a:pt x="3410" y="549"/>
                      <a:pt x="5068" y="253"/>
                    </a:cubicBezTo>
                    <a:lnTo>
                      <a:pt x="5068" y="253"/>
                    </a:lnTo>
                    <a:cubicBezTo>
                      <a:pt x="4935" y="923"/>
                      <a:pt x="4479" y="1561"/>
                      <a:pt x="4113" y="2131"/>
                    </a:cubicBezTo>
                    <a:cubicBezTo>
                      <a:pt x="3696" y="2803"/>
                      <a:pt x="3219" y="3415"/>
                      <a:pt x="2688" y="4006"/>
                    </a:cubicBezTo>
                    <a:cubicBezTo>
                      <a:pt x="2619" y="4070"/>
                      <a:pt x="2676" y="4171"/>
                      <a:pt x="2759" y="4171"/>
                    </a:cubicBezTo>
                    <a:cubicBezTo>
                      <a:pt x="2782" y="4171"/>
                      <a:pt x="2805" y="4164"/>
                      <a:pt x="2829" y="4147"/>
                    </a:cubicBezTo>
                    <a:cubicBezTo>
                      <a:pt x="3441" y="3610"/>
                      <a:pt x="3891" y="2938"/>
                      <a:pt x="4342" y="2239"/>
                    </a:cubicBezTo>
                    <a:cubicBezTo>
                      <a:pt x="4731" y="1594"/>
                      <a:pt x="5235" y="895"/>
                      <a:pt x="5323" y="115"/>
                    </a:cubicBezTo>
                    <a:cubicBezTo>
                      <a:pt x="5350" y="55"/>
                      <a:pt x="5262" y="1"/>
                      <a:pt x="5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52"/>
              <p:cNvSpPr/>
              <p:nvPr/>
            </p:nvSpPr>
            <p:spPr>
              <a:xfrm>
                <a:off x="1078314" y="258664"/>
                <a:ext cx="5161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80" extrusionOk="0">
                    <a:moveTo>
                      <a:pt x="58" y="1"/>
                    </a:moveTo>
                    <a:cubicBezTo>
                      <a:pt x="31" y="1"/>
                      <a:pt x="0" y="40"/>
                      <a:pt x="22" y="62"/>
                    </a:cubicBezTo>
                    <a:cubicBezTo>
                      <a:pt x="304" y="398"/>
                      <a:pt x="613" y="707"/>
                      <a:pt x="949" y="962"/>
                    </a:cubicBezTo>
                    <a:cubicBezTo>
                      <a:pt x="961" y="974"/>
                      <a:pt x="975" y="979"/>
                      <a:pt x="987" y="979"/>
                    </a:cubicBezTo>
                    <a:cubicBezTo>
                      <a:pt x="1032" y="979"/>
                      <a:pt x="1072" y="917"/>
                      <a:pt x="1030" y="875"/>
                    </a:cubicBezTo>
                    <a:cubicBezTo>
                      <a:pt x="721" y="566"/>
                      <a:pt x="412" y="290"/>
                      <a:pt x="76" y="8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52"/>
              <p:cNvSpPr/>
              <p:nvPr/>
            </p:nvSpPr>
            <p:spPr>
              <a:xfrm>
                <a:off x="1133727" y="192717"/>
                <a:ext cx="182405" cy="121844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533" extrusionOk="0">
                    <a:moveTo>
                      <a:pt x="3718" y="1"/>
                    </a:moveTo>
                    <a:cubicBezTo>
                      <a:pt x="3708" y="1"/>
                      <a:pt x="3698" y="3"/>
                      <a:pt x="3689" y="8"/>
                    </a:cubicBezTo>
                    <a:cubicBezTo>
                      <a:pt x="3158" y="451"/>
                      <a:pt x="2539" y="734"/>
                      <a:pt x="1948" y="1124"/>
                    </a:cubicBezTo>
                    <a:cubicBezTo>
                      <a:pt x="1336" y="1547"/>
                      <a:pt x="718" y="1997"/>
                      <a:pt x="73" y="2387"/>
                    </a:cubicBezTo>
                    <a:cubicBezTo>
                      <a:pt x="1" y="2435"/>
                      <a:pt x="58" y="2532"/>
                      <a:pt x="134" y="2532"/>
                    </a:cubicBezTo>
                    <a:cubicBezTo>
                      <a:pt x="143" y="2532"/>
                      <a:pt x="151" y="2531"/>
                      <a:pt x="160" y="2528"/>
                    </a:cubicBezTo>
                    <a:cubicBezTo>
                      <a:pt x="832" y="2219"/>
                      <a:pt x="1417" y="1688"/>
                      <a:pt x="2035" y="1265"/>
                    </a:cubicBezTo>
                    <a:cubicBezTo>
                      <a:pt x="2620" y="875"/>
                      <a:pt x="3326" y="619"/>
                      <a:pt x="3769" y="89"/>
                    </a:cubicBezTo>
                    <a:cubicBezTo>
                      <a:pt x="3791" y="45"/>
                      <a:pt x="3759" y="1"/>
                      <a:pt x="37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52"/>
              <p:cNvSpPr/>
              <p:nvPr/>
            </p:nvSpPr>
            <p:spPr>
              <a:xfrm>
                <a:off x="1127859" y="312345"/>
                <a:ext cx="12314" cy="6166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282" extrusionOk="0">
                    <a:moveTo>
                      <a:pt x="119" y="0"/>
                    </a:moveTo>
                    <a:cubicBezTo>
                      <a:pt x="103" y="0"/>
                      <a:pt x="96" y="22"/>
                      <a:pt x="114" y="41"/>
                    </a:cubicBezTo>
                    <a:cubicBezTo>
                      <a:pt x="195" y="431"/>
                      <a:pt x="0" y="854"/>
                      <a:pt x="114" y="1244"/>
                    </a:cubicBezTo>
                    <a:cubicBezTo>
                      <a:pt x="126" y="1268"/>
                      <a:pt x="156" y="1281"/>
                      <a:pt x="182" y="1281"/>
                    </a:cubicBezTo>
                    <a:cubicBezTo>
                      <a:pt x="214" y="1281"/>
                      <a:pt x="240" y="1262"/>
                      <a:pt x="222" y="1217"/>
                    </a:cubicBezTo>
                    <a:lnTo>
                      <a:pt x="222" y="485"/>
                    </a:lnTo>
                    <a:cubicBezTo>
                      <a:pt x="222" y="317"/>
                      <a:pt x="256" y="122"/>
                      <a:pt x="141" y="14"/>
                    </a:cubicBezTo>
                    <a:cubicBezTo>
                      <a:pt x="133" y="4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52"/>
              <p:cNvSpPr/>
              <p:nvPr/>
            </p:nvSpPr>
            <p:spPr>
              <a:xfrm>
                <a:off x="1133342" y="364247"/>
                <a:ext cx="20973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246" extrusionOk="0">
                    <a:moveTo>
                      <a:pt x="393" y="1"/>
                    </a:moveTo>
                    <a:cubicBezTo>
                      <a:pt x="383" y="1"/>
                      <a:pt x="372" y="7"/>
                      <a:pt x="363" y="24"/>
                    </a:cubicBezTo>
                    <a:cubicBezTo>
                      <a:pt x="276" y="78"/>
                      <a:pt x="168" y="138"/>
                      <a:pt x="54" y="165"/>
                    </a:cubicBezTo>
                    <a:cubicBezTo>
                      <a:pt x="0" y="165"/>
                      <a:pt x="27" y="246"/>
                      <a:pt x="54" y="246"/>
                    </a:cubicBezTo>
                    <a:cubicBezTo>
                      <a:pt x="195" y="219"/>
                      <a:pt x="336" y="165"/>
                      <a:pt x="417" y="51"/>
                    </a:cubicBezTo>
                    <a:cubicBezTo>
                      <a:pt x="436" y="32"/>
                      <a:pt x="416" y="1"/>
                      <a:pt x="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52"/>
              <p:cNvSpPr/>
              <p:nvPr/>
            </p:nvSpPr>
            <p:spPr>
              <a:xfrm>
                <a:off x="1152487" y="323120"/>
                <a:ext cx="45313" cy="5074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055" extrusionOk="0">
                    <a:moveTo>
                      <a:pt x="47" y="1"/>
                    </a:moveTo>
                    <a:cubicBezTo>
                      <a:pt x="21" y="1"/>
                      <a:pt x="0" y="20"/>
                      <a:pt x="19" y="39"/>
                    </a:cubicBezTo>
                    <a:cubicBezTo>
                      <a:pt x="274" y="375"/>
                      <a:pt x="550" y="738"/>
                      <a:pt x="832" y="1047"/>
                    </a:cubicBezTo>
                    <a:cubicBezTo>
                      <a:pt x="837" y="1052"/>
                      <a:pt x="845" y="1054"/>
                      <a:pt x="853" y="1054"/>
                    </a:cubicBezTo>
                    <a:cubicBezTo>
                      <a:pt x="888" y="1054"/>
                      <a:pt x="941" y="1015"/>
                      <a:pt x="920" y="993"/>
                    </a:cubicBezTo>
                    <a:cubicBezTo>
                      <a:pt x="664" y="657"/>
                      <a:pt x="382" y="261"/>
                      <a:pt x="80" y="12"/>
                    </a:cubicBezTo>
                    <a:cubicBezTo>
                      <a:pt x="70" y="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52"/>
              <p:cNvSpPr/>
              <p:nvPr/>
            </p:nvSpPr>
            <p:spPr>
              <a:xfrm>
                <a:off x="1145560" y="356936"/>
                <a:ext cx="34682" cy="182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379" extrusionOk="0">
                    <a:moveTo>
                      <a:pt x="683" y="0"/>
                    </a:moveTo>
                    <a:cubicBezTo>
                      <a:pt x="678" y="0"/>
                      <a:pt x="672" y="2"/>
                      <a:pt x="667" y="8"/>
                    </a:cubicBezTo>
                    <a:cubicBezTo>
                      <a:pt x="445" y="122"/>
                      <a:pt x="224" y="203"/>
                      <a:pt x="22" y="344"/>
                    </a:cubicBezTo>
                    <a:cubicBezTo>
                      <a:pt x="0" y="344"/>
                      <a:pt x="13" y="378"/>
                      <a:pt x="37" y="378"/>
                    </a:cubicBezTo>
                    <a:cubicBezTo>
                      <a:pt x="42" y="378"/>
                      <a:pt x="49" y="376"/>
                      <a:pt x="56" y="371"/>
                    </a:cubicBezTo>
                    <a:cubicBezTo>
                      <a:pt x="250" y="263"/>
                      <a:pt x="472" y="176"/>
                      <a:pt x="694" y="35"/>
                    </a:cubicBezTo>
                    <a:cubicBezTo>
                      <a:pt x="721" y="35"/>
                      <a:pt x="705" y="0"/>
                      <a:pt x="6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52"/>
              <p:cNvSpPr/>
              <p:nvPr/>
            </p:nvSpPr>
            <p:spPr>
              <a:xfrm>
                <a:off x="1158884" y="231823"/>
                <a:ext cx="133003" cy="101256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105" extrusionOk="0">
                    <a:moveTo>
                      <a:pt x="2712" y="1"/>
                    </a:moveTo>
                    <a:cubicBezTo>
                      <a:pt x="2705" y="1"/>
                      <a:pt x="2697" y="3"/>
                      <a:pt x="2688" y="8"/>
                    </a:cubicBezTo>
                    <a:cubicBezTo>
                      <a:pt x="1795" y="680"/>
                      <a:pt x="894" y="1379"/>
                      <a:pt x="27" y="2078"/>
                    </a:cubicBezTo>
                    <a:cubicBezTo>
                      <a:pt x="0" y="2078"/>
                      <a:pt x="27" y="2105"/>
                      <a:pt x="27" y="2105"/>
                    </a:cubicBezTo>
                    <a:cubicBezTo>
                      <a:pt x="1008" y="1574"/>
                      <a:pt x="1848" y="761"/>
                      <a:pt x="2742" y="89"/>
                    </a:cubicBezTo>
                    <a:cubicBezTo>
                      <a:pt x="2765" y="66"/>
                      <a:pt x="2749" y="1"/>
                      <a:pt x="2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52"/>
              <p:cNvSpPr/>
              <p:nvPr/>
            </p:nvSpPr>
            <p:spPr>
              <a:xfrm>
                <a:off x="1081970" y="393156"/>
                <a:ext cx="33527" cy="1452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02" extrusionOk="0">
                    <a:moveTo>
                      <a:pt x="645" y="1"/>
                    </a:moveTo>
                    <a:cubicBezTo>
                      <a:pt x="636" y="1"/>
                      <a:pt x="626" y="5"/>
                      <a:pt x="618" y="14"/>
                    </a:cubicBezTo>
                    <a:cubicBezTo>
                      <a:pt x="475" y="83"/>
                      <a:pt x="333" y="156"/>
                      <a:pt x="174" y="156"/>
                    </a:cubicBezTo>
                    <a:cubicBezTo>
                      <a:pt x="145" y="156"/>
                      <a:pt x="117" y="154"/>
                      <a:pt x="87" y="149"/>
                    </a:cubicBezTo>
                    <a:cubicBezTo>
                      <a:pt x="78" y="146"/>
                      <a:pt x="70" y="145"/>
                      <a:pt x="63" y="145"/>
                    </a:cubicBezTo>
                    <a:cubicBezTo>
                      <a:pt x="1" y="145"/>
                      <a:pt x="9" y="239"/>
                      <a:pt x="87" y="263"/>
                    </a:cubicBezTo>
                    <a:cubicBezTo>
                      <a:pt x="152" y="288"/>
                      <a:pt x="219" y="301"/>
                      <a:pt x="285" y="301"/>
                    </a:cubicBezTo>
                    <a:cubicBezTo>
                      <a:pt x="445" y="301"/>
                      <a:pt x="596" y="225"/>
                      <a:pt x="672" y="68"/>
                    </a:cubicBezTo>
                    <a:cubicBezTo>
                      <a:pt x="696" y="29"/>
                      <a:pt x="671" y="1"/>
                      <a:pt x="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52"/>
              <p:cNvSpPr/>
              <p:nvPr/>
            </p:nvSpPr>
            <p:spPr>
              <a:xfrm>
                <a:off x="1024056" y="405566"/>
                <a:ext cx="37616" cy="13854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88" extrusionOk="0">
                    <a:moveTo>
                      <a:pt x="691" y="1"/>
                    </a:moveTo>
                    <a:cubicBezTo>
                      <a:pt x="685" y="1"/>
                      <a:pt x="679" y="2"/>
                      <a:pt x="673" y="5"/>
                    </a:cubicBezTo>
                    <a:cubicBezTo>
                      <a:pt x="478" y="59"/>
                      <a:pt x="283" y="119"/>
                      <a:pt x="61" y="173"/>
                    </a:cubicBezTo>
                    <a:cubicBezTo>
                      <a:pt x="1" y="173"/>
                      <a:pt x="1" y="287"/>
                      <a:pt x="88" y="287"/>
                    </a:cubicBezTo>
                    <a:cubicBezTo>
                      <a:pt x="310" y="287"/>
                      <a:pt x="505" y="200"/>
                      <a:pt x="733" y="119"/>
                    </a:cubicBezTo>
                    <a:cubicBezTo>
                      <a:pt x="782" y="95"/>
                      <a:pt x="743" y="1"/>
                      <a:pt x="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52"/>
              <p:cNvSpPr/>
              <p:nvPr/>
            </p:nvSpPr>
            <p:spPr>
              <a:xfrm>
                <a:off x="971144" y="428655"/>
                <a:ext cx="35836" cy="2506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521" extrusionOk="0">
                    <a:moveTo>
                      <a:pt x="648" y="0"/>
                    </a:moveTo>
                    <a:cubicBezTo>
                      <a:pt x="631" y="0"/>
                      <a:pt x="612" y="8"/>
                      <a:pt x="597" y="29"/>
                    </a:cubicBezTo>
                    <a:cubicBezTo>
                      <a:pt x="429" y="143"/>
                      <a:pt x="234" y="284"/>
                      <a:pt x="66" y="392"/>
                    </a:cubicBezTo>
                    <a:cubicBezTo>
                      <a:pt x="1" y="441"/>
                      <a:pt x="24" y="521"/>
                      <a:pt x="77" y="521"/>
                    </a:cubicBezTo>
                    <a:cubicBezTo>
                      <a:pt x="90" y="521"/>
                      <a:pt x="104" y="516"/>
                      <a:pt x="120" y="506"/>
                    </a:cubicBezTo>
                    <a:cubicBezTo>
                      <a:pt x="348" y="419"/>
                      <a:pt x="516" y="284"/>
                      <a:pt x="684" y="116"/>
                    </a:cubicBezTo>
                    <a:cubicBezTo>
                      <a:pt x="744" y="71"/>
                      <a:pt x="700" y="0"/>
                      <a:pt x="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52"/>
              <p:cNvSpPr/>
              <p:nvPr/>
            </p:nvSpPr>
            <p:spPr>
              <a:xfrm>
                <a:off x="939637" y="474881"/>
                <a:ext cx="21454" cy="1616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36" extrusionOk="0">
                    <a:moveTo>
                      <a:pt x="309" y="1"/>
                    </a:moveTo>
                    <a:cubicBezTo>
                      <a:pt x="277" y="1"/>
                      <a:pt x="243" y="15"/>
                      <a:pt x="217" y="49"/>
                    </a:cubicBezTo>
                    <a:cubicBezTo>
                      <a:pt x="190" y="103"/>
                      <a:pt x="103" y="163"/>
                      <a:pt x="49" y="190"/>
                    </a:cubicBezTo>
                    <a:cubicBezTo>
                      <a:pt x="1" y="238"/>
                      <a:pt x="17" y="335"/>
                      <a:pt x="60" y="335"/>
                    </a:cubicBezTo>
                    <a:cubicBezTo>
                      <a:pt x="65" y="335"/>
                      <a:pt x="70" y="334"/>
                      <a:pt x="76" y="331"/>
                    </a:cubicBezTo>
                    <a:cubicBezTo>
                      <a:pt x="217" y="331"/>
                      <a:pt x="304" y="244"/>
                      <a:pt x="385" y="130"/>
                    </a:cubicBezTo>
                    <a:cubicBezTo>
                      <a:pt x="446" y="74"/>
                      <a:pt x="383" y="1"/>
                      <a:pt x="3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8" name="Google Shape;2848;p52"/>
            <p:cNvGrpSpPr/>
            <p:nvPr/>
          </p:nvGrpSpPr>
          <p:grpSpPr>
            <a:xfrm>
              <a:off x="609921" y="3712495"/>
              <a:ext cx="615694" cy="339462"/>
              <a:chOff x="8125713" y="2697942"/>
              <a:chExt cx="486215" cy="268074"/>
            </a:xfrm>
          </p:grpSpPr>
          <p:sp>
            <p:nvSpPr>
              <p:cNvPr id="2849" name="Google Shape;2849;p52"/>
              <p:cNvSpPr/>
              <p:nvPr/>
            </p:nvSpPr>
            <p:spPr>
              <a:xfrm>
                <a:off x="8131197" y="2792703"/>
                <a:ext cx="211459" cy="153351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188" extrusionOk="0">
                    <a:moveTo>
                      <a:pt x="3161" y="170"/>
                    </a:moveTo>
                    <a:cubicBezTo>
                      <a:pt x="3291" y="170"/>
                      <a:pt x="3403" y="190"/>
                      <a:pt x="3468" y="248"/>
                    </a:cubicBezTo>
                    <a:cubicBezTo>
                      <a:pt x="3488" y="267"/>
                      <a:pt x="3511" y="276"/>
                      <a:pt x="3533" y="276"/>
                    </a:cubicBezTo>
                    <a:cubicBezTo>
                      <a:pt x="3568" y="276"/>
                      <a:pt x="3602" y="255"/>
                      <a:pt x="3621" y="229"/>
                    </a:cubicBezTo>
                    <a:lnTo>
                      <a:pt x="3621" y="229"/>
                    </a:lnTo>
                    <a:cubicBezTo>
                      <a:pt x="3838" y="897"/>
                      <a:pt x="4027" y="1772"/>
                      <a:pt x="3724" y="2465"/>
                    </a:cubicBezTo>
                    <a:cubicBezTo>
                      <a:pt x="3556" y="2801"/>
                      <a:pt x="2857" y="2936"/>
                      <a:pt x="2548" y="3023"/>
                    </a:cubicBezTo>
                    <a:cubicBezTo>
                      <a:pt x="2451" y="3045"/>
                      <a:pt x="2359" y="3056"/>
                      <a:pt x="2272" y="3056"/>
                    </a:cubicBezTo>
                    <a:cubicBezTo>
                      <a:pt x="1802" y="3056"/>
                      <a:pt x="1464" y="2754"/>
                      <a:pt x="1204" y="2351"/>
                    </a:cubicBezTo>
                    <a:cubicBezTo>
                      <a:pt x="1009" y="2042"/>
                      <a:pt x="868" y="1706"/>
                      <a:pt x="753" y="1370"/>
                    </a:cubicBezTo>
                    <a:cubicBezTo>
                      <a:pt x="700" y="1229"/>
                      <a:pt x="673" y="1121"/>
                      <a:pt x="639" y="980"/>
                    </a:cubicBezTo>
                    <a:cubicBezTo>
                      <a:pt x="558" y="617"/>
                      <a:pt x="1062" y="557"/>
                      <a:pt x="1257" y="530"/>
                    </a:cubicBezTo>
                    <a:cubicBezTo>
                      <a:pt x="1593" y="449"/>
                      <a:pt x="1929" y="362"/>
                      <a:pt x="2265" y="308"/>
                    </a:cubicBezTo>
                    <a:cubicBezTo>
                      <a:pt x="2422" y="289"/>
                      <a:pt x="2847" y="170"/>
                      <a:pt x="3161" y="170"/>
                    </a:cubicBezTo>
                    <a:close/>
                    <a:moveTo>
                      <a:pt x="3217" y="1"/>
                    </a:moveTo>
                    <a:cubicBezTo>
                      <a:pt x="3009" y="1"/>
                      <a:pt x="2781" y="64"/>
                      <a:pt x="2601" y="80"/>
                    </a:cubicBezTo>
                    <a:cubicBezTo>
                      <a:pt x="1956" y="194"/>
                      <a:pt x="1311" y="308"/>
                      <a:pt x="673" y="503"/>
                    </a:cubicBezTo>
                    <a:cubicBezTo>
                      <a:pt x="1" y="725"/>
                      <a:pt x="948" y="2264"/>
                      <a:pt x="1143" y="2573"/>
                    </a:cubicBezTo>
                    <a:cubicBezTo>
                      <a:pt x="1428" y="3028"/>
                      <a:pt x="1811" y="3188"/>
                      <a:pt x="2229" y="3188"/>
                    </a:cubicBezTo>
                    <a:cubicBezTo>
                      <a:pt x="2638" y="3188"/>
                      <a:pt x="3080" y="3035"/>
                      <a:pt x="3495" y="2855"/>
                    </a:cubicBezTo>
                    <a:cubicBezTo>
                      <a:pt x="4396" y="2465"/>
                      <a:pt x="3999" y="839"/>
                      <a:pt x="3751" y="140"/>
                    </a:cubicBezTo>
                    <a:cubicBezTo>
                      <a:pt x="3740" y="105"/>
                      <a:pt x="3706" y="88"/>
                      <a:pt x="3673" y="88"/>
                    </a:cubicBezTo>
                    <a:cubicBezTo>
                      <a:pt x="3642" y="88"/>
                      <a:pt x="3611" y="104"/>
                      <a:pt x="3602" y="133"/>
                    </a:cubicBezTo>
                    <a:lnTo>
                      <a:pt x="3602" y="133"/>
                    </a:lnTo>
                    <a:cubicBezTo>
                      <a:pt x="3499" y="32"/>
                      <a:pt x="3363" y="1"/>
                      <a:pt x="32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52"/>
              <p:cNvSpPr/>
              <p:nvPr/>
            </p:nvSpPr>
            <p:spPr>
              <a:xfrm>
                <a:off x="8125713" y="2762543"/>
                <a:ext cx="228920" cy="20347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230" extrusionOk="0">
                    <a:moveTo>
                      <a:pt x="3902" y="185"/>
                    </a:moveTo>
                    <a:cubicBezTo>
                      <a:pt x="4030" y="185"/>
                      <a:pt x="4149" y="767"/>
                      <a:pt x="4174" y="767"/>
                    </a:cubicBezTo>
                    <a:cubicBezTo>
                      <a:pt x="4227" y="1043"/>
                      <a:pt x="4281" y="1298"/>
                      <a:pt x="4342" y="1580"/>
                    </a:cubicBezTo>
                    <a:cubicBezTo>
                      <a:pt x="4483" y="2111"/>
                      <a:pt x="4731" y="2723"/>
                      <a:pt x="4483" y="3260"/>
                    </a:cubicBezTo>
                    <a:cubicBezTo>
                      <a:pt x="4254" y="3704"/>
                      <a:pt x="3475" y="3818"/>
                      <a:pt x="3051" y="3959"/>
                    </a:cubicBezTo>
                    <a:cubicBezTo>
                      <a:pt x="2802" y="4022"/>
                      <a:pt x="2551" y="4063"/>
                      <a:pt x="2303" y="4063"/>
                    </a:cubicBezTo>
                    <a:cubicBezTo>
                      <a:pt x="1995" y="4063"/>
                      <a:pt x="1692" y="4001"/>
                      <a:pt x="1398" y="3845"/>
                    </a:cubicBezTo>
                    <a:cubicBezTo>
                      <a:pt x="894" y="3563"/>
                      <a:pt x="726" y="2783"/>
                      <a:pt x="558" y="2252"/>
                    </a:cubicBezTo>
                    <a:cubicBezTo>
                      <a:pt x="477" y="2051"/>
                      <a:pt x="390" y="1856"/>
                      <a:pt x="336" y="1634"/>
                    </a:cubicBezTo>
                    <a:cubicBezTo>
                      <a:pt x="283" y="1520"/>
                      <a:pt x="222" y="1379"/>
                      <a:pt x="195" y="1244"/>
                    </a:cubicBezTo>
                    <a:cubicBezTo>
                      <a:pt x="309" y="989"/>
                      <a:pt x="531" y="848"/>
                      <a:pt x="787" y="794"/>
                    </a:cubicBezTo>
                    <a:cubicBezTo>
                      <a:pt x="1707" y="404"/>
                      <a:pt x="2715" y="236"/>
                      <a:pt x="3723" y="203"/>
                    </a:cubicBezTo>
                    <a:cubicBezTo>
                      <a:pt x="3728" y="203"/>
                      <a:pt x="3732" y="202"/>
                      <a:pt x="3736" y="202"/>
                    </a:cubicBezTo>
                    <a:lnTo>
                      <a:pt x="3736" y="202"/>
                    </a:lnTo>
                    <a:cubicBezTo>
                      <a:pt x="3750" y="221"/>
                      <a:pt x="3772" y="234"/>
                      <a:pt x="3797" y="234"/>
                    </a:cubicBezTo>
                    <a:cubicBezTo>
                      <a:pt x="3819" y="234"/>
                      <a:pt x="3842" y="225"/>
                      <a:pt x="3865" y="203"/>
                    </a:cubicBezTo>
                    <a:cubicBezTo>
                      <a:pt x="3877" y="191"/>
                      <a:pt x="3889" y="185"/>
                      <a:pt x="3902" y="185"/>
                    </a:cubicBezTo>
                    <a:close/>
                    <a:moveTo>
                      <a:pt x="3938" y="1"/>
                    </a:moveTo>
                    <a:cubicBezTo>
                      <a:pt x="3891" y="1"/>
                      <a:pt x="3841" y="19"/>
                      <a:pt x="3788" y="61"/>
                    </a:cubicBezTo>
                    <a:lnTo>
                      <a:pt x="3788" y="61"/>
                    </a:lnTo>
                    <a:cubicBezTo>
                      <a:pt x="3774" y="45"/>
                      <a:pt x="3752" y="35"/>
                      <a:pt x="3723" y="35"/>
                    </a:cubicBezTo>
                    <a:cubicBezTo>
                      <a:pt x="2910" y="68"/>
                      <a:pt x="2097" y="176"/>
                      <a:pt x="1318" y="431"/>
                    </a:cubicBezTo>
                    <a:cubicBezTo>
                      <a:pt x="1035" y="512"/>
                      <a:pt x="0" y="740"/>
                      <a:pt x="0" y="1157"/>
                    </a:cubicBezTo>
                    <a:cubicBezTo>
                      <a:pt x="0" y="1439"/>
                      <a:pt x="222" y="1829"/>
                      <a:pt x="309" y="2111"/>
                    </a:cubicBezTo>
                    <a:cubicBezTo>
                      <a:pt x="451" y="2501"/>
                      <a:pt x="558" y="2891"/>
                      <a:pt x="753" y="3287"/>
                    </a:cubicBezTo>
                    <a:cubicBezTo>
                      <a:pt x="1008" y="3791"/>
                      <a:pt x="1398" y="4181"/>
                      <a:pt x="1990" y="4208"/>
                    </a:cubicBezTo>
                    <a:cubicBezTo>
                      <a:pt x="2100" y="4222"/>
                      <a:pt x="2211" y="4229"/>
                      <a:pt x="2322" y="4229"/>
                    </a:cubicBezTo>
                    <a:cubicBezTo>
                      <a:pt x="2889" y="4229"/>
                      <a:pt x="3462" y="4054"/>
                      <a:pt x="3979" y="3818"/>
                    </a:cubicBezTo>
                    <a:cubicBezTo>
                      <a:pt x="4510" y="3596"/>
                      <a:pt x="4758" y="3227"/>
                      <a:pt x="4731" y="2642"/>
                    </a:cubicBezTo>
                    <a:cubicBezTo>
                      <a:pt x="4705" y="1883"/>
                      <a:pt x="4395" y="1076"/>
                      <a:pt x="4227" y="344"/>
                    </a:cubicBezTo>
                    <a:cubicBezTo>
                      <a:pt x="4189" y="167"/>
                      <a:pt x="4080" y="1"/>
                      <a:pt x="3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52"/>
              <p:cNvSpPr/>
              <p:nvPr/>
            </p:nvSpPr>
            <p:spPr>
              <a:xfrm>
                <a:off x="8424713" y="2722378"/>
                <a:ext cx="173410" cy="158353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3292" extrusionOk="0">
                    <a:moveTo>
                      <a:pt x="2642" y="234"/>
                    </a:moveTo>
                    <a:cubicBezTo>
                      <a:pt x="3173" y="234"/>
                      <a:pt x="3199" y="682"/>
                      <a:pt x="3247" y="1152"/>
                    </a:cubicBezTo>
                    <a:cubicBezTo>
                      <a:pt x="3307" y="1488"/>
                      <a:pt x="3273" y="1851"/>
                      <a:pt x="3220" y="2187"/>
                    </a:cubicBezTo>
                    <a:cubicBezTo>
                      <a:pt x="3052" y="3027"/>
                      <a:pt x="2158" y="3114"/>
                      <a:pt x="1459" y="3114"/>
                    </a:cubicBezTo>
                    <a:cubicBezTo>
                      <a:pt x="1451" y="3114"/>
                      <a:pt x="1444" y="3115"/>
                      <a:pt x="1436" y="3115"/>
                    </a:cubicBezTo>
                    <a:cubicBezTo>
                      <a:pt x="587" y="3115"/>
                      <a:pt x="255" y="1624"/>
                      <a:pt x="171" y="1001"/>
                    </a:cubicBezTo>
                    <a:lnTo>
                      <a:pt x="171" y="1001"/>
                    </a:lnTo>
                    <a:cubicBezTo>
                      <a:pt x="188" y="1013"/>
                      <a:pt x="210" y="1020"/>
                      <a:pt x="232" y="1020"/>
                    </a:cubicBezTo>
                    <a:cubicBezTo>
                      <a:pt x="266" y="1020"/>
                      <a:pt x="299" y="1002"/>
                      <a:pt x="310" y="957"/>
                    </a:cubicBezTo>
                    <a:cubicBezTo>
                      <a:pt x="390" y="702"/>
                      <a:pt x="1177" y="567"/>
                      <a:pt x="1425" y="507"/>
                    </a:cubicBezTo>
                    <a:cubicBezTo>
                      <a:pt x="1735" y="399"/>
                      <a:pt x="2071" y="339"/>
                      <a:pt x="2407" y="258"/>
                    </a:cubicBezTo>
                    <a:cubicBezTo>
                      <a:pt x="2495" y="242"/>
                      <a:pt x="2573" y="234"/>
                      <a:pt x="2642" y="234"/>
                    </a:cubicBezTo>
                    <a:close/>
                    <a:moveTo>
                      <a:pt x="2952" y="0"/>
                    </a:moveTo>
                    <a:cubicBezTo>
                      <a:pt x="2938" y="0"/>
                      <a:pt x="2925" y="1"/>
                      <a:pt x="2911" y="3"/>
                    </a:cubicBezTo>
                    <a:cubicBezTo>
                      <a:pt x="2326" y="63"/>
                      <a:pt x="1735" y="231"/>
                      <a:pt x="1177" y="399"/>
                    </a:cubicBezTo>
                    <a:cubicBezTo>
                      <a:pt x="870" y="479"/>
                      <a:pt x="292" y="566"/>
                      <a:pt x="145" y="922"/>
                    </a:cubicBezTo>
                    <a:lnTo>
                      <a:pt x="145" y="922"/>
                    </a:lnTo>
                    <a:cubicBezTo>
                      <a:pt x="129" y="906"/>
                      <a:pt x="107" y="898"/>
                      <a:pt x="85" y="898"/>
                    </a:cubicBezTo>
                    <a:cubicBezTo>
                      <a:pt x="43" y="898"/>
                      <a:pt x="1" y="927"/>
                      <a:pt x="1" y="984"/>
                    </a:cubicBezTo>
                    <a:cubicBezTo>
                      <a:pt x="81" y="1629"/>
                      <a:pt x="451" y="3222"/>
                      <a:pt x="1318" y="3282"/>
                    </a:cubicBezTo>
                    <a:cubicBezTo>
                      <a:pt x="1410" y="3288"/>
                      <a:pt x="1504" y="3291"/>
                      <a:pt x="1597" y="3291"/>
                    </a:cubicBezTo>
                    <a:cubicBezTo>
                      <a:pt x="2380" y="3291"/>
                      <a:pt x="3166" y="3066"/>
                      <a:pt x="3388" y="2214"/>
                    </a:cubicBezTo>
                    <a:cubicBezTo>
                      <a:pt x="3473" y="1884"/>
                      <a:pt x="3604" y="0"/>
                      <a:pt x="2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52"/>
              <p:cNvSpPr/>
              <p:nvPr/>
            </p:nvSpPr>
            <p:spPr>
              <a:xfrm>
                <a:off x="8399363" y="2697942"/>
                <a:ext cx="212565" cy="206552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4294" extrusionOk="0">
                    <a:moveTo>
                      <a:pt x="3493" y="201"/>
                    </a:moveTo>
                    <a:cubicBezTo>
                      <a:pt x="4168" y="201"/>
                      <a:pt x="4110" y="1136"/>
                      <a:pt x="4170" y="1606"/>
                    </a:cubicBezTo>
                    <a:cubicBezTo>
                      <a:pt x="4224" y="2164"/>
                      <a:pt x="4365" y="2695"/>
                      <a:pt x="4083" y="3199"/>
                    </a:cubicBezTo>
                    <a:cubicBezTo>
                      <a:pt x="3834" y="3703"/>
                      <a:pt x="3189" y="3871"/>
                      <a:pt x="2685" y="3985"/>
                    </a:cubicBezTo>
                    <a:cubicBezTo>
                      <a:pt x="2409" y="4036"/>
                      <a:pt x="2094" y="4098"/>
                      <a:pt x="1795" y="4098"/>
                    </a:cubicBezTo>
                    <a:cubicBezTo>
                      <a:pt x="1425" y="4098"/>
                      <a:pt x="1079" y="4003"/>
                      <a:pt x="864" y="3676"/>
                    </a:cubicBezTo>
                    <a:cubicBezTo>
                      <a:pt x="608" y="3313"/>
                      <a:pt x="581" y="2809"/>
                      <a:pt x="474" y="2386"/>
                    </a:cubicBezTo>
                    <a:cubicBezTo>
                      <a:pt x="441" y="2279"/>
                      <a:pt x="111" y="987"/>
                      <a:pt x="300" y="987"/>
                    </a:cubicBezTo>
                    <a:cubicBezTo>
                      <a:pt x="302" y="987"/>
                      <a:pt x="304" y="988"/>
                      <a:pt x="306" y="988"/>
                    </a:cubicBezTo>
                    <a:cubicBezTo>
                      <a:pt x="314" y="990"/>
                      <a:pt x="321" y="991"/>
                      <a:pt x="328" y="991"/>
                    </a:cubicBezTo>
                    <a:cubicBezTo>
                      <a:pt x="364" y="991"/>
                      <a:pt x="388" y="967"/>
                      <a:pt x="400" y="937"/>
                    </a:cubicBezTo>
                    <a:lnTo>
                      <a:pt x="400" y="937"/>
                    </a:lnTo>
                    <a:cubicBezTo>
                      <a:pt x="404" y="937"/>
                      <a:pt x="408" y="937"/>
                      <a:pt x="413" y="937"/>
                    </a:cubicBezTo>
                    <a:cubicBezTo>
                      <a:pt x="422" y="937"/>
                      <a:pt x="431" y="936"/>
                      <a:pt x="440" y="934"/>
                    </a:cubicBezTo>
                    <a:cubicBezTo>
                      <a:pt x="1395" y="484"/>
                      <a:pt x="2403" y="262"/>
                      <a:pt x="3464" y="202"/>
                    </a:cubicBezTo>
                    <a:cubicBezTo>
                      <a:pt x="3474" y="201"/>
                      <a:pt x="3484" y="201"/>
                      <a:pt x="3493" y="201"/>
                    </a:cubicBezTo>
                    <a:close/>
                    <a:moveTo>
                      <a:pt x="3575" y="1"/>
                    </a:moveTo>
                    <a:cubicBezTo>
                      <a:pt x="3245" y="1"/>
                      <a:pt x="2868" y="90"/>
                      <a:pt x="2658" y="121"/>
                    </a:cubicBezTo>
                    <a:cubicBezTo>
                      <a:pt x="1845" y="235"/>
                      <a:pt x="1085" y="457"/>
                      <a:pt x="333" y="793"/>
                    </a:cubicBezTo>
                    <a:cubicBezTo>
                      <a:pt x="317" y="798"/>
                      <a:pt x="307" y="807"/>
                      <a:pt x="301" y="817"/>
                    </a:cubicBezTo>
                    <a:lnTo>
                      <a:pt x="301" y="817"/>
                    </a:lnTo>
                    <a:cubicBezTo>
                      <a:pt x="44" y="819"/>
                      <a:pt x="0" y="1007"/>
                      <a:pt x="51" y="1270"/>
                    </a:cubicBezTo>
                    <a:cubicBezTo>
                      <a:pt x="165" y="2023"/>
                      <a:pt x="333" y="2890"/>
                      <a:pt x="642" y="3595"/>
                    </a:cubicBezTo>
                    <a:cubicBezTo>
                      <a:pt x="843" y="4114"/>
                      <a:pt x="1339" y="4293"/>
                      <a:pt x="1894" y="4293"/>
                    </a:cubicBezTo>
                    <a:cubicBezTo>
                      <a:pt x="2562" y="4293"/>
                      <a:pt x="3317" y="4033"/>
                      <a:pt x="3747" y="3790"/>
                    </a:cubicBezTo>
                    <a:cubicBezTo>
                      <a:pt x="4251" y="3481"/>
                      <a:pt x="4419" y="2977"/>
                      <a:pt x="4419" y="2419"/>
                    </a:cubicBezTo>
                    <a:cubicBezTo>
                      <a:pt x="4419" y="1996"/>
                      <a:pt x="4338" y="1579"/>
                      <a:pt x="4278" y="1183"/>
                    </a:cubicBezTo>
                    <a:cubicBezTo>
                      <a:pt x="4251" y="934"/>
                      <a:pt x="4278" y="430"/>
                      <a:pt x="4137" y="202"/>
                    </a:cubicBezTo>
                    <a:cubicBezTo>
                      <a:pt x="4031" y="48"/>
                      <a:pt x="3816" y="1"/>
                      <a:pt x="3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52"/>
              <p:cNvSpPr/>
              <p:nvPr/>
            </p:nvSpPr>
            <p:spPr>
              <a:xfrm>
                <a:off x="8328606" y="2788758"/>
                <a:ext cx="83506" cy="30737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39" extrusionOk="0">
                    <a:moveTo>
                      <a:pt x="1053" y="0"/>
                    </a:moveTo>
                    <a:cubicBezTo>
                      <a:pt x="651" y="0"/>
                      <a:pt x="262" y="105"/>
                      <a:pt x="36" y="498"/>
                    </a:cubicBezTo>
                    <a:cubicBezTo>
                      <a:pt x="0" y="574"/>
                      <a:pt x="64" y="639"/>
                      <a:pt x="118" y="639"/>
                    </a:cubicBezTo>
                    <a:cubicBezTo>
                      <a:pt x="144" y="639"/>
                      <a:pt x="169" y="623"/>
                      <a:pt x="177" y="585"/>
                    </a:cubicBezTo>
                    <a:cubicBezTo>
                      <a:pt x="379" y="257"/>
                      <a:pt x="711" y="165"/>
                      <a:pt x="1057" y="165"/>
                    </a:cubicBezTo>
                    <a:cubicBezTo>
                      <a:pt x="1243" y="165"/>
                      <a:pt x="1433" y="192"/>
                      <a:pt x="1609" y="222"/>
                    </a:cubicBezTo>
                    <a:cubicBezTo>
                      <a:pt x="1615" y="224"/>
                      <a:pt x="1621" y="225"/>
                      <a:pt x="1626" y="225"/>
                    </a:cubicBezTo>
                    <a:cubicBezTo>
                      <a:pt x="1697" y="225"/>
                      <a:pt x="1735" y="79"/>
                      <a:pt x="1636" y="54"/>
                    </a:cubicBezTo>
                    <a:cubicBezTo>
                      <a:pt x="1450" y="25"/>
                      <a:pt x="1250" y="0"/>
                      <a:pt x="1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52"/>
              <p:cNvSpPr/>
              <p:nvPr/>
            </p:nvSpPr>
            <p:spPr>
              <a:xfrm>
                <a:off x="8333753" y="2810019"/>
                <a:ext cx="82544" cy="20973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436" extrusionOk="0">
                    <a:moveTo>
                      <a:pt x="990" y="0"/>
                    </a:moveTo>
                    <a:cubicBezTo>
                      <a:pt x="674" y="0"/>
                      <a:pt x="358" y="87"/>
                      <a:pt x="70" y="257"/>
                    </a:cubicBezTo>
                    <a:cubicBezTo>
                      <a:pt x="1" y="304"/>
                      <a:pt x="52" y="436"/>
                      <a:pt x="123" y="436"/>
                    </a:cubicBezTo>
                    <a:cubicBezTo>
                      <a:pt x="134" y="436"/>
                      <a:pt x="146" y="433"/>
                      <a:pt x="158" y="425"/>
                    </a:cubicBezTo>
                    <a:cubicBezTo>
                      <a:pt x="421" y="258"/>
                      <a:pt x="707" y="180"/>
                      <a:pt x="995" y="180"/>
                    </a:cubicBezTo>
                    <a:cubicBezTo>
                      <a:pt x="1191" y="180"/>
                      <a:pt x="1389" y="216"/>
                      <a:pt x="1583" y="284"/>
                    </a:cubicBezTo>
                    <a:cubicBezTo>
                      <a:pt x="1589" y="286"/>
                      <a:pt x="1595" y="287"/>
                      <a:pt x="1601" y="287"/>
                    </a:cubicBezTo>
                    <a:cubicBezTo>
                      <a:pt x="1677" y="287"/>
                      <a:pt x="1715" y="141"/>
                      <a:pt x="1609" y="116"/>
                    </a:cubicBezTo>
                    <a:cubicBezTo>
                      <a:pt x="1409" y="39"/>
                      <a:pt x="1199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4895825" y="2495350"/>
            <a:ext cx="35283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Önemsenme</a:t>
            </a:r>
            <a:endParaRPr dirty="0"/>
          </a:p>
        </p:txBody>
      </p:sp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4895825" y="3331962"/>
            <a:ext cx="3387600" cy="782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Bir iletişimin etkili olabilmesi için bireylerin bu iletişim içerisinde önemsendiklerini hissetmeleri gerekir.</a:t>
            </a:r>
            <a:endParaRPr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5154250" y="1257877"/>
            <a:ext cx="2808000" cy="9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59" name="Google Shape;2359;p47"/>
          <p:cNvSpPr/>
          <p:nvPr/>
        </p:nvSpPr>
        <p:spPr>
          <a:xfrm>
            <a:off x="4895824" y="1326626"/>
            <a:ext cx="1463585" cy="1241495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2617376" y="2144150"/>
            <a:ext cx="1071675" cy="61638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231561" y="1908843"/>
            <a:ext cx="1843325" cy="1151278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977252" y="3184656"/>
            <a:ext cx="3277081" cy="1496946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977239" y="2010732"/>
            <a:ext cx="1117026" cy="947528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977236" y="461900"/>
            <a:ext cx="1810438" cy="1322425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53"/>
          <p:cNvSpPr txBox="1">
            <a:spLocks noGrp="1"/>
          </p:cNvSpPr>
          <p:nvPr>
            <p:ph type="title"/>
          </p:nvPr>
        </p:nvSpPr>
        <p:spPr>
          <a:xfrm>
            <a:off x="713100" y="2644650"/>
            <a:ext cx="57891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Kabul Edilme</a:t>
            </a:r>
            <a:endParaRPr dirty="0"/>
          </a:p>
        </p:txBody>
      </p:sp>
      <p:sp>
        <p:nvSpPr>
          <p:cNvPr id="2860" name="Google Shape;2860;p53"/>
          <p:cNvSpPr txBox="1">
            <a:spLocks noGrp="1"/>
          </p:cNvSpPr>
          <p:nvPr>
            <p:ph type="body" idx="1"/>
          </p:nvPr>
        </p:nvSpPr>
        <p:spPr>
          <a:xfrm>
            <a:off x="720000" y="3484524"/>
            <a:ext cx="3501300" cy="780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Etkili iletişim için bireylerin iletişim içerisinde «oldukları gibi kabul edildiklerini» hissetmeleri gerekir.</a:t>
            </a:r>
            <a:endParaRPr dirty="0"/>
          </a:p>
        </p:txBody>
      </p:sp>
      <p:sp>
        <p:nvSpPr>
          <p:cNvPr id="2861" name="Google Shape;2861;p53"/>
          <p:cNvSpPr txBox="1">
            <a:spLocks noGrp="1"/>
          </p:cNvSpPr>
          <p:nvPr>
            <p:ph type="title" idx="2"/>
          </p:nvPr>
        </p:nvSpPr>
        <p:spPr>
          <a:xfrm>
            <a:off x="1063650" y="1340775"/>
            <a:ext cx="1332300" cy="9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62" name="Google Shape;2862;p53"/>
          <p:cNvSpPr/>
          <p:nvPr/>
        </p:nvSpPr>
        <p:spPr>
          <a:xfrm rot="10800000">
            <a:off x="616098" y="1342520"/>
            <a:ext cx="2021653" cy="1333729"/>
          </a:xfrm>
          <a:custGeom>
            <a:avLst/>
            <a:gdLst/>
            <a:ahLst/>
            <a:cxnLst/>
            <a:rect l="l" t="t" r="r" b="b"/>
            <a:pathLst>
              <a:path w="14282" h="8328" extrusionOk="0">
                <a:moveTo>
                  <a:pt x="7039" y="268"/>
                </a:moveTo>
                <a:cubicBezTo>
                  <a:pt x="7042" y="281"/>
                  <a:pt x="7047" y="295"/>
                  <a:pt x="7057" y="308"/>
                </a:cubicBezTo>
                <a:cubicBezTo>
                  <a:pt x="7165" y="466"/>
                  <a:pt x="7320" y="1048"/>
                  <a:pt x="7618" y="1048"/>
                </a:cubicBezTo>
                <a:cubicBezTo>
                  <a:pt x="7637" y="1048"/>
                  <a:pt x="7656" y="1045"/>
                  <a:pt x="7676" y="1041"/>
                </a:cubicBezTo>
                <a:cubicBezTo>
                  <a:pt x="7683" y="1037"/>
                  <a:pt x="7696" y="1035"/>
                  <a:pt x="7712" y="1035"/>
                </a:cubicBezTo>
                <a:cubicBezTo>
                  <a:pt x="7812" y="1035"/>
                  <a:pt x="8054" y="1098"/>
                  <a:pt x="8153" y="1121"/>
                </a:cubicBezTo>
                <a:cubicBezTo>
                  <a:pt x="8375" y="1121"/>
                  <a:pt x="8630" y="1148"/>
                  <a:pt x="8852" y="1182"/>
                </a:cubicBezTo>
                <a:cubicBezTo>
                  <a:pt x="9268" y="1262"/>
                  <a:pt x="9692" y="1377"/>
                  <a:pt x="10108" y="1484"/>
                </a:cubicBezTo>
                <a:cubicBezTo>
                  <a:pt x="11567" y="1881"/>
                  <a:pt x="13301" y="2580"/>
                  <a:pt x="13274" y="4314"/>
                </a:cubicBezTo>
                <a:cubicBezTo>
                  <a:pt x="13274" y="5684"/>
                  <a:pt x="12266" y="6894"/>
                  <a:pt x="11090" y="7452"/>
                </a:cubicBezTo>
                <a:cubicBezTo>
                  <a:pt x="10161" y="7893"/>
                  <a:pt x="9076" y="8002"/>
                  <a:pt x="8039" y="8002"/>
                </a:cubicBezTo>
                <a:cubicBezTo>
                  <a:pt x="7763" y="8002"/>
                  <a:pt x="7491" y="7994"/>
                  <a:pt x="7225" y="7983"/>
                </a:cubicBezTo>
                <a:cubicBezTo>
                  <a:pt x="5236" y="7902"/>
                  <a:pt x="2467" y="7701"/>
                  <a:pt x="1069" y="6108"/>
                </a:cubicBezTo>
                <a:cubicBezTo>
                  <a:pt x="1" y="4905"/>
                  <a:pt x="841" y="3057"/>
                  <a:pt x="1910" y="2129"/>
                </a:cubicBezTo>
                <a:cubicBezTo>
                  <a:pt x="2521" y="1625"/>
                  <a:pt x="3334" y="1289"/>
                  <a:pt x="4121" y="1121"/>
                </a:cubicBezTo>
                <a:cubicBezTo>
                  <a:pt x="4460" y="1040"/>
                  <a:pt x="4794" y="1025"/>
                  <a:pt x="5127" y="1025"/>
                </a:cubicBezTo>
                <a:cubicBezTo>
                  <a:pt x="5320" y="1025"/>
                  <a:pt x="5513" y="1030"/>
                  <a:pt x="5707" y="1030"/>
                </a:cubicBezTo>
                <a:cubicBezTo>
                  <a:pt x="5867" y="1030"/>
                  <a:pt x="6028" y="1026"/>
                  <a:pt x="6190" y="1014"/>
                </a:cubicBezTo>
                <a:cubicBezTo>
                  <a:pt x="6714" y="984"/>
                  <a:pt x="6969" y="717"/>
                  <a:pt x="7039" y="268"/>
                </a:cubicBezTo>
                <a:close/>
                <a:moveTo>
                  <a:pt x="6973" y="1"/>
                </a:moveTo>
                <a:cubicBezTo>
                  <a:pt x="6931" y="1"/>
                  <a:pt x="6889" y="29"/>
                  <a:pt x="6889" y="86"/>
                </a:cubicBezTo>
                <a:cubicBezTo>
                  <a:pt x="6814" y="637"/>
                  <a:pt x="6379" y="720"/>
                  <a:pt x="5922" y="720"/>
                </a:cubicBezTo>
                <a:cubicBezTo>
                  <a:pt x="5727" y="720"/>
                  <a:pt x="5527" y="705"/>
                  <a:pt x="5350" y="705"/>
                </a:cubicBezTo>
                <a:cubicBezTo>
                  <a:pt x="4625" y="705"/>
                  <a:pt x="3865" y="846"/>
                  <a:pt x="3193" y="1121"/>
                </a:cubicBezTo>
                <a:cubicBezTo>
                  <a:pt x="1990" y="1572"/>
                  <a:pt x="1009" y="2439"/>
                  <a:pt x="532" y="3641"/>
                </a:cubicBezTo>
                <a:cubicBezTo>
                  <a:pt x="142" y="4623"/>
                  <a:pt x="310" y="5684"/>
                  <a:pt x="1036" y="6471"/>
                </a:cubicBezTo>
                <a:cubicBezTo>
                  <a:pt x="1708" y="7170"/>
                  <a:pt x="2750" y="7533"/>
                  <a:pt x="3697" y="7788"/>
                </a:cubicBezTo>
                <a:cubicBezTo>
                  <a:pt x="4964" y="8117"/>
                  <a:pt x="6384" y="8328"/>
                  <a:pt x="7774" y="8328"/>
                </a:cubicBezTo>
                <a:cubicBezTo>
                  <a:pt x="8624" y="8328"/>
                  <a:pt x="9464" y="8249"/>
                  <a:pt x="10249" y="8070"/>
                </a:cubicBezTo>
                <a:cubicBezTo>
                  <a:pt x="12292" y="7593"/>
                  <a:pt x="14282" y="5436"/>
                  <a:pt x="13388" y="3225"/>
                </a:cubicBezTo>
                <a:cubicBezTo>
                  <a:pt x="12965" y="2156"/>
                  <a:pt x="11735" y="1713"/>
                  <a:pt x="10727" y="1350"/>
                </a:cubicBezTo>
                <a:cubicBezTo>
                  <a:pt x="10081" y="1121"/>
                  <a:pt x="9383" y="980"/>
                  <a:pt x="8711" y="900"/>
                </a:cubicBezTo>
                <a:cubicBezTo>
                  <a:pt x="8375" y="846"/>
                  <a:pt x="8012" y="785"/>
                  <a:pt x="7676" y="758"/>
                </a:cubicBezTo>
                <a:cubicBezTo>
                  <a:pt x="7481" y="732"/>
                  <a:pt x="7366" y="369"/>
                  <a:pt x="7252" y="201"/>
                </a:cubicBezTo>
                <a:cubicBezTo>
                  <a:pt x="7228" y="167"/>
                  <a:pt x="7195" y="153"/>
                  <a:pt x="7161" y="153"/>
                </a:cubicBezTo>
                <a:cubicBezTo>
                  <a:pt x="7113" y="153"/>
                  <a:pt x="7064" y="182"/>
                  <a:pt x="7046" y="221"/>
                </a:cubicBezTo>
                <a:lnTo>
                  <a:pt x="7046" y="221"/>
                </a:lnTo>
                <a:cubicBezTo>
                  <a:pt x="7051" y="178"/>
                  <a:pt x="7055" y="133"/>
                  <a:pt x="7057" y="86"/>
                </a:cubicBezTo>
                <a:cubicBezTo>
                  <a:pt x="7057" y="29"/>
                  <a:pt x="7015" y="1"/>
                  <a:pt x="697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3" name="Google Shape;2863;p53"/>
          <p:cNvGrpSpPr/>
          <p:nvPr/>
        </p:nvGrpSpPr>
        <p:grpSpPr>
          <a:xfrm>
            <a:off x="6525262" y="2990050"/>
            <a:ext cx="1941605" cy="1490434"/>
            <a:chOff x="6109812" y="3190075"/>
            <a:chExt cx="1941605" cy="1490434"/>
          </a:xfrm>
        </p:grpSpPr>
        <p:sp>
          <p:nvSpPr>
            <p:cNvPr id="2864" name="Google Shape;2864;p53"/>
            <p:cNvSpPr/>
            <p:nvPr/>
          </p:nvSpPr>
          <p:spPr>
            <a:xfrm flipH="1">
              <a:off x="6877008" y="3190075"/>
              <a:ext cx="1174409" cy="684832"/>
            </a:xfrm>
            <a:custGeom>
              <a:avLst/>
              <a:gdLst/>
              <a:ahLst/>
              <a:cxnLst/>
              <a:rect l="l" t="t" r="r" b="b"/>
              <a:pathLst>
                <a:path w="14282" h="8328" extrusionOk="0">
                  <a:moveTo>
                    <a:pt x="7039" y="268"/>
                  </a:moveTo>
                  <a:cubicBezTo>
                    <a:pt x="7042" y="281"/>
                    <a:pt x="7047" y="295"/>
                    <a:pt x="7057" y="308"/>
                  </a:cubicBezTo>
                  <a:cubicBezTo>
                    <a:pt x="7165" y="466"/>
                    <a:pt x="7320" y="1048"/>
                    <a:pt x="7618" y="1048"/>
                  </a:cubicBezTo>
                  <a:cubicBezTo>
                    <a:pt x="7637" y="1048"/>
                    <a:pt x="7656" y="1045"/>
                    <a:pt x="7676" y="1041"/>
                  </a:cubicBezTo>
                  <a:cubicBezTo>
                    <a:pt x="7683" y="1037"/>
                    <a:pt x="7696" y="1035"/>
                    <a:pt x="7712" y="1035"/>
                  </a:cubicBezTo>
                  <a:cubicBezTo>
                    <a:pt x="7812" y="1035"/>
                    <a:pt x="8054" y="1098"/>
                    <a:pt x="8153" y="1121"/>
                  </a:cubicBezTo>
                  <a:cubicBezTo>
                    <a:pt x="8375" y="1121"/>
                    <a:pt x="8630" y="1148"/>
                    <a:pt x="8852" y="1182"/>
                  </a:cubicBezTo>
                  <a:cubicBezTo>
                    <a:pt x="9268" y="1262"/>
                    <a:pt x="9692" y="1377"/>
                    <a:pt x="10108" y="1484"/>
                  </a:cubicBezTo>
                  <a:cubicBezTo>
                    <a:pt x="11567" y="1881"/>
                    <a:pt x="13301" y="2580"/>
                    <a:pt x="13274" y="4314"/>
                  </a:cubicBezTo>
                  <a:cubicBezTo>
                    <a:pt x="13274" y="5684"/>
                    <a:pt x="12266" y="6894"/>
                    <a:pt x="11090" y="7452"/>
                  </a:cubicBezTo>
                  <a:cubicBezTo>
                    <a:pt x="10161" y="7893"/>
                    <a:pt x="9076" y="8002"/>
                    <a:pt x="8039" y="8002"/>
                  </a:cubicBezTo>
                  <a:cubicBezTo>
                    <a:pt x="7763" y="8002"/>
                    <a:pt x="7491" y="7994"/>
                    <a:pt x="7225" y="7983"/>
                  </a:cubicBezTo>
                  <a:cubicBezTo>
                    <a:pt x="5236" y="7902"/>
                    <a:pt x="2467" y="7701"/>
                    <a:pt x="1069" y="6108"/>
                  </a:cubicBezTo>
                  <a:cubicBezTo>
                    <a:pt x="1" y="4905"/>
                    <a:pt x="841" y="3057"/>
                    <a:pt x="1910" y="2129"/>
                  </a:cubicBezTo>
                  <a:cubicBezTo>
                    <a:pt x="2521" y="1625"/>
                    <a:pt x="3334" y="1289"/>
                    <a:pt x="4121" y="1121"/>
                  </a:cubicBezTo>
                  <a:cubicBezTo>
                    <a:pt x="4460" y="1040"/>
                    <a:pt x="4794" y="1025"/>
                    <a:pt x="5127" y="1025"/>
                  </a:cubicBezTo>
                  <a:cubicBezTo>
                    <a:pt x="5320" y="1025"/>
                    <a:pt x="5513" y="1030"/>
                    <a:pt x="5707" y="1030"/>
                  </a:cubicBezTo>
                  <a:cubicBezTo>
                    <a:pt x="5867" y="1030"/>
                    <a:pt x="6028" y="1026"/>
                    <a:pt x="6190" y="1014"/>
                  </a:cubicBezTo>
                  <a:cubicBezTo>
                    <a:pt x="6714" y="984"/>
                    <a:pt x="6969" y="717"/>
                    <a:pt x="7039" y="268"/>
                  </a:cubicBezTo>
                  <a:close/>
                  <a:moveTo>
                    <a:pt x="6973" y="1"/>
                  </a:moveTo>
                  <a:cubicBezTo>
                    <a:pt x="6931" y="1"/>
                    <a:pt x="6889" y="29"/>
                    <a:pt x="6889" y="86"/>
                  </a:cubicBezTo>
                  <a:cubicBezTo>
                    <a:pt x="6814" y="637"/>
                    <a:pt x="6379" y="720"/>
                    <a:pt x="5922" y="720"/>
                  </a:cubicBezTo>
                  <a:cubicBezTo>
                    <a:pt x="5727" y="720"/>
                    <a:pt x="5527" y="705"/>
                    <a:pt x="5350" y="705"/>
                  </a:cubicBezTo>
                  <a:cubicBezTo>
                    <a:pt x="4625" y="705"/>
                    <a:pt x="3865" y="846"/>
                    <a:pt x="3193" y="1121"/>
                  </a:cubicBezTo>
                  <a:cubicBezTo>
                    <a:pt x="1990" y="1572"/>
                    <a:pt x="1009" y="2439"/>
                    <a:pt x="532" y="3641"/>
                  </a:cubicBezTo>
                  <a:cubicBezTo>
                    <a:pt x="142" y="4623"/>
                    <a:pt x="310" y="5684"/>
                    <a:pt x="1036" y="6471"/>
                  </a:cubicBezTo>
                  <a:cubicBezTo>
                    <a:pt x="1708" y="7170"/>
                    <a:pt x="2750" y="7533"/>
                    <a:pt x="3697" y="7788"/>
                  </a:cubicBezTo>
                  <a:cubicBezTo>
                    <a:pt x="4964" y="8117"/>
                    <a:pt x="6384" y="8328"/>
                    <a:pt x="7774" y="8328"/>
                  </a:cubicBezTo>
                  <a:cubicBezTo>
                    <a:pt x="8624" y="8328"/>
                    <a:pt x="9464" y="8249"/>
                    <a:pt x="10249" y="8070"/>
                  </a:cubicBezTo>
                  <a:cubicBezTo>
                    <a:pt x="12292" y="7593"/>
                    <a:pt x="14282" y="5436"/>
                    <a:pt x="13388" y="3225"/>
                  </a:cubicBezTo>
                  <a:cubicBezTo>
                    <a:pt x="12965" y="2156"/>
                    <a:pt x="11735" y="1713"/>
                    <a:pt x="10727" y="1350"/>
                  </a:cubicBezTo>
                  <a:cubicBezTo>
                    <a:pt x="10081" y="1121"/>
                    <a:pt x="9383" y="980"/>
                    <a:pt x="8711" y="900"/>
                  </a:cubicBezTo>
                  <a:cubicBezTo>
                    <a:pt x="8375" y="846"/>
                    <a:pt x="8012" y="785"/>
                    <a:pt x="7676" y="758"/>
                  </a:cubicBezTo>
                  <a:cubicBezTo>
                    <a:pt x="7481" y="732"/>
                    <a:pt x="7366" y="369"/>
                    <a:pt x="7252" y="201"/>
                  </a:cubicBezTo>
                  <a:cubicBezTo>
                    <a:pt x="7228" y="167"/>
                    <a:pt x="7195" y="153"/>
                    <a:pt x="7161" y="153"/>
                  </a:cubicBezTo>
                  <a:cubicBezTo>
                    <a:pt x="7113" y="153"/>
                    <a:pt x="7064" y="182"/>
                    <a:pt x="7046" y="221"/>
                  </a:cubicBezTo>
                  <a:lnTo>
                    <a:pt x="7046" y="221"/>
                  </a:lnTo>
                  <a:cubicBezTo>
                    <a:pt x="7051" y="178"/>
                    <a:pt x="7055" y="133"/>
                    <a:pt x="7057" y="86"/>
                  </a:cubicBezTo>
                  <a:cubicBezTo>
                    <a:pt x="7057" y="29"/>
                    <a:pt x="7015" y="1"/>
                    <a:pt x="6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3"/>
            <p:cNvSpPr/>
            <p:nvPr/>
          </p:nvSpPr>
          <p:spPr>
            <a:xfrm flipH="1">
              <a:off x="6109812" y="3826547"/>
              <a:ext cx="1082640" cy="780551"/>
            </a:xfrm>
            <a:custGeom>
              <a:avLst/>
              <a:gdLst/>
              <a:ahLst/>
              <a:cxnLst/>
              <a:rect l="l" t="t" r="r" b="b"/>
              <a:pathLst>
                <a:path w="13166" h="9492" extrusionOk="0">
                  <a:moveTo>
                    <a:pt x="9233" y="0"/>
                  </a:moveTo>
                  <a:cubicBezTo>
                    <a:pt x="9203" y="0"/>
                    <a:pt x="9171" y="15"/>
                    <a:pt x="9160" y="49"/>
                  </a:cubicBezTo>
                  <a:cubicBezTo>
                    <a:pt x="9019" y="412"/>
                    <a:pt x="8797" y="1084"/>
                    <a:pt x="8434" y="1279"/>
                  </a:cubicBezTo>
                  <a:cubicBezTo>
                    <a:pt x="8159" y="1448"/>
                    <a:pt x="7782" y="1492"/>
                    <a:pt x="7405" y="1492"/>
                  </a:cubicBezTo>
                  <a:cubicBezTo>
                    <a:pt x="7093" y="1492"/>
                    <a:pt x="6781" y="1462"/>
                    <a:pt x="6526" y="1447"/>
                  </a:cubicBezTo>
                  <a:cubicBezTo>
                    <a:pt x="6375" y="1443"/>
                    <a:pt x="6223" y="1441"/>
                    <a:pt x="6071" y="1441"/>
                  </a:cubicBezTo>
                  <a:cubicBezTo>
                    <a:pt x="5153" y="1441"/>
                    <a:pt x="4218" y="1516"/>
                    <a:pt x="3307" y="1729"/>
                  </a:cubicBezTo>
                  <a:cubicBezTo>
                    <a:pt x="2272" y="1984"/>
                    <a:pt x="1291" y="2488"/>
                    <a:pt x="672" y="3382"/>
                  </a:cubicBezTo>
                  <a:cubicBezTo>
                    <a:pt x="88" y="4249"/>
                    <a:pt x="0" y="5479"/>
                    <a:pt x="397" y="6433"/>
                  </a:cubicBezTo>
                  <a:cubicBezTo>
                    <a:pt x="928" y="7636"/>
                    <a:pt x="1909" y="8201"/>
                    <a:pt x="3058" y="8644"/>
                  </a:cubicBezTo>
                  <a:cubicBezTo>
                    <a:pt x="4470" y="9187"/>
                    <a:pt x="5978" y="9492"/>
                    <a:pt x="7489" y="9492"/>
                  </a:cubicBezTo>
                  <a:cubicBezTo>
                    <a:pt x="7625" y="9492"/>
                    <a:pt x="7761" y="9489"/>
                    <a:pt x="7897" y="9484"/>
                  </a:cubicBezTo>
                  <a:cubicBezTo>
                    <a:pt x="9106" y="9457"/>
                    <a:pt x="10309" y="9209"/>
                    <a:pt x="11257" y="8422"/>
                  </a:cubicBezTo>
                  <a:cubicBezTo>
                    <a:pt x="12070" y="7777"/>
                    <a:pt x="12688" y="6910"/>
                    <a:pt x="12910" y="5902"/>
                  </a:cubicBezTo>
                  <a:cubicBezTo>
                    <a:pt x="13166" y="4894"/>
                    <a:pt x="12856" y="3913"/>
                    <a:pt x="12184" y="3160"/>
                  </a:cubicBezTo>
                  <a:cubicBezTo>
                    <a:pt x="11761" y="2656"/>
                    <a:pt x="11149" y="2233"/>
                    <a:pt x="10585" y="1897"/>
                  </a:cubicBezTo>
                  <a:cubicBezTo>
                    <a:pt x="10168" y="1648"/>
                    <a:pt x="9886" y="1615"/>
                    <a:pt x="9832" y="1030"/>
                  </a:cubicBezTo>
                  <a:cubicBezTo>
                    <a:pt x="9805" y="694"/>
                    <a:pt x="9691" y="412"/>
                    <a:pt x="9550" y="103"/>
                  </a:cubicBezTo>
                  <a:cubicBezTo>
                    <a:pt x="9538" y="56"/>
                    <a:pt x="9500" y="35"/>
                    <a:pt x="9463" y="35"/>
                  </a:cubicBezTo>
                  <a:cubicBezTo>
                    <a:pt x="9414" y="35"/>
                    <a:pt x="9367" y="71"/>
                    <a:pt x="9382" y="136"/>
                  </a:cubicBezTo>
                  <a:cubicBezTo>
                    <a:pt x="9496" y="499"/>
                    <a:pt x="9550" y="835"/>
                    <a:pt x="9577" y="1198"/>
                  </a:cubicBezTo>
                  <a:cubicBezTo>
                    <a:pt x="9610" y="1366"/>
                    <a:pt x="9637" y="1561"/>
                    <a:pt x="9745" y="1729"/>
                  </a:cubicBezTo>
                  <a:cubicBezTo>
                    <a:pt x="9859" y="1870"/>
                    <a:pt x="10054" y="1951"/>
                    <a:pt x="10222" y="2038"/>
                  </a:cubicBezTo>
                  <a:cubicBezTo>
                    <a:pt x="10558" y="2206"/>
                    <a:pt x="10867" y="2428"/>
                    <a:pt x="11176" y="2656"/>
                  </a:cubicBezTo>
                  <a:cubicBezTo>
                    <a:pt x="12299" y="3463"/>
                    <a:pt x="12971" y="4504"/>
                    <a:pt x="12635" y="5929"/>
                  </a:cubicBezTo>
                  <a:cubicBezTo>
                    <a:pt x="12352" y="7105"/>
                    <a:pt x="11459" y="8086"/>
                    <a:pt x="10417" y="8644"/>
                  </a:cubicBezTo>
                  <a:cubicBezTo>
                    <a:pt x="9612" y="9088"/>
                    <a:pt x="8635" y="9237"/>
                    <a:pt x="7660" y="9237"/>
                  </a:cubicBezTo>
                  <a:cubicBezTo>
                    <a:pt x="6910" y="9237"/>
                    <a:pt x="6160" y="9149"/>
                    <a:pt x="5491" y="9041"/>
                  </a:cubicBezTo>
                  <a:cubicBezTo>
                    <a:pt x="4006" y="8785"/>
                    <a:pt x="2131" y="8335"/>
                    <a:pt x="1123" y="7132"/>
                  </a:cubicBezTo>
                  <a:cubicBezTo>
                    <a:pt x="168" y="6043"/>
                    <a:pt x="202" y="4303"/>
                    <a:pt x="1123" y="3214"/>
                  </a:cubicBezTo>
                  <a:cubicBezTo>
                    <a:pt x="1963" y="2206"/>
                    <a:pt x="3421" y="1924"/>
                    <a:pt x="4624" y="1783"/>
                  </a:cubicBezTo>
                  <a:cubicBezTo>
                    <a:pt x="4934" y="1753"/>
                    <a:pt x="5241" y="1744"/>
                    <a:pt x="5546" y="1744"/>
                  </a:cubicBezTo>
                  <a:cubicBezTo>
                    <a:pt x="5980" y="1744"/>
                    <a:pt x="6411" y="1762"/>
                    <a:pt x="6844" y="1762"/>
                  </a:cubicBezTo>
                  <a:cubicBezTo>
                    <a:pt x="7213" y="1762"/>
                    <a:pt x="7583" y="1749"/>
                    <a:pt x="7957" y="1702"/>
                  </a:cubicBezTo>
                  <a:cubicBezTo>
                    <a:pt x="8851" y="1588"/>
                    <a:pt x="9046" y="889"/>
                    <a:pt x="9301" y="76"/>
                  </a:cubicBezTo>
                  <a:cubicBezTo>
                    <a:pt x="9317" y="29"/>
                    <a:pt x="9276" y="0"/>
                    <a:pt x="9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3"/>
            <p:cNvSpPr/>
            <p:nvPr/>
          </p:nvSpPr>
          <p:spPr>
            <a:xfrm flipH="1">
              <a:off x="7967213" y="3688719"/>
              <a:ext cx="80997" cy="93745"/>
            </a:xfrm>
            <a:custGeom>
              <a:avLst/>
              <a:gdLst/>
              <a:ahLst/>
              <a:cxnLst/>
              <a:rect l="l" t="t" r="r" b="b"/>
              <a:pathLst>
                <a:path w="985" h="1140" extrusionOk="0">
                  <a:moveTo>
                    <a:pt x="88" y="1"/>
                  </a:moveTo>
                  <a:cubicBezTo>
                    <a:pt x="41" y="1"/>
                    <a:pt x="0" y="45"/>
                    <a:pt x="22" y="98"/>
                  </a:cubicBezTo>
                  <a:cubicBezTo>
                    <a:pt x="103" y="494"/>
                    <a:pt x="385" y="938"/>
                    <a:pt x="748" y="1133"/>
                  </a:cubicBezTo>
                  <a:cubicBezTo>
                    <a:pt x="765" y="1137"/>
                    <a:pt x="782" y="1140"/>
                    <a:pt x="799" y="1140"/>
                  </a:cubicBezTo>
                  <a:cubicBezTo>
                    <a:pt x="897" y="1140"/>
                    <a:pt x="985" y="1062"/>
                    <a:pt x="916" y="965"/>
                  </a:cubicBezTo>
                  <a:cubicBezTo>
                    <a:pt x="802" y="830"/>
                    <a:pt x="634" y="689"/>
                    <a:pt x="493" y="575"/>
                  </a:cubicBezTo>
                  <a:cubicBezTo>
                    <a:pt x="358" y="407"/>
                    <a:pt x="244" y="239"/>
                    <a:pt x="157" y="44"/>
                  </a:cubicBezTo>
                  <a:cubicBezTo>
                    <a:pt x="138" y="13"/>
                    <a:pt x="112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3"/>
            <p:cNvSpPr/>
            <p:nvPr/>
          </p:nvSpPr>
          <p:spPr>
            <a:xfrm flipH="1">
              <a:off x="7973381" y="3794221"/>
              <a:ext cx="40046" cy="32317"/>
            </a:xfrm>
            <a:custGeom>
              <a:avLst/>
              <a:gdLst/>
              <a:ahLst/>
              <a:cxnLst/>
              <a:rect l="l" t="t" r="r" b="b"/>
              <a:pathLst>
                <a:path w="487" h="393" extrusionOk="0">
                  <a:moveTo>
                    <a:pt x="103" y="1"/>
                  </a:moveTo>
                  <a:cubicBezTo>
                    <a:pt x="41" y="1"/>
                    <a:pt x="1" y="68"/>
                    <a:pt x="43" y="132"/>
                  </a:cubicBezTo>
                  <a:cubicBezTo>
                    <a:pt x="157" y="219"/>
                    <a:pt x="238" y="327"/>
                    <a:pt x="352" y="387"/>
                  </a:cubicBezTo>
                  <a:cubicBezTo>
                    <a:pt x="363" y="391"/>
                    <a:pt x="374" y="392"/>
                    <a:pt x="384" y="392"/>
                  </a:cubicBezTo>
                  <a:cubicBezTo>
                    <a:pt x="451" y="392"/>
                    <a:pt x="486" y="320"/>
                    <a:pt x="439" y="273"/>
                  </a:cubicBezTo>
                  <a:cubicBezTo>
                    <a:pt x="352" y="186"/>
                    <a:pt x="238" y="105"/>
                    <a:pt x="157" y="18"/>
                  </a:cubicBezTo>
                  <a:cubicBezTo>
                    <a:pt x="138" y="6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3"/>
            <p:cNvSpPr/>
            <p:nvPr/>
          </p:nvSpPr>
          <p:spPr>
            <a:xfrm flipH="1">
              <a:off x="7021661" y="4587588"/>
              <a:ext cx="96374" cy="60359"/>
            </a:xfrm>
            <a:custGeom>
              <a:avLst/>
              <a:gdLst/>
              <a:ahLst/>
              <a:cxnLst/>
              <a:rect l="l" t="t" r="r" b="b"/>
              <a:pathLst>
                <a:path w="1172" h="734" extrusionOk="0">
                  <a:moveTo>
                    <a:pt x="74" y="0"/>
                  </a:moveTo>
                  <a:cubicBezTo>
                    <a:pt x="33" y="0"/>
                    <a:pt x="1" y="44"/>
                    <a:pt x="23" y="88"/>
                  </a:cubicBezTo>
                  <a:cubicBezTo>
                    <a:pt x="245" y="397"/>
                    <a:pt x="668" y="679"/>
                    <a:pt x="1058" y="733"/>
                  </a:cubicBezTo>
                  <a:cubicBezTo>
                    <a:pt x="1172" y="733"/>
                    <a:pt x="1172" y="592"/>
                    <a:pt x="1111" y="565"/>
                  </a:cubicBezTo>
                  <a:cubicBezTo>
                    <a:pt x="943" y="458"/>
                    <a:pt x="775" y="397"/>
                    <a:pt x="581" y="317"/>
                  </a:cubicBezTo>
                  <a:cubicBezTo>
                    <a:pt x="413" y="229"/>
                    <a:pt x="271" y="122"/>
                    <a:pt x="103" y="7"/>
                  </a:cubicBezTo>
                  <a:cubicBezTo>
                    <a:pt x="94" y="2"/>
                    <a:pt x="84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3"/>
            <p:cNvSpPr/>
            <p:nvPr/>
          </p:nvSpPr>
          <p:spPr>
            <a:xfrm flipH="1">
              <a:off x="6996169" y="4659211"/>
              <a:ext cx="50243" cy="21298"/>
            </a:xfrm>
            <a:custGeom>
              <a:avLst/>
              <a:gdLst/>
              <a:ahLst/>
              <a:cxnLst/>
              <a:rect l="l" t="t" r="r" b="b"/>
              <a:pathLst>
                <a:path w="611" h="259" extrusionOk="0">
                  <a:moveTo>
                    <a:pt x="136" y="0"/>
                  </a:moveTo>
                  <a:cubicBezTo>
                    <a:pt x="39" y="0"/>
                    <a:pt x="0" y="146"/>
                    <a:pt x="106" y="171"/>
                  </a:cubicBezTo>
                  <a:cubicBezTo>
                    <a:pt x="214" y="225"/>
                    <a:pt x="355" y="259"/>
                    <a:pt x="496" y="259"/>
                  </a:cubicBezTo>
                  <a:cubicBezTo>
                    <a:pt x="576" y="225"/>
                    <a:pt x="610" y="118"/>
                    <a:pt x="523" y="91"/>
                  </a:cubicBezTo>
                  <a:cubicBezTo>
                    <a:pt x="382" y="57"/>
                    <a:pt x="274" y="57"/>
                    <a:pt x="160" y="3"/>
                  </a:cubicBezTo>
                  <a:cubicBezTo>
                    <a:pt x="151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0" name="Google Shape;2870;p53"/>
            <p:cNvGrpSpPr/>
            <p:nvPr/>
          </p:nvGrpSpPr>
          <p:grpSpPr>
            <a:xfrm flipH="1">
              <a:off x="7372650" y="4265978"/>
              <a:ext cx="183126" cy="205906"/>
              <a:chOff x="4417190" y="3623028"/>
              <a:chExt cx="183126" cy="205906"/>
            </a:xfrm>
          </p:grpSpPr>
          <p:sp>
            <p:nvSpPr>
              <p:cNvPr id="2871" name="Google Shape;2871;p53"/>
              <p:cNvSpPr/>
              <p:nvPr/>
            </p:nvSpPr>
            <p:spPr>
              <a:xfrm>
                <a:off x="4505752" y="3623028"/>
                <a:ext cx="29932" cy="5049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4" extrusionOk="0">
                    <a:moveTo>
                      <a:pt x="232" y="1"/>
                    </a:moveTo>
                    <a:cubicBezTo>
                      <a:pt x="196" y="1"/>
                      <a:pt x="161" y="18"/>
                      <a:pt x="142" y="57"/>
                    </a:cubicBezTo>
                    <a:cubicBezTo>
                      <a:pt x="108" y="145"/>
                      <a:pt x="81" y="225"/>
                      <a:pt x="54" y="286"/>
                    </a:cubicBezTo>
                    <a:cubicBezTo>
                      <a:pt x="27" y="340"/>
                      <a:pt x="27" y="367"/>
                      <a:pt x="27" y="427"/>
                    </a:cubicBezTo>
                    <a:cubicBezTo>
                      <a:pt x="1" y="454"/>
                      <a:pt x="27" y="481"/>
                      <a:pt x="54" y="535"/>
                    </a:cubicBezTo>
                    <a:cubicBezTo>
                      <a:pt x="54" y="592"/>
                      <a:pt x="90" y="613"/>
                      <a:pt x="132" y="613"/>
                    </a:cubicBezTo>
                    <a:cubicBezTo>
                      <a:pt x="174" y="613"/>
                      <a:pt x="222" y="592"/>
                      <a:pt x="249" y="561"/>
                    </a:cubicBezTo>
                    <a:cubicBezTo>
                      <a:pt x="276" y="535"/>
                      <a:pt x="310" y="535"/>
                      <a:pt x="310" y="508"/>
                    </a:cubicBezTo>
                    <a:cubicBezTo>
                      <a:pt x="337" y="454"/>
                      <a:pt x="337" y="393"/>
                      <a:pt x="337" y="367"/>
                    </a:cubicBezTo>
                    <a:cubicBezTo>
                      <a:pt x="363" y="286"/>
                      <a:pt x="363" y="199"/>
                      <a:pt x="363" y="145"/>
                    </a:cubicBezTo>
                    <a:cubicBezTo>
                      <a:pt x="363" y="55"/>
                      <a:pt x="295" y="1"/>
                      <a:pt x="2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53"/>
              <p:cNvSpPr/>
              <p:nvPr/>
            </p:nvSpPr>
            <p:spPr>
              <a:xfrm>
                <a:off x="4464308" y="3784610"/>
                <a:ext cx="32152" cy="4432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39" extrusionOk="0">
                    <a:moveTo>
                      <a:pt x="276" y="1"/>
                    </a:moveTo>
                    <a:cubicBezTo>
                      <a:pt x="169" y="28"/>
                      <a:pt x="108" y="108"/>
                      <a:pt x="81" y="196"/>
                    </a:cubicBezTo>
                    <a:cubicBezTo>
                      <a:pt x="27" y="276"/>
                      <a:pt x="1" y="418"/>
                      <a:pt x="108" y="505"/>
                    </a:cubicBezTo>
                    <a:cubicBezTo>
                      <a:pt x="131" y="526"/>
                      <a:pt x="166" y="538"/>
                      <a:pt x="202" y="538"/>
                    </a:cubicBezTo>
                    <a:cubicBezTo>
                      <a:pt x="260" y="538"/>
                      <a:pt x="320" y="505"/>
                      <a:pt x="337" y="418"/>
                    </a:cubicBezTo>
                    <a:cubicBezTo>
                      <a:pt x="363" y="364"/>
                      <a:pt x="337" y="337"/>
                      <a:pt x="363" y="276"/>
                    </a:cubicBezTo>
                    <a:lnTo>
                      <a:pt x="363" y="250"/>
                    </a:lnTo>
                    <a:lnTo>
                      <a:pt x="363" y="196"/>
                    </a:lnTo>
                    <a:cubicBezTo>
                      <a:pt x="390" y="169"/>
                      <a:pt x="390" y="142"/>
                      <a:pt x="390" y="82"/>
                    </a:cubicBezTo>
                    <a:cubicBezTo>
                      <a:pt x="390" y="55"/>
                      <a:pt x="33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53"/>
              <p:cNvSpPr/>
              <p:nvPr/>
            </p:nvSpPr>
            <p:spPr>
              <a:xfrm>
                <a:off x="4417930" y="3699584"/>
                <a:ext cx="37086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63" extrusionOk="0">
                    <a:moveTo>
                      <a:pt x="141" y="0"/>
                    </a:moveTo>
                    <a:cubicBezTo>
                      <a:pt x="132" y="0"/>
                      <a:pt x="123" y="3"/>
                      <a:pt x="114" y="7"/>
                    </a:cubicBezTo>
                    <a:lnTo>
                      <a:pt x="114" y="7"/>
                    </a:lnTo>
                    <a:cubicBezTo>
                      <a:pt x="113" y="7"/>
                      <a:pt x="112" y="7"/>
                      <a:pt x="111" y="7"/>
                    </a:cubicBezTo>
                    <a:cubicBezTo>
                      <a:pt x="103" y="7"/>
                      <a:pt x="94" y="11"/>
                      <a:pt x="78" y="18"/>
                    </a:cubicBezTo>
                    <a:lnTo>
                      <a:pt x="78" y="18"/>
                    </a:lnTo>
                    <a:cubicBezTo>
                      <a:pt x="83" y="17"/>
                      <a:pt x="89" y="17"/>
                      <a:pt x="94" y="17"/>
                    </a:cubicBezTo>
                    <a:lnTo>
                      <a:pt x="94" y="17"/>
                    </a:lnTo>
                    <a:cubicBezTo>
                      <a:pt x="101" y="14"/>
                      <a:pt x="107" y="10"/>
                      <a:pt x="114" y="7"/>
                    </a:cubicBezTo>
                    <a:lnTo>
                      <a:pt x="114" y="7"/>
                    </a:lnTo>
                    <a:cubicBezTo>
                      <a:pt x="123" y="8"/>
                      <a:pt x="129" y="15"/>
                      <a:pt x="141" y="27"/>
                    </a:cubicBezTo>
                    <a:cubicBezTo>
                      <a:pt x="128" y="20"/>
                      <a:pt x="112" y="17"/>
                      <a:pt x="96" y="17"/>
                    </a:cubicBezTo>
                    <a:cubicBezTo>
                      <a:pt x="96" y="17"/>
                      <a:pt x="95" y="17"/>
                      <a:pt x="94" y="17"/>
                    </a:cubicBezTo>
                    <a:lnTo>
                      <a:pt x="94" y="17"/>
                    </a:lnTo>
                    <a:cubicBezTo>
                      <a:pt x="83" y="22"/>
                      <a:pt x="72" y="27"/>
                      <a:pt x="61" y="27"/>
                    </a:cubicBezTo>
                    <a:cubicBezTo>
                      <a:pt x="67" y="24"/>
                      <a:pt x="73" y="21"/>
                      <a:pt x="78" y="18"/>
                    </a:cubicBezTo>
                    <a:lnTo>
                      <a:pt x="78" y="18"/>
                    </a:lnTo>
                    <a:cubicBezTo>
                      <a:pt x="37" y="25"/>
                      <a:pt x="0" y="55"/>
                      <a:pt x="0" y="108"/>
                    </a:cubicBezTo>
                    <a:cubicBezTo>
                      <a:pt x="0" y="168"/>
                      <a:pt x="0" y="222"/>
                      <a:pt x="61" y="276"/>
                    </a:cubicBezTo>
                    <a:cubicBezTo>
                      <a:pt x="114" y="336"/>
                      <a:pt x="229" y="363"/>
                      <a:pt x="309" y="363"/>
                    </a:cubicBezTo>
                    <a:cubicBezTo>
                      <a:pt x="423" y="363"/>
                      <a:pt x="450" y="249"/>
                      <a:pt x="397" y="168"/>
                    </a:cubicBezTo>
                    <a:lnTo>
                      <a:pt x="282" y="54"/>
                    </a:lnTo>
                    <a:cubicBezTo>
                      <a:pt x="229" y="27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53"/>
              <p:cNvSpPr/>
              <p:nvPr/>
            </p:nvSpPr>
            <p:spPr>
              <a:xfrm>
                <a:off x="4551636" y="3731571"/>
                <a:ext cx="48680" cy="2335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84" extrusionOk="0">
                    <a:moveTo>
                      <a:pt x="195" y="1"/>
                    </a:moveTo>
                    <a:cubicBezTo>
                      <a:pt x="141" y="28"/>
                      <a:pt x="27" y="55"/>
                      <a:pt x="0" y="115"/>
                    </a:cubicBezTo>
                    <a:cubicBezTo>
                      <a:pt x="0" y="142"/>
                      <a:pt x="0" y="169"/>
                      <a:pt x="27" y="196"/>
                    </a:cubicBezTo>
                    <a:cubicBezTo>
                      <a:pt x="88" y="223"/>
                      <a:pt x="141" y="223"/>
                      <a:pt x="195" y="223"/>
                    </a:cubicBezTo>
                    <a:cubicBezTo>
                      <a:pt x="256" y="223"/>
                      <a:pt x="283" y="249"/>
                      <a:pt x="336" y="283"/>
                    </a:cubicBezTo>
                    <a:cubicBezTo>
                      <a:pt x="390" y="283"/>
                      <a:pt x="477" y="283"/>
                      <a:pt x="504" y="196"/>
                    </a:cubicBezTo>
                    <a:lnTo>
                      <a:pt x="504" y="169"/>
                    </a:lnTo>
                    <a:cubicBezTo>
                      <a:pt x="592" y="28"/>
                      <a:pt x="424" y="1"/>
                      <a:pt x="3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53"/>
              <p:cNvSpPr/>
              <p:nvPr/>
            </p:nvSpPr>
            <p:spPr>
              <a:xfrm>
                <a:off x="4450494" y="3644243"/>
                <a:ext cx="32152" cy="3050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1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5"/>
                    </a:cubicBezTo>
                    <a:cubicBezTo>
                      <a:pt x="1" y="135"/>
                      <a:pt x="54" y="196"/>
                      <a:pt x="108" y="250"/>
                    </a:cubicBezTo>
                    <a:cubicBezTo>
                      <a:pt x="132" y="312"/>
                      <a:pt x="193" y="370"/>
                      <a:pt x="248" y="370"/>
                    </a:cubicBezTo>
                    <a:cubicBezTo>
                      <a:pt x="271" y="370"/>
                      <a:pt x="292" y="360"/>
                      <a:pt x="310" y="337"/>
                    </a:cubicBezTo>
                    <a:cubicBezTo>
                      <a:pt x="390" y="250"/>
                      <a:pt x="310" y="169"/>
                      <a:pt x="249" y="109"/>
                    </a:cubicBezTo>
                    <a:cubicBezTo>
                      <a:pt x="195" y="82"/>
                      <a:pt x="108" y="28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53"/>
              <p:cNvSpPr/>
              <p:nvPr/>
            </p:nvSpPr>
            <p:spPr>
              <a:xfrm>
                <a:off x="4417190" y="3752047"/>
                <a:ext cx="40046" cy="24012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92" extrusionOk="0">
                    <a:moveTo>
                      <a:pt x="264" y="0"/>
                    </a:moveTo>
                    <a:cubicBezTo>
                      <a:pt x="229" y="23"/>
                      <a:pt x="191" y="42"/>
                      <a:pt x="161" y="60"/>
                    </a:cubicBezTo>
                    <a:lnTo>
                      <a:pt x="161" y="60"/>
                    </a:lnTo>
                    <a:cubicBezTo>
                      <a:pt x="157" y="61"/>
                      <a:pt x="153" y="61"/>
                      <a:pt x="150" y="61"/>
                    </a:cubicBezTo>
                    <a:cubicBezTo>
                      <a:pt x="0" y="109"/>
                      <a:pt x="54" y="291"/>
                      <a:pt x="168" y="291"/>
                    </a:cubicBezTo>
                    <a:cubicBezTo>
                      <a:pt x="181" y="291"/>
                      <a:pt x="196" y="288"/>
                      <a:pt x="211" y="283"/>
                    </a:cubicBezTo>
                    <a:cubicBezTo>
                      <a:pt x="238" y="256"/>
                      <a:pt x="291" y="229"/>
                      <a:pt x="318" y="202"/>
                    </a:cubicBezTo>
                    <a:cubicBezTo>
                      <a:pt x="379" y="168"/>
                      <a:pt x="432" y="142"/>
                      <a:pt x="459" y="88"/>
                    </a:cubicBezTo>
                    <a:cubicBezTo>
                      <a:pt x="486" y="61"/>
                      <a:pt x="459" y="0"/>
                      <a:pt x="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53"/>
              <p:cNvSpPr/>
              <p:nvPr/>
            </p:nvSpPr>
            <p:spPr>
              <a:xfrm>
                <a:off x="4558790" y="3678369"/>
                <a:ext cx="34372" cy="2787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9" extrusionOk="0">
                    <a:moveTo>
                      <a:pt x="298" y="1"/>
                    </a:moveTo>
                    <a:cubicBezTo>
                      <a:pt x="235" y="1"/>
                      <a:pt x="173" y="72"/>
                      <a:pt x="108" y="117"/>
                    </a:cubicBezTo>
                    <a:cubicBezTo>
                      <a:pt x="81" y="171"/>
                      <a:pt x="1" y="224"/>
                      <a:pt x="1" y="312"/>
                    </a:cubicBezTo>
                    <a:cubicBezTo>
                      <a:pt x="1" y="312"/>
                      <a:pt x="28" y="339"/>
                      <a:pt x="54" y="339"/>
                    </a:cubicBezTo>
                    <a:cubicBezTo>
                      <a:pt x="108" y="339"/>
                      <a:pt x="196" y="285"/>
                      <a:pt x="249" y="258"/>
                    </a:cubicBezTo>
                    <a:cubicBezTo>
                      <a:pt x="303" y="224"/>
                      <a:pt x="337" y="224"/>
                      <a:pt x="364" y="198"/>
                    </a:cubicBezTo>
                    <a:cubicBezTo>
                      <a:pt x="390" y="144"/>
                      <a:pt x="417" y="90"/>
                      <a:pt x="364" y="30"/>
                    </a:cubicBezTo>
                    <a:cubicBezTo>
                      <a:pt x="341" y="9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53"/>
              <p:cNvSpPr/>
              <p:nvPr/>
            </p:nvSpPr>
            <p:spPr>
              <a:xfrm>
                <a:off x="4533381" y="3786830"/>
                <a:ext cx="29932" cy="2434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96" extrusionOk="0">
                    <a:moveTo>
                      <a:pt x="54" y="1"/>
                    </a:moveTo>
                    <a:lnTo>
                      <a:pt x="27" y="28"/>
                    </a:lnTo>
                    <a:cubicBezTo>
                      <a:pt x="10" y="45"/>
                      <a:pt x="4" y="63"/>
                      <a:pt x="9" y="83"/>
                    </a:cubicBezTo>
                    <a:lnTo>
                      <a:pt x="9" y="83"/>
                    </a:lnTo>
                    <a:cubicBezTo>
                      <a:pt x="7" y="82"/>
                      <a:pt x="4" y="81"/>
                      <a:pt x="1" y="81"/>
                    </a:cubicBezTo>
                    <a:cubicBezTo>
                      <a:pt x="27" y="142"/>
                      <a:pt x="81" y="169"/>
                      <a:pt x="108" y="223"/>
                    </a:cubicBezTo>
                    <a:cubicBezTo>
                      <a:pt x="129" y="260"/>
                      <a:pt x="179" y="295"/>
                      <a:pt x="228" y="295"/>
                    </a:cubicBezTo>
                    <a:cubicBezTo>
                      <a:pt x="257" y="295"/>
                      <a:pt x="287" y="282"/>
                      <a:pt x="310" y="249"/>
                    </a:cubicBezTo>
                    <a:cubicBezTo>
                      <a:pt x="363" y="142"/>
                      <a:pt x="276" y="55"/>
                      <a:pt x="195" y="28"/>
                    </a:cubicBezTo>
                    <a:cubicBezTo>
                      <a:pt x="169" y="1"/>
                      <a:pt x="14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9" name="Google Shape;2879;p53"/>
          <p:cNvGrpSpPr/>
          <p:nvPr/>
        </p:nvGrpSpPr>
        <p:grpSpPr>
          <a:xfrm>
            <a:off x="6280426" y="1866823"/>
            <a:ext cx="1659554" cy="823062"/>
            <a:chOff x="6280426" y="1866823"/>
            <a:chExt cx="1659554" cy="823062"/>
          </a:xfrm>
        </p:grpSpPr>
        <p:sp>
          <p:nvSpPr>
            <p:cNvPr id="2880" name="Google Shape;2880;p53"/>
            <p:cNvSpPr/>
            <p:nvPr/>
          </p:nvSpPr>
          <p:spPr>
            <a:xfrm>
              <a:off x="6280426" y="1866823"/>
              <a:ext cx="1639548" cy="823062"/>
            </a:xfrm>
            <a:custGeom>
              <a:avLst/>
              <a:gdLst/>
              <a:ahLst/>
              <a:cxnLst/>
              <a:rect l="l" t="t" r="r" b="b"/>
              <a:pathLst>
                <a:path w="18199" h="9136" extrusionOk="0">
                  <a:moveTo>
                    <a:pt x="8983" y="281"/>
                  </a:moveTo>
                  <a:cubicBezTo>
                    <a:pt x="10773" y="281"/>
                    <a:pt x="12559" y="508"/>
                    <a:pt x="14335" y="963"/>
                  </a:cubicBezTo>
                  <a:cubicBezTo>
                    <a:pt x="16183" y="1434"/>
                    <a:pt x="18145" y="2556"/>
                    <a:pt x="17473" y="4767"/>
                  </a:cubicBezTo>
                  <a:cubicBezTo>
                    <a:pt x="17191" y="5775"/>
                    <a:pt x="16324" y="6844"/>
                    <a:pt x="15397" y="7348"/>
                  </a:cubicBezTo>
                  <a:cubicBezTo>
                    <a:pt x="15007" y="7543"/>
                    <a:pt x="14590" y="7650"/>
                    <a:pt x="14254" y="7933"/>
                  </a:cubicBezTo>
                  <a:cubicBezTo>
                    <a:pt x="14075" y="8073"/>
                    <a:pt x="13988" y="8327"/>
                    <a:pt x="13926" y="8579"/>
                  </a:cubicBezTo>
                  <a:lnTo>
                    <a:pt x="13926" y="8579"/>
                  </a:lnTo>
                  <a:cubicBezTo>
                    <a:pt x="13808" y="8173"/>
                    <a:pt x="13336" y="8005"/>
                    <a:pt x="12850" y="7959"/>
                  </a:cubicBezTo>
                  <a:cubicBezTo>
                    <a:pt x="12641" y="7936"/>
                    <a:pt x="12429" y="7927"/>
                    <a:pt x="12216" y="7927"/>
                  </a:cubicBezTo>
                  <a:cubicBezTo>
                    <a:pt x="11430" y="7927"/>
                    <a:pt x="10624" y="8052"/>
                    <a:pt x="9852" y="8074"/>
                  </a:cubicBezTo>
                  <a:cubicBezTo>
                    <a:pt x="9380" y="8096"/>
                    <a:pt x="8905" y="8110"/>
                    <a:pt x="8431" y="8110"/>
                  </a:cubicBezTo>
                  <a:cubicBezTo>
                    <a:pt x="7217" y="8110"/>
                    <a:pt x="6000" y="8018"/>
                    <a:pt x="4812" y="7738"/>
                  </a:cubicBezTo>
                  <a:cubicBezTo>
                    <a:pt x="3387" y="7428"/>
                    <a:pt x="1956" y="6844"/>
                    <a:pt x="1062" y="5634"/>
                  </a:cubicBezTo>
                  <a:cubicBezTo>
                    <a:pt x="222" y="4519"/>
                    <a:pt x="276" y="3006"/>
                    <a:pt x="1317" y="2052"/>
                  </a:cubicBezTo>
                  <a:cubicBezTo>
                    <a:pt x="2157" y="1299"/>
                    <a:pt x="3387" y="1017"/>
                    <a:pt x="4449" y="762"/>
                  </a:cubicBezTo>
                  <a:cubicBezTo>
                    <a:pt x="5961" y="442"/>
                    <a:pt x="7474" y="281"/>
                    <a:pt x="8983" y="281"/>
                  </a:cubicBezTo>
                  <a:close/>
                  <a:moveTo>
                    <a:pt x="8813" y="0"/>
                  </a:moveTo>
                  <a:cubicBezTo>
                    <a:pt x="6677" y="0"/>
                    <a:pt x="4462" y="327"/>
                    <a:pt x="2494" y="1098"/>
                  </a:cubicBezTo>
                  <a:cubicBezTo>
                    <a:pt x="1620" y="1434"/>
                    <a:pt x="813" y="1998"/>
                    <a:pt x="417" y="2865"/>
                  </a:cubicBezTo>
                  <a:cubicBezTo>
                    <a:pt x="0" y="3873"/>
                    <a:pt x="309" y="5023"/>
                    <a:pt x="921" y="5863"/>
                  </a:cubicBezTo>
                  <a:cubicBezTo>
                    <a:pt x="2460" y="7933"/>
                    <a:pt x="5484" y="8322"/>
                    <a:pt x="7870" y="8437"/>
                  </a:cubicBezTo>
                  <a:cubicBezTo>
                    <a:pt x="8280" y="8445"/>
                    <a:pt x="8690" y="8451"/>
                    <a:pt x="9100" y="8451"/>
                  </a:cubicBezTo>
                  <a:cubicBezTo>
                    <a:pt x="9920" y="8451"/>
                    <a:pt x="10742" y="8428"/>
                    <a:pt x="11566" y="8356"/>
                  </a:cubicBezTo>
                  <a:cubicBezTo>
                    <a:pt x="11785" y="8323"/>
                    <a:pt x="12155" y="8271"/>
                    <a:pt x="12527" y="8271"/>
                  </a:cubicBezTo>
                  <a:cubicBezTo>
                    <a:pt x="13146" y="8271"/>
                    <a:pt x="13771" y="8415"/>
                    <a:pt x="13717" y="9028"/>
                  </a:cubicBezTo>
                  <a:cubicBezTo>
                    <a:pt x="13701" y="9088"/>
                    <a:pt x="13756" y="9123"/>
                    <a:pt x="13813" y="9123"/>
                  </a:cubicBezTo>
                  <a:cubicBezTo>
                    <a:pt x="13835" y="9123"/>
                    <a:pt x="13857" y="9118"/>
                    <a:pt x="13876" y="9107"/>
                  </a:cubicBezTo>
                  <a:lnTo>
                    <a:pt x="13876" y="9107"/>
                  </a:lnTo>
                  <a:cubicBezTo>
                    <a:pt x="13900" y="9125"/>
                    <a:pt x="13932" y="9135"/>
                    <a:pt x="13963" y="9135"/>
                  </a:cubicBezTo>
                  <a:cubicBezTo>
                    <a:pt x="14013" y="9135"/>
                    <a:pt x="14062" y="9111"/>
                    <a:pt x="14086" y="9055"/>
                  </a:cubicBezTo>
                  <a:cubicBezTo>
                    <a:pt x="14194" y="8631"/>
                    <a:pt x="14254" y="8215"/>
                    <a:pt x="14644" y="7959"/>
                  </a:cubicBezTo>
                  <a:cubicBezTo>
                    <a:pt x="14926" y="7791"/>
                    <a:pt x="15262" y="7738"/>
                    <a:pt x="15538" y="7596"/>
                  </a:cubicBezTo>
                  <a:cubicBezTo>
                    <a:pt x="16102" y="7348"/>
                    <a:pt x="16606" y="6756"/>
                    <a:pt x="16969" y="6279"/>
                  </a:cubicBezTo>
                  <a:cubicBezTo>
                    <a:pt x="17695" y="5332"/>
                    <a:pt x="18199" y="4041"/>
                    <a:pt x="17668" y="2892"/>
                  </a:cubicBezTo>
                  <a:cubicBezTo>
                    <a:pt x="17218" y="1884"/>
                    <a:pt x="16270" y="1353"/>
                    <a:pt x="15289" y="990"/>
                  </a:cubicBezTo>
                  <a:cubicBezTo>
                    <a:pt x="13858" y="459"/>
                    <a:pt x="12265" y="231"/>
                    <a:pt x="10753" y="90"/>
                  </a:cubicBezTo>
                  <a:cubicBezTo>
                    <a:pt x="10120" y="31"/>
                    <a:pt x="9470" y="0"/>
                    <a:pt x="8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3"/>
            <p:cNvSpPr/>
            <p:nvPr/>
          </p:nvSpPr>
          <p:spPr>
            <a:xfrm>
              <a:off x="6328264" y="1930335"/>
              <a:ext cx="120360" cy="84865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3"/>
            <p:cNvSpPr/>
            <p:nvPr/>
          </p:nvSpPr>
          <p:spPr>
            <a:xfrm>
              <a:off x="6404841" y="1897453"/>
              <a:ext cx="63784" cy="26216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3"/>
            <p:cNvSpPr/>
            <p:nvPr/>
          </p:nvSpPr>
          <p:spPr>
            <a:xfrm>
              <a:off x="7808988" y="2409425"/>
              <a:ext cx="85135" cy="82252"/>
            </a:xfrm>
            <a:custGeom>
              <a:avLst/>
              <a:gdLst/>
              <a:ahLst/>
              <a:cxnLst/>
              <a:rect l="l" t="t" r="r" b="b"/>
              <a:pathLst>
                <a:path w="945" h="913" extrusionOk="0">
                  <a:moveTo>
                    <a:pt x="817" y="1"/>
                  </a:moveTo>
                  <a:cubicBezTo>
                    <a:pt x="805" y="1"/>
                    <a:pt x="792" y="3"/>
                    <a:pt x="782" y="8"/>
                  </a:cubicBezTo>
                  <a:cubicBezTo>
                    <a:pt x="506" y="203"/>
                    <a:pt x="311" y="451"/>
                    <a:pt x="83" y="707"/>
                  </a:cubicBezTo>
                  <a:cubicBezTo>
                    <a:pt x="1" y="794"/>
                    <a:pt x="79" y="913"/>
                    <a:pt x="169" y="913"/>
                  </a:cubicBezTo>
                  <a:cubicBezTo>
                    <a:pt x="197" y="913"/>
                    <a:pt x="226" y="901"/>
                    <a:pt x="251" y="875"/>
                  </a:cubicBezTo>
                  <a:cubicBezTo>
                    <a:pt x="506" y="653"/>
                    <a:pt x="782" y="424"/>
                    <a:pt x="923" y="115"/>
                  </a:cubicBezTo>
                  <a:cubicBezTo>
                    <a:pt x="945" y="49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3"/>
            <p:cNvSpPr/>
            <p:nvPr/>
          </p:nvSpPr>
          <p:spPr>
            <a:xfrm>
              <a:off x="7906376" y="2387713"/>
              <a:ext cx="33604" cy="46396"/>
            </a:xfrm>
            <a:custGeom>
              <a:avLst/>
              <a:gdLst/>
              <a:ahLst/>
              <a:cxnLst/>
              <a:rect l="l" t="t" r="r" b="b"/>
              <a:pathLst>
                <a:path w="373" h="515" extrusionOk="0">
                  <a:moveTo>
                    <a:pt x="307" y="0"/>
                  </a:moveTo>
                  <a:cubicBezTo>
                    <a:pt x="268" y="0"/>
                    <a:pt x="224" y="30"/>
                    <a:pt x="205" y="81"/>
                  </a:cubicBezTo>
                  <a:cubicBezTo>
                    <a:pt x="205" y="188"/>
                    <a:pt x="151" y="302"/>
                    <a:pt x="70" y="390"/>
                  </a:cubicBezTo>
                  <a:cubicBezTo>
                    <a:pt x="0" y="433"/>
                    <a:pt x="42" y="514"/>
                    <a:pt x="103" y="514"/>
                  </a:cubicBezTo>
                  <a:cubicBezTo>
                    <a:pt x="118" y="514"/>
                    <a:pt x="135" y="509"/>
                    <a:pt x="151" y="497"/>
                  </a:cubicBezTo>
                  <a:cubicBezTo>
                    <a:pt x="238" y="470"/>
                    <a:pt x="319" y="417"/>
                    <a:pt x="346" y="329"/>
                  </a:cubicBezTo>
                  <a:cubicBezTo>
                    <a:pt x="373" y="249"/>
                    <a:pt x="373" y="134"/>
                    <a:pt x="373" y="54"/>
                  </a:cubicBezTo>
                  <a:cubicBezTo>
                    <a:pt x="361" y="17"/>
                    <a:pt x="335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53"/>
          <p:cNvGrpSpPr/>
          <p:nvPr/>
        </p:nvGrpSpPr>
        <p:grpSpPr>
          <a:xfrm>
            <a:off x="7498537" y="1139000"/>
            <a:ext cx="759279" cy="644053"/>
            <a:chOff x="7498537" y="1139000"/>
            <a:chExt cx="759279" cy="644053"/>
          </a:xfrm>
        </p:grpSpPr>
        <p:sp>
          <p:nvSpPr>
            <p:cNvPr id="2886" name="Google Shape;2886;p53"/>
            <p:cNvSpPr/>
            <p:nvPr/>
          </p:nvSpPr>
          <p:spPr>
            <a:xfrm>
              <a:off x="7498537" y="1139000"/>
              <a:ext cx="759279" cy="644053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3"/>
            <p:cNvSpPr/>
            <p:nvPr/>
          </p:nvSpPr>
          <p:spPr>
            <a:xfrm>
              <a:off x="7506375" y="1205576"/>
              <a:ext cx="61622" cy="60540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3"/>
            <p:cNvSpPr/>
            <p:nvPr/>
          </p:nvSpPr>
          <p:spPr>
            <a:xfrm>
              <a:off x="7527907" y="1162604"/>
              <a:ext cx="53874" cy="43243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7" name="Google Shape;3557;p63"/>
          <p:cNvSpPr/>
          <p:nvPr/>
        </p:nvSpPr>
        <p:spPr>
          <a:xfrm>
            <a:off x="3600551" y="1005113"/>
            <a:ext cx="1943076" cy="1185976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63"/>
          <p:cNvSpPr txBox="1">
            <a:spLocks noGrp="1"/>
          </p:cNvSpPr>
          <p:nvPr>
            <p:ph type="title"/>
          </p:nvPr>
        </p:nvSpPr>
        <p:spPr>
          <a:xfrm>
            <a:off x="2036600" y="2125088"/>
            <a:ext cx="5070900" cy="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Değer Görme</a:t>
            </a:r>
            <a:endParaRPr dirty="0"/>
          </a:p>
        </p:txBody>
      </p:sp>
      <p:sp>
        <p:nvSpPr>
          <p:cNvPr id="3559" name="Google Shape;3559;p63"/>
          <p:cNvSpPr txBox="1">
            <a:spLocks noGrp="1"/>
          </p:cNvSpPr>
          <p:nvPr>
            <p:ph type="body" idx="1"/>
          </p:nvPr>
        </p:nvSpPr>
        <p:spPr>
          <a:xfrm>
            <a:off x="2700825" y="2973527"/>
            <a:ext cx="3742500" cy="601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Etkili bir iletişim içerisinde bireyler kendilerine değer verildiğini hissetmek ister.</a:t>
            </a:r>
            <a:endParaRPr dirty="0"/>
          </a:p>
        </p:txBody>
      </p:sp>
      <p:sp>
        <p:nvSpPr>
          <p:cNvPr id="3560" name="Google Shape;3560;p63"/>
          <p:cNvSpPr txBox="1">
            <a:spLocks noGrp="1"/>
          </p:cNvSpPr>
          <p:nvPr>
            <p:ph type="title" idx="2"/>
          </p:nvPr>
        </p:nvSpPr>
        <p:spPr>
          <a:xfrm>
            <a:off x="3800675" y="901663"/>
            <a:ext cx="15426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61" name="Google Shape;3561;p63"/>
          <p:cNvSpPr/>
          <p:nvPr/>
        </p:nvSpPr>
        <p:spPr>
          <a:xfrm>
            <a:off x="3346388" y="3595312"/>
            <a:ext cx="2451163" cy="75623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63"/>
          <p:cNvSpPr/>
          <p:nvPr/>
        </p:nvSpPr>
        <p:spPr>
          <a:xfrm>
            <a:off x="769343" y="3509699"/>
            <a:ext cx="1166698" cy="735798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63"/>
          <p:cNvSpPr/>
          <p:nvPr/>
        </p:nvSpPr>
        <p:spPr>
          <a:xfrm>
            <a:off x="7582201" y="2720116"/>
            <a:ext cx="841789" cy="71402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63"/>
          <p:cNvSpPr/>
          <p:nvPr/>
        </p:nvSpPr>
        <p:spPr>
          <a:xfrm>
            <a:off x="1838220" y="3538762"/>
            <a:ext cx="66420" cy="63023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63"/>
          <p:cNvSpPr/>
          <p:nvPr/>
        </p:nvSpPr>
        <p:spPr>
          <a:xfrm>
            <a:off x="1912129" y="3574917"/>
            <a:ext cx="35258" cy="59127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63"/>
          <p:cNvSpPr/>
          <p:nvPr/>
        </p:nvSpPr>
        <p:spPr>
          <a:xfrm>
            <a:off x="1985227" y="4250360"/>
            <a:ext cx="66094" cy="31814"/>
          </a:xfrm>
          <a:custGeom>
            <a:avLst/>
            <a:gdLst/>
            <a:ahLst/>
            <a:cxnLst/>
            <a:rect l="l" t="t" r="r" b="b"/>
            <a:pathLst>
              <a:path w="700" h="337" extrusionOk="0">
                <a:moveTo>
                  <a:pt x="223" y="0"/>
                </a:moveTo>
                <a:cubicBezTo>
                  <a:pt x="196" y="0"/>
                  <a:pt x="142" y="27"/>
                  <a:pt x="108" y="27"/>
                </a:cubicBezTo>
                <a:cubicBezTo>
                  <a:pt x="1" y="54"/>
                  <a:pt x="1" y="195"/>
                  <a:pt x="81" y="249"/>
                </a:cubicBezTo>
                <a:cubicBezTo>
                  <a:pt x="108" y="249"/>
                  <a:pt x="108" y="276"/>
                  <a:pt x="142" y="303"/>
                </a:cubicBezTo>
                <a:cubicBezTo>
                  <a:pt x="196" y="303"/>
                  <a:pt x="223" y="336"/>
                  <a:pt x="276" y="336"/>
                </a:cubicBezTo>
                <a:lnTo>
                  <a:pt x="505" y="336"/>
                </a:lnTo>
                <a:cubicBezTo>
                  <a:pt x="612" y="336"/>
                  <a:pt x="700" y="168"/>
                  <a:pt x="585" y="108"/>
                </a:cubicBezTo>
                <a:cubicBezTo>
                  <a:pt x="505" y="81"/>
                  <a:pt x="417" y="54"/>
                  <a:pt x="364" y="27"/>
                </a:cubicBezTo>
                <a:cubicBezTo>
                  <a:pt x="310" y="0"/>
                  <a:pt x="276" y="0"/>
                  <a:pt x="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63"/>
          <p:cNvSpPr/>
          <p:nvPr/>
        </p:nvSpPr>
        <p:spPr>
          <a:xfrm>
            <a:off x="1808192" y="4211466"/>
            <a:ext cx="50231" cy="32664"/>
          </a:xfrm>
          <a:custGeom>
            <a:avLst/>
            <a:gdLst/>
            <a:ahLst/>
            <a:cxnLst/>
            <a:rect l="l" t="t" r="r" b="b"/>
            <a:pathLst>
              <a:path w="532" h="346" extrusionOk="0">
                <a:moveTo>
                  <a:pt x="213" y="0"/>
                </a:moveTo>
                <a:cubicBezTo>
                  <a:pt x="149" y="0"/>
                  <a:pt x="91" y="23"/>
                  <a:pt x="55" y="76"/>
                </a:cubicBezTo>
                <a:cubicBezTo>
                  <a:pt x="1" y="103"/>
                  <a:pt x="1" y="157"/>
                  <a:pt x="1" y="211"/>
                </a:cubicBezTo>
                <a:cubicBezTo>
                  <a:pt x="28" y="244"/>
                  <a:pt x="55" y="298"/>
                  <a:pt x="108" y="298"/>
                </a:cubicBezTo>
                <a:cubicBezTo>
                  <a:pt x="129" y="307"/>
                  <a:pt x="148" y="310"/>
                  <a:pt x="167" y="310"/>
                </a:cubicBezTo>
                <a:cubicBezTo>
                  <a:pt x="199" y="310"/>
                  <a:pt x="229" y="302"/>
                  <a:pt x="259" y="299"/>
                </a:cubicBezTo>
                <a:lnTo>
                  <a:pt x="259" y="299"/>
                </a:lnTo>
                <a:cubicBezTo>
                  <a:pt x="252" y="301"/>
                  <a:pt x="258" y="307"/>
                  <a:pt x="276" y="325"/>
                </a:cubicBezTo>
                <a:lnTo>
                  <a:pt x="337" y="325"/>
                </a:lnTo>
                <a:cubicBezTo>
                  <a:pt x="350" y="338"/>
                  <a:pt x="364" y="345"/>
                  <a:pt x="381" y="345"/>
                </a:cubicBezTo>
                <a:cubicBezTo>
                  <a:pt x="397" y="345"/>
                  <a:pt x="417" y="338"/>
                  <a:pt x="444" y="325"/>
                </a:cubicBezTo>
                <a:cubicBezTo>
                  <a:pt x="505" y="325"/>
                  <a:pt x="532" y="271"/>
                  <a:pt x="532" y="244"/>
                </a:cubicBezTo>
                <a:cubicBezTo>
                  <a:pt x="513" y="107"/>
                  <a:pt x="351" y="0"/>
                  <a:pt x="2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63"/>
          <p:cNvSpPr/>
          <p:nvPr/>
        </p:nvSpPr>
        <p:spPr>
          <a:xfrm>
            <a:off x="1921777" y="4148781"/>
            <a:ext cx="34369" cy="41916"/>
          </a:xfrm>
          <a:custGeom>
            <a:avLst/>
            <a:gdLst/>
            <a:ahLst/>
            <a:cxnLst/>
            <a:rect l="l" t="t" r="r" b="b"/>
            <a:pathLst>
              <a:path w="364" h="444" extrusionOk="0">
                <a:moveTo>
                  <a:pt x="186" y="0"/>
                </a:moveTo>
                <a:cubicBezTo>
                  <a:pt x="185" y="0"/>
                  <a:pt x="180" y="2"/>
                  <a:pt x="169" y="8"/>
                </a:cubicBezTo>
                <a:lnTo>
                  <a:pt x="177" y="8"/>
                </a:lnTo>
                <a:cubicBezTo>
                  <a:pt x="184" y="3"/>
                  <a:pt x="188" y="0"/>
                  <a:pt x="186" y="0"/>
                </a:cubicBezTo>
                <a:close/>
                <a:moveTo>
                  <a:pt x="177" y="8"/>
                </a:moveTo>
                <a:cubicBezTo>
                  <a:pt x="160" y="18"/>
                  <a:pt x="127" y="35"/>
                  <a:pt x="108" y="35"/>
                </a:cubicBezTo>
                <a:lnTo>
                  <a:pt x="81" y="68"/>
                </a:lnTo>
                <a:cubicBezTo>
                  <a:pt x="28" y="122"/>
                  <a:pt x="1" y="263"/>
                  <a:pt x="1" y="344"/>
                </a:cubicBezTo>
                <a:cubicBezTo>
                  <a:pt x="1" y="401"/>
                  <a:pt x="47" y="444"/>
                  <a:pt x="103" y="444"/>
                </a:cubicBezTo>
                <a:cubicBezTo>
                  <a:pt x="133" y="444"/>
                  <a:pt x="166" y="432"/>
                  <a:pt x="196" y="404"/>
                </a:cubicBezTo>
                <a:cubicBezTo>
                  <a:pt x="223" y="371"/>
                  <a:pt x="249" y="317"/>
                  <a:pt x="276" y="290"/>
                </a:cubicBezTo>
                <a:cubicBezTo>
                  <a:pt x="310" y="236"/>
                  <a:pt x="337" y="203"/>
                  <a:pt x="337" y="149"/>
                </a:cubicBezTo>
                <a:cubicBezTo>
                  <a:pt x="364" y="68"/>
                  <a:pt x="276" y="8"/>
                  <a:pt x="223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63"/>
          <p:cNvSpPr/>
          <p:nvPr/>
        </p:nvSpPr>
        <p:spPr>
          <a:xfrm>
            <a:off x="1896096" y="4305492"/>
            <a:ext cx="30875" cy="48619"/>
          </a:xfrm>
          <a:custGeom>
            <a:avLst/>
            <a:gdLst/>
            <a:ahLst/>
            <a:cxnLst/>
            <a:rect l="l" t="t" r="r" b="b"/>
            <a:pathLst>
              <a:path w="327" h="515" extrusionOk="0">
                <a:moveTo>
                  <a:pt x="159" y="1"/>
                </a:moveTo>
                <a:cubicBezTo>
                  <a:pt x="132" y="1"/>
                  <a:pt x="105" y="1"/>
                  <a:pt x="78" y="28"/>
                </a:cubicBezTo>
                <a:lnTo>
                  <a:pt x="78" y="169"/>
                </a:lnTo>
                <a:cubicBezTo>
                  <a:pt x="44" y="223"/>
                  <a:pt x="44" y="283"/>
                  <a:pt x="17" y="337"/>
                </a:cubicBezTo>
                <a:cubicBezTo>
                  <a:pt x="1" y="442"/>
                  <a:pt x="80" y="515"/>
                  <a:pt x="164" y="515"/>
                </a:cubicBezTo>
                <a:cubicBezTo>
                  <a:pt x="214" y="515"/>
                  <a:pt x="267" y="488"/>
                  <a:pt x="300" y="424"/>
                </a:cubicBezTo>
                <a:cubicBezTo>
                  <a:pt x="327" y="310"/>
                  <a:pt x="273" y="55"/>
                  <a:pt x="1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63"/>
          <p:cNvSpPr/>
          <p:nvPr/>
        </p:nvSpPr>
        <p:spPr>
          <a:xfrm>
            <a:off x="1982677" y="4183711"/>
            <a:ext cx="36918" cy="35024"/>
          </a:xfrm>
          <a:custGeom>
            <a:avLst/>
            <a:gdLst/>
            <a:ahLst/>
            <a:cxnLst/>
            <a:rect l="l" t="t" r="r" b="b"/>
            <a:pathLst>
              <a:path w="391" h="371" extrusionOk="0">
                <a:moveTo>
                  <a:pt x="337" y="1"/>
                </a:moveTo>
                <a:cubicBezTo>
                  <a:pt x="250" y="1"/>
                  <a:pt x="196" y="61"/>
                  <a:pt x="135" y="115"/>
                </a:cubicBezTo>
                <a:cubicBezTo>
                  <a:pt x="82" y="142"/>
                  <a:pt x="1" y="229"/>
                  <a:pt x="28" y="310"/>
                </a:cubicBezTo>
                <a:cubicBezTo>
                  <a:pt x="28" y="337"/>
                  <a:pt x="55" y="370"/>
                  <a:pt x="82" y="370"/>
                </a:cubicBezTo>
                <a:cubicBezTo>
                  <a:pt x="169" y="370"/>
                  <a:pt x="223" y="310"/>
                  <a:pt x="276" y="256"/>
                </a:cubicBezTo>
                <a:cubicBezTo>
                  <a:pt x="303" y="202"/>
                  <a:pt x="364" y="142"/>
                  <a:pt x="364" y="61"/>
                </a:cubicBezTo>
                <a:cubicBezTo>
                  <a:pt x="391" y="34"/>
                  <a:pt x="364" y="34"/>
                  <a:pt x="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63"/>
          <p:cNvSpPr/>
          <p:nvPr/>
        </p:nvSpPr>
        <p:spPr>
          <a:xfrm>
            <a:off x="1863804" y="4156806"/>
            <a:ext cx="31442" cy="38895"/>
          </a:xfrm>
          <a:custGeom>
            <a:avLst/>
            <a:gdLst/>
            <a:ahLst/>
            <a:cxnLst/>
            <a:rect l="l" t="t" r="r" b="b"/>
            <a:pathLst>
              <a:path w="333" h="412" extrusionOk="0">
                <a:moveTo>
                  <a:pt x="151" y="0"/>
                </a:moveTo>
                <a:cubicBezTo>
                  <a:pt x="77" y="0"/>
                  <a:pt x="0" y="74"/>
                  <a:pt x="50" y="178"/>
                </a:cubicBezTo>
                <a:cubicBezTo>
                  <a:pt x="84" y="205"/>
                  <a:pt x="111" y="259"/>
                  <a:pt x="138" y="286"/>
                </a:cubicBezTo>
                <a:cubicBezTo>
                  <a:pt x="165" y="346"/>
                  <a:pt x="191" y="373"/>
                  <a:pt x="218" y="400"/>
                </a:cubicBezTo>
                <a:cubicBezTo>
                  <a:pt x="236" y="408"/>
                  <a:pt x="251" y="411"/>
                  <a:pt x="264" y="411"/>
                </a:cubicBezTo>
                <a:cubicBezTo>
                  <a:pt x="295" y="411"/>
                  <a:pt x="314" y="392"/>
                  <a:pt x="333" y="373"/>
                </a:cubicBezTo>
                <a:cubicBezTo>
                  <a:pt x="333" y="323"/>
                  <a:pt x="333" y="267"/>
                  <a:pt x="311" y="238"/>
                </a:cubicBezTo>
                <a:lnTo>
                  <a:pt x="311" y="238"/>
                </a:lnTo>
                <a:cubicBezTo>
                  <a:pt x="311" y="227"/>
                  <a:pt x="309" y="216"/>
                  <a:pt x="306" y="205"/>
                </a:cubicBezTo>
                <a:cubicBezTo>
                  <a:pt x="296" y="196"/>
                  <a:pt x="290" y="182"/>
                  <a:pt x="285" y="168"/>
                </a:cubicBezTo>
                <a:lnTo>
                  <a:pt x="285" y="168"/>
                </a:lnTo>
                <a:cubicBezTo>
                  <a:pt x="276" y="125"/>
                  <a:pt x="269" y="81"/>
                  <a:pt x="252" y="64"/>
                </a:cubicBezTo>
                <a:cubicBezTo>
                  <a:pt x="250" y="65"/>
                  <a:pt x="247" y="66"/>
                  <a:pt x="245" y="67"/>
                </a:cubicBezTo>
                <a:lnTo>
                  <a:pt x="245" y="67"/>
                </a:lnTo>
                <a:cubicBezTo>
                  <a:pt x="227" y="20"/>
                  <a:pt x="190" y="0"/>
                  <a:pt x="1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63"/>
          <p:cNvSpPr/>
          <p:nvPr/>
        </p:nvSpPr>
        <p:spPr>
          <a:xfrm>
            <a:off x="1950953" y="4310590"/>
            <a:ext cx="39468" cy="36912"/>
          </a:xfrm>
          <a:custGeom>
            <a:avLst/>
            <a:gdLst/>
            <a:ahLst/>
            <a:cxnLst/>
            <a:rect l="l" t="t" r="r" b="b"/>
            <a:pathLst>
              <a:path w="418" h="391" extrusionOk="0">
                <a:moveTo>
                  <a:pt x="55" y="1"/>
                </a:moveTo>
                <a:cubicBezTo>
                  <a:pt x="28" y="1"/>
                  <a:pt x="28" y="34"/>
                  <a:pt x="1" y="61"/>
                </a:cubicBezTo>
                <a:cubicBezTo>
                  <a:pt x="1" y="115"/>
                  <a:pt x="82" y="202"/>
                  <a:pt x="108" y="256"/>
                </a:cubicBezTo>
                <a:cubicBezTo>
                  <a:pt x="135" y="283"/>
                  <a:pt x="135" y="337"/>
                  <a:pt x="169" y="370"/>
                </a:cubicBezTo>
                <a:cubicBezTo>
                  <a:pt x="196" y="384"/>
                  <a:pt x="223" y="391"/>
                  <a:pt x="250" y="391"/>
                </a:cubicBezTo>
                <a:cubicBezTo>
                  <a:pt x="278" y="391"/>
                  <a:pt x="307" y="384"/>
                  <a:pt x="337" y="370"/>
                </a:cubicBezTo>
                <a:cubicBezTo>
                  <a:pt x="418" y="283"/>
                  <a:pt x="303" y="202"/>
                  <a:pt x="250" y="115"/>
                </a:cubicBezTo>
                <a:cubicBezTo>
                  <a:pt x="196" y="88"/>
                  <a:pt x="135" y="1"/>
                  <a:pt x="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63"/>
          <p:cNvSpPr/>
          <p:nvPr/>
        </p:nvSpPr>
        <p:spPr>
          <a:xfrm>
            <a:off x="1831702" y="4285195"/>
            <a:ext cx="29270" cy="33797"/>
          </a:xfrm>
          <a:custGeom>
            <a:avLst/>
            <a:gdLst/>
            <a:ahLst/>
            <a:cxnLst/>
            <a:rect l="l" t="t" r="r" b="b"/>
            <a:pathLst>
              <a:path w="310" h="358" extrusionOk="0">
                <a:moveTo>
                  <a:pt x="210" y="1"/>
                </a:moveTo>
                <a:cubicBezTo>
                  <a:pt x="195" y="1"/>
                  <a:pt x="182" y="8"/>
                  <a:pt x="168" y="21"/>
                </a:cubicBezTo>
                <a:cubicBezTo>
                  <a:pt x="195" y="21"/>
                  <a:pt x="142" y="48"/>
                  <a:pt x="168" y="48"/>
                </a:cubicBezTo>
                <a:cubicBezTo>
                  <a:pt x="142" y="48"/>
                  <a:pt x="142" y="75"/>
                  <a:pt x="142" y="75"/>
                </a:cubicBezTo>
                <a:cubicBezTo>
                  <a:pt x="115" y="102"/>
                  <a:pt x="88" y="102"/>
                  <a:pt x="54" y="135"/>
                </a:cubicBezTo>
                <a:cubicBezTo>
                  <a:pt x="27" y="162"/>
                  <a:pt x="0" y="189"/>
                  <a:pt x="0" y="243"/>
                </a:cubicBezTo>
                <a:cubicBezTo>
                  <a:pt x="0" y="303"/>
                  <a:pt x="27" y="330"/>
                  <a:pt x="88" y="357"/>
                </a:cubicBezTo>
                <a:cubicBezTo>
                  <a:pt x="168" y="357"/>
                  <a:pt x="256" y="270"/>
                  <a:pt x="283" y="189"/>
                </a:cubicBezTo>
                <a:cubicBezTo>
                  <a:pt x="283" y="162"/>
                  <a:pt x="310" y="135"/>
                  <a:pt x="283" y="102"/>
                </a:cubicBezTo>
                <a:lnTo>
                  <a:pt x="283" y="48"/>
                </a:lnTo>
                <a:cubicBezTo>
                  <a:pt x="256" y="48"/>
                  <a:pt x="256" y="21"/>
                  <a:pt x="256" y="21"/>
                </a:cubicBezTo>
                <a:cubicBezTo>
                  <a:pt x="239" y="8"/>
                  <a:pt x="224" y="1"/>
                  <a:pt x="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63"/>
          <p:cNvSpPr/>
          <p:nvPr/>
        </p:nvSpPr>
        <p:spPr>
          <a:xfrm rot="10800000">
            <a:off x="7327265" y="1005131"/>
            <a:ext cx="1096744" cy="639993"/>
          </a:xfrm>
          <a:custGeom>
            <a:avLst/>
            <a:gdLst/>
            <a:ahLst/>
            <a:cxnLst/>
            <a:rect l="l" t="t" r="r" b="b"/>
            <a:pathLst>
              <a:path w="17756" h="8317" extrusionOk="0">
                <a:moveTo>
                  <a:pt x="3341" y="1"/>
                </a:moveTo>
                <a:cubicBezTo>
                  <a:pt x="3252" y="1"/>
                  <a:pt x="3183" y="134"/>
                  <a:pt x="3280" y="209"/>
                </a:cubicBezTo>
                <a:cubicBezTo>
                  <a:pt x="3670" y="491"/>
                  <a:pt x="3865" y="793"/>
                  <a:pt x="4342" y="827"/>
                </a:cubicBezTo>
                <a:cubicBezTo>
                  <a:pt x="4419" y="832"/>
                  <a:pt x="4496" y="834"/>
                  <a:pt x="4572" y="834"/>
                </a:cubicBezTo>
                <a:cubicBezTo>
                  <a:pt x="4916" y="834"/>
                  <a:pt x="5253" y="793"/>
                  <a:pt x="5572" y="793"/>
                </a:cubicBezTo>
                <a:cubicBezTo>
                  <a:pt x="6076" y="793"/>
                  <a:pt x="6580" y="854"/>
                  <a:pt x="7084" y="881"/>
                </a:cubicBezTo>
                <a:cubicBezTo>
                  <a:pt x="8233" y="995"/>
                  <a:pt x="9382" y="1049"/>
                  <a:pt x="10558" y="1102"/>
                </a:cubicBezTo>
                <a:cubicBezTo>
                  <a:pt x="12265" y="1163"/>
                  <a:pt x="14228" y="1297"/>
                  <a:pt x="15713" y="2225"/>
                </a:cubicBezTo>
                <a:cubicBezTo>
                  <a:pt x="16439" y="2675"/>
                  <a:pt x="16775" y="3374"/>
                  <a:pt x="16553" y="4187"/>
                </a:cubicBezTo>
                <a:cubicBezTo>
                  <a:pt x="16190" y="5497"/>
                  <a:pt x="15068" y="6371"/>
                  <a:pt x="13892" y="6929"/>
                </a:cubicBezTo>
                <a:cubicBezTo>
                  <a:pt x="12288" y="7654"/>
                  <a:pt x="10472" y="7971"/>
                  <a:pt x="8662" y="7971"/>
                </a:cubicBezTo>
                <a:cubicBezTo>
                  <a:pt x="7249" y="7971"/>
                  <a:pt x="5839" y="7778"/>
                  <a:pt x="4537" y="7433"/>
                </a:cubicBezTo>
                <a:cubicBezTo>
                  <a:pt x="2998" y="7043"/>
                  <a:pt x="1204" y="6311"/>
                  <a:pt x="565" y="4718"/>
                </a:cubicBezTo>
                <a:cubicBezTo>
                  <a:pt x="229" y="3878"/>
                  <a:pt x="337" y="2782"/>
                  <a:pt x="955" y="2084"/>
                </a:cubicBezTo>
                <a:cubicBezTo>
                  <a:pt x="1486" y="1499"/>
                  <a:pt x="2326" y="1270"/>
                  <a:pt x="3052" y="934"/>
                </a:cubicBezTo>
                <a:cubicBezTo>
                  <a:pt x="3085" y="934"/>
                  <a:pt x="3085" y="881"/>
                  <a:pt x="3085" y="854"/>
                </a:cubicBezTo>
                <a:cubicBezTo>
                  <a:pt x="3052" y="713"/>
                  <a:pt x="3085" y="350"/>
                  <a:pt x="3085" y="155"/>
                </a:cubicBezTo>
                <a:cubicBezTo>
                  <a:pt x="3085" y="125"/>
                  <a:pt x="3063" y="109"/>
                  <a:pt x="3042" y="109"/>
                </a:cubicBezTo>
                <a:cubicBezTo>
                  <a:pt x="3020" y="109"/>
                  <a:pt x="2998" y="125"/>
                  <a:pt x="2998" y="155"/>
                </a:cubicBezTo>
                <a:cubicBezTo>
                  <a:pt x="2971" y="235"/>
                  <a:pt x="2944" y="793"/>
                  <a:pt x="2830" y="827"/>
                </a:cubicBezTo>
                <a:cubicBezTo>
                  <a:pt x="2608" y="907"/>
                  <a:pt x="2353" y="995"/>
                  <a:pt x="2131" y="1102"/>
                </a:cubicBezTo>
                <a:cubicBezTo>
                  <a:pt x="1654" y="1331"/>
                  <a:pt x="1177" y="1553"/>
                  <a:pt x="787" y="1942"/>
                </a:cubicBezTo>
                <a:cubicBezTo>
                  <a:pt x="61" y="2641"/>
                  <a:pt x="1" y="3851"/>
                  <a:pt x="310" y="4772"/>
                </a:cubicBezTo>
                <a:cubicBezTo>
                  <a:pt x="1036" y="6929"/>
                  <a:pt x="3838" y="7682"/>
                  <a:pt x="5800" y="8051"/>
                </a:cubicBezTo>
                <a:cubicBezTo>
                  <a:pt x="6753" y="8223"/>
                  <a:pt x="7748" y="8317"/>
                  <a:pt x="8750" y="8317"/>
                </a:cubicBezTo>
                <a:cubicBezTo>
                  <a:pt x="10688" y="8317"/>
                  <a:pt x="12650" y="7966"/>
                  <a:pt x="14369" y="7151"/>
                </a:cubicBezTo>
                <a:cubicBezTo>
                  <a:pt x="15794" y="6479"/>
                  <a:pt x="17756" y="4382"/>
                  <a:pt x="16660" y="2702"/>
                </a:cubicBezTo>
                <a:cubicBezTo>
                  <a:pt x="16217" y="2030"/>
                  <a:pt x="15377" y="1694"/>
                  <a:pt x="14644" y="1438"/>
                </a:cubicBezTo>
                <a:cubicBezTo>
                  <a:pt x="13670" y="1129"/>
                  <a:pt x="12628" y="1022"/>
                  <a:pt x="11620" y="907"/>
                </a:cubicBezTo>
                <a:cubicBezTo>
                  <a:pt x="10673" y="827"/>
                  <a:pt x="9718" y="854"/>
                  <a:pt x="8798" y="793"/>
                </a:cubicBezTo>
                <a:cubicBezTo>
                  <a:pt x="7790" y="713"/>
                  <a:pt x="6808" y="571"/>
                  <a:pt x="5800" y="545"/>
                </a:cubicBezTo>
                <a:cubicBezTo>
                  <a:pt x="5709" y="539"/>
                  <a:pt x="5618" y="537"/>
                  <a:pt x="5527" y="537"/>
                </a:cubicBezTo>
                <a:cubicBezTo>
                  <a:pt x="5140" y="537"/>
                  <a:pt x="4750" y="577"/>
                  <a:pt x="4342" y="598"/>
                </a:cubicBezTo>
                <a:cubicBezTo>
                  <a:pt x="3979" y="598"/>
                  <a:pt x="3670" y="209"/>
                  <a:pt x="3388" y="14"/>
                </a:cubicBezTo>
                <a:cubicBezTo>
                  <a:pt x="3372" y="5"/>
                  <a:pt x="3356" y="1"/>
                  <a:pt x="33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63"/>
          <p:cNvSpPr/>
          <p:nvPr/>
        </p:nvSpPr>
        <p:spPr>
          <a:xfrm rot="10800000">
            <a:off x="898104" y="2147846"/>
            <a:ext cx="1119967" cy="639992"/>
          </a:xfrm>
          <a:custGeom>
            <a:avLst/>
            <a:gdLst/>
            <a:ahLst/>
            <a:cxnLst/>
            <a:rect l="l" t="t" r="r" b="b"/>
            <a:pathLst>
              <a:path w="14537" h="8307" extrusionOk="0">
                <a:moveTo>
                  <a:pt x="2698" y="321"/>
                </a:moveTo>
                <a:cubicBezTo>
                  <a:pt x="3055" y="594"/>
                  <a:pt x="3450" y="1001"/>
                  <a:pt x="3891" y="1001"/>
                </a:cubicBezTo>
                <a:cubicBezTo>
                  <a:pt x="4174" y="974"/>
                  <a:pt x="4429" y="860"/>
                  <a:pt x="4678" y="860"/>
                </a:cubicBezTo>
                <a:cubicBezTo>
                  <a:pt x="4740" y="856"/>
                  <a:pt x="4803" y="855"/>
                  <a:pt x="4867" y="855"/>
                </a:cubicBezTo>
                <a:cubicBezTo>
                  <a:pt x="5293" y="855"/>
                  <a:pt x="5748" y="924"/>
                  <a:pt x="6163" y="947"/>
                </a:cubicBezTo>
                <a:cubicBezTo>
                  <a:pt x="7453" y="1088"/>
                  <a:pt x="8764" y="1283"/>
                  <a:pt x="10027" y="1478"/>
                </a:cubicBezTo>
                <a:cubicBezTo>
                  <a:pt x="11008" y="1619"/>
                  <a:pt x="12016" y="1841"/>
                  <a:pt x="12829" y="2399"/>
                </a:cubicBezTo>
                <a:cubicBezTo>
                  <a:pt x="13777" y="3044"/>
                  <a:pt x="14086" y="4361"/>
                  <a:pt x="13636" y="5396"/>
                </a:cubicBezTo>
                <a:cubicBezTo>
                  <a:pt x="13051" y="6686"/>
                  <a:pt x="11344" y="7190"/>
                  <a:pt x="10108" y="7553"/>
                </a:cubicBezTo>
                <a:cubicBezTo>
                  <a:pt x="8964" y="7873"/>
                  <a:pt x="7768" y="8015"/>
                  <a:pt x="6566" y="8015"/>
                </a:cubicBezTo>
                <a:cubicBezTo>
                  <a:pt x="5975" y="8015"/>
                  <a:pt x="5381" y="7980"/>
                  <a:pt x="4792" y="7916"/>
                </a:cubicBezTo>
                <a:cubicBezTo>
                  <a:pt x="3421" y="7775"/>
                  <a:pt x="2104" y="7217"/>
                  <a:pt x="1176" y="6155"/>
                </a:cubicBezTo>
                <a:cubicBezTo>
                  <a:pt x="168" y="5033"/>
                  <a:pt x="229" y="3548"/>
                  <a:pt x="1008" y="2345"/>
                </a:cubicBezTo>
                <a:cubicBezTo>
                  <a:pt x="1371" y="1727"/>
                  <a:pt x="1989" y="1169"/>
                  <a:pt x="2715" y="1088"/>
                </a:cubicBezTo>
                <a:cubicBezTo>
                  <a:pt x="2803" y="1055"/>
                  <a:pt x="2856" y="1001"/>
                  <a:pt x="2830" y="887"/>
                </a:cubicBezTo>
                <a:cubicBezTo>
                  <a:pt x="2810" y="704"/>
                  <a:pt x="2743" y="517"/>
                  <a:pt x="2698" y="321"/>
                </a:cubicBezTo>
                <a:close/>
                <a:moveTo>
                  <a:pt x="2606" y="1"/>
                </a:moveTo>
                <a:cubicBezTo>
                  <a:pt x="2572" y="1"/>
                  <a:pt x="2542" y="22"/>
                  <a:pt x="2524" y="53"/>
                </a:cubicBezTo>
                <a:lnTo>
                  <a:pt x="2524" y="53"/>
                </a:lnTo>
                <a:cubicBezTo>
                  <a:pt x="2506" y="63"/>
                  <a:pt x="2494" y="81"/>
                  <a:pt x="2494" y="107"/>
                </a:cubicBezTo>
                <a:cubicBezTo>
                  <a:pt x="2517" y="343"/>
                  <a:pt x="2540" y="585"/>
                  <a:pt x="2567" y="827"/>
                </a:cubicBezTo>
                <a:lnTo>
                  <a:pt x="2567" y="827"/>
                </a:lnTo>
                <a:cubicBezTo>
                  <a:pt x="1532" y="1011"/>
                  <a:pt x="822" y="1971"/>
                  <a:pt x="424" y="2876"/>
                </a:cubicBezTo>
                <a:cubicBezTo>
                  <a:pt x="0" y="3857"/>
                  <a:pt x="88" y="4919"/>
                  <a:pt x="645" y="5846"/>
                </a:cubicBezTo>
                <a:cubicBezTo>
                  <a:pt x="1803" y="7816"/>
                  <a:pt x="4213" y="8307"/>
                  <a:pt x="6389" y="8307"/>
                </a:cubicBezTo>
                <a:cubicBezTo>
                  <a:pt x="6841" y="8307"/>
                  <a:pt x="7283" y="8286"/>
                  <a:pt x="7702" y="8252"/>
                </a:cubicBezTo>
                <a:cubicBezTo>
                  <a:pt x="9187" y="8145"/>
                  <a:pt x="10672" y="7836"/>
                  <a:pt x="12016" y="7217"/>
                </a:cubicBezTo>
                <a:cubicBezTo>
                  <a:pt x="13051" y="6767"/>
                  <a:pt x="14006" y="5987"/>
                  <a:pt x="14174" y="4838"/>
                </a:cubicBezTo>
                <a:cubicBezTo>
                  <a:pt x="14536" y="2795"/>
                  <a:pt x="12829" y="1727"/>
                  <a:pt x="11062" y="1337"/>
                </a:cubicBezTo>
                <a:cubicBezTo>
                  <a:pt x="9973" y="1088"/>
                  <a:pt x="8797" y="974"/>
                  <a:pt x="7675" y="833"/>
                </a:cubicBezTo>
                <a:cubicBezTo>
                  <a:pt x="6667" y="692"/>
                  <a:pt x="5686" y="611"/>
                  <a:pt x="4678" y="584"/>
                </a:cubicBezTo>
                <a:cubicBezTo>
                  <a:pt x="4660" y="582"/>
                  <a:pt x="4642" y="581"/>
                  <a:pt x="4624" y="581"/>
                </a:cubicBezTo>
                <a:cubicBezTo>
                  <a:pt x="4398" y="581"/>
                  <a:pt x="4136" y="719"/>
                  <a:pt x="3896" y="719"/>
                </a:cubicBezTo>
                <a:cubicBezTo>
                  <a:pt x="3818" y="719"/>
                  <a:pt x="3741" y="704"/>
                  <a:pt x="3670" y="665"/>
                </a:cubicBezTo>
                <a:cubicBezTo>
                  <a:pt x="3307" y="497"/>
                  <a:pt x="3024" y="215"/>
                  <a:pt x="2662" y="20"/>
                </a:cubicBezTo>
                <a:cubicBezTo>
                  <a:pt x="2643" y="6"/>
                  <a:pt x="2624" y="1"/>
                  <a:pt x="26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63"/>
          <p:cNvSpPr/>
          <p:nvPr/>
        </p:nvSpPr>
        <p:spPr>
          <a:xfrm rot="10800000">
            <a:off x="933184" y="2111111"/>
            <a:ext cx="101234" cy="69261"/>
          </a:xfrm>
          <a:custGeom>
            <a:avLst/>
            <a:gdLst/>
            <a:ahLst/>
            <a:cxnLst/>
            <a:rect l="l" t="t" r="r" b="b"/>
            <a:pathLst>
              <a:path w="1314" h="899" extrusionOk="0">
                <a:moveTo>
                  <a:pt x="1178" y="1"/>
                </a:moveTo>
                <a:cubicBezTo>
                  <a:pt x="1169" y="1"/>
                  <a:pt x="1160" y="2"/>
                  <a:pt x="1150" y="4"/>
                </a:cubicBezTo>
                <a:cubicBezTo>
                  <a:pt x="955" y="58"/>
                  <a:pt x="787" y="199"/>
                  <a:pt x="619" y="340"/>
                </a:cubicBezTo>
                <a:cubicBezTo>
                  <a:pt x="451" y="508"/>
                  <a:pt x="256" y="649"/>
                  <a:pt x="61" y="791"/>
                </a:cubicBezTo>
                <a:cubicBezTo>
                  <a:pt x="1" y="817"/>
                  <a:pt x="28" y="898"/>
                  <a:pt x="115" y="898"/>
                </a:cubicBezTo>
                <a:cubicBezTo>
                  <a:pt x="310" y="871"/>
                  <a:pt x="505" y="730"/>
                  <a:pt x="673" y="623"/>
                </a:cubicBezTo>
                <a:cubicBezTo>
                  <a:pt x="868" y="481"/>
                  <a:pt x="1096" y="367"/>
                  <a:pt x="1264" y="172"/>
                </a:cubicBezTo>
                <a:cubicBezTo>
                  <a:pt x="1314" y="123"/>
                  <a:pt x="1273" y="1"/>
                  <a:pt x="1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63"/>
          <p:cNvSpPr/>
          <p:nvPr/>
        </p:nvSpPr>
        <p:spPr>
          <a:xfrm rot="10800000">
            <a:off x="909611" y="2129371"/>
            <a:ext cx="35208" cy="30894"/>
          </a:xfrm>
          <a:custGeom>
            <a:avLst/>
            <a:gdLst/>
            <a:ahLst/>
            <a:cxnLst/>
            <a:rect l="l" t="t" r="r" b="b"/>
            <a:pathLst>
              <a:path w="457" h="401" extrusionOk="0">
                <a:moveTo>
                  <a:pt x="374" y="1"/>
                </a:moveTo>
                <a:cubicBezTo>
                  <a:pt x="356" y="1"/>
                  <a:pt x="338" y="8"/>
                  <a:pt x="323" y="26"/>
                </a:cubicBezTo>
                <a:cubicBezTo>
                  <a:pt x="269" y="106"/>
                  <a:pt x="182" y="194"/>
                  <a:pt x="75" y="247"/>
                </a:cubicBezTo>
                <a:cubicBezTo>
                  <a:pt x="1" y="293"/>
                  <a:pt x="52" y="400"/>
                  <a:pt x="118" y="400"/>
                </a:cubicBezTo>
                <a:cubicBezTo>
                  <a:pt x="130" y="400"/>
                  <a:pt x="143" y="397"/>
                  <a:pt x="155" y="388"/>
                </a:cubicBezTo>
                <a:cubicBezTo>
                  <a:pt x="296" y="335"/>
                  <a:pt x="377" y="247"/>
                  <a:pt x="437" y="106"/>
                </a:cubicBezTo>
                <a:cubicBezTo>
                  <a:pt x="457" y="48"/>
                  <a:pt x="417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63"/>
          <p:cNvSpPr/>
          <p:nvPr/>
        </p:nvSpPr>
        <p:spPr>
          <a:xfrm rot="10800000">
            <a:off x="7341237" y="1005116"/>
            <a:ext cx="89439" cy="84799"/>
          </a:xfrm>
          <a:custGeom>
            <a:avLst/>
            <a:gdLst/>
            <a:ahLst/>
            <a:cxnLst/>
            <a:rect l="l" t="t" r="r" b="b"/>
            <a:pathLst>
              <a:path w="1448" h="1102" extrusionOk="0">
                <a:moveTo>
                  <a:pt x="1270" y="1"/>
                </a:moveTo>
                <a:cubicBezTo>
                  <a:pt x="1258" y="1"/>
                  <a:pt x="1247" y="2"/>
                  <a:pt x="1237" y="6"/>
                </a:cubicBezTo>
                <a:cubicBezTo>
                  <a:pt x="1035" y="120"/>
                  <a:pt x="867" y="315"/>
                  <a:pt x="699" y="483"/>
                </a:cubicBezTo>
                <a:cubicBezTo>
                  <a:pt x="505" y="678"/>
                  <a:pt x="256" y="846"/>
                  <a:pt x="61" y="1014"/>
                </a:cubicBezTo>
                <a:cubicBezTo>
                  <a:pt x="1" y="1041"/>
                  <a:pt x="61" y="1101"/>
                  <a:pt x="115" y="1101"/>
                </a:cubicBezTo>
                <a:cubicBezTo>
                  <a:pt x="337" y="1041"/>
                  <a:pt x="565" y="906"/>
                  <a:pt x="733" y="765"/>
                </a:cubicBezTo>
                <a:cubicBezTo>
                  <a:pt x="955" y="570"/>
                  <a:pt x="1203" y="369"/>
                  <a:pt x="1371" y="147"/>
                </a:cubicBezTo>
                <a:cubicBezTo>
                  <a:pt x="1448" y="76"/>
                  <a:pt x="1350" y="1"/>
                  <a:pt x="12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63"/>
          <p:cNvSpPr/>
          <p:nvPr/>
        </p:nvSpPr>
        <p:spPr>
          <a:xfrm rot="10800000">
            <a:off x="7327277" y="1031818"/>
            <a:ext cx="24645" cy="35551"/>
          </a:xfrm>
          <a:custGeom>
            <a:avLst/>
            <a:gdLst/>
            <a:ahLst/>
            <a:cxnLst/>
            <a:rect l="l" t="t" r="r" b="b"/>
            <a:pathLst>
              <a:path w="399" h="462" extrusionOk="0">
                <a:moveTo>
                  <a:pt x="305" y="0"/>
                </a:moveTo>
                <a:cubicBezTo>
                  <a:pt x="289" y="0"/>
                  <a:pt x="274" y="7"/>
                  <a:pt x="264" y="22"/>
                </a:cubicBezTo>
                <a:cubicBezTo>
                  <a:pt x="184" y="136"/>
                  <a:pt x="96" y="244"/>
                  <a:pt x="43" y="358"/>
                </a:cubicBezTo>
                <a:cubicBezTo>
                  <a:pt x="1" y="400"/>
                  <a:pt x="57" y="462"/>
                  <a:pt x="112" y="462"/>
                </a:cubicBezTo>
                <a:cubicBezTo>
                  <a:pt x="128" y="462"/>
                  <a:pt x="144" y="457"/>
                  <a:pt x="157" y="445"/>
                </a:cubicBezTo>
                <a:cubicBezTo>
                  <a:pt x="238" y="331"/>
                  <a:pt x="325" y="217"/>
                  <a:pt x="379" y="109"/>
                </a:cubicBezTo>
                <a:cubicBezTo>
                  <a:pt x="398" y="46"/>
                  <a:pt x="347" y="0"/>
                  <a:pt x="3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63"/>
          <p:cNvSpPr/>
          <p:nvPr/>
        </p:nvSpPr>
        <p:spPr>
          <a:xfrm rot="10800000">
            <a:off x="1088113" y="2025828"/>
            <a:ext cx="53930" cy="26888"/>
          </a:xfrm>
          <a:custGeom>
            <a:avLst/>
            <a:gdLst/>
            <a:ahLst/>
            <a:cxnLst/>
            <a:rect l="l" t="t" r="r" b="b"/>
            <a:pathLst>
              <a:path w="700" h="349" extrusionOk="0">
                <a:moveTo>
                  <a:pt x="336" y="0"/>
                </a:moveTo>
                <a:cubicBezTo>
                  <a:pt x="282" y="27"/>
                  <a:pt x="222" y="27"/>
                  <a:pt x="195" y="27"/>
                </a:cubicBezTo>
                <a:cubicBezTo>
                  <a:pt x="141" y="54"/>
                  <a:pt x="141" y="81"/>
                  <a:pt x="114" y="115"/>
                </a:cubicBezTo>
                <a:cubicBezTo>
                  <a:pt x="0" y="195"/>
                  <a:pt x="27" y="310"/>
                  <a:pt x="168" y="336"/>
                </a:cubicBezTo>
                <a:cubicBezTo>
                  <a:pt x="186" y="336"/>
                  <a:pt x="192" y="348"/>
                  <a:pt x="210" y="348"/>
                </a:cubicBezTo>
                <a:cubicBezTo>
                  <a:pt x="219" y="348"/>
                  <a:pt x="231" y="345"/>
                  <a:pt x="249" y="336"/>
                </a:cubicBezTo>
                <a:cubicBezTo>
                  <a:pt x="282" y="336"/>
                  <a:pt x="336" y="336"/>
                  <a:pt x="363" y="310"/>
                </a:cubicBezTo>
                <a:cubicBezTo>
                  <a:pt x="450" y="283"/>
                  <a:pt x="504" y="249"/>
                  <a:pt x="585" y="222"/>
                </a:cubicBezTo>
                <a:cubicBezTo>
                  <a:pt x="699" y="168"/>
                  <a:pt x="645" y="0"/>
                  <a:pt x="5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63"/>
          <p:cNvSpPr/>
          <p:nvPr/>
        </p:nvSpPr>
        <p:spPr>
          <a:xfrm rot="10800000">
            <a:off x="1243504" y="1987924"/>
            <a:ext cx="40910" cy="28043"/>
          </a:xfrm>
          <a:custGeom>
            <a:avLst/>
            <a:gdLst/>
            <a:ahLst/>
            <a:cxnLst/>
            <a:rect l="l" t="t" r="r" b="b"/>
            <a:pathLst>
              <a:path w="531" h="364" extrusionOk="0">
                <a:moveTo>
                  <a:pt x="282" y="1"/>
                </a:moveTo>
                <a:cubicBezTo>
                  <a:pt x="168" y="1"/>
                  <a:pt x="27" y="54"/>
                  <a:pt x="0" y="169"/>
                </a:cubicBezTo>
                <a:cubicBezTo>
                  <a:pt x="0" y="276"/>
                  <a:pt x="81" y="364"/>
                  <a:pt x="195" y="364"/>
                </a:cubicBezTo>
                <a:cubicBezTo>
                  <a:pt x="222" y="337"/>
                  <a:pt x="249" y="337"/>
                  <a:pt x="282" y="310"/>
                </a:cubicBezTo>
                <a:lnTo>
                  <a:pt x="309" y="310"/>
                </a:lnTo>
                <a:lnTo>
                  <a:pt x="336" y="276"/>
                </a:lnTo>
                <a:lnTo>
                  <a:pt x="390" y="276"/>
                </a:lnTo>
                <a:cubicBezTo>
                  <a:pt x="450" y="249"/>
                  <a:pt x="477" y="249"/>
                  <a:pt x="504" y="222"/>
                </a:cubicBezTo>
                <a:cubicBezTo>
                  <a:pt x="531" y="196"/>
                  <a:pt x="531" y="142"/>
                  <a:pt x="531" y="81"/>
                </a:cubicBezTo>
                <a:cubicBezTo>
                  <a:pt x="477" y="1"/>
                  <a:pt x="363" y="1"/>
                  <a:pt x="2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63"/>
          <p:cNvSpPr/>
          <p:nvPr/>
        </p:nvSpPr>
        <p:spPr>
          <a:xfrm rot="10800000">
            <a:off x="1195817" y="2065118"/>
            <a:ext cx="25963" cy="35748"/>
          </a:xfrm>
          <a:custGeom>
            <a:avLst/>
            <a:gdLst/>
            <a:ahLst/>
            <a:cxnLst/>
            <a:rect l="l" t="t" r="r" b="b"/>
            <a:pathLst>
              <a:path w="337" h="464" extrusionOk="0">
                <a:moveTo>
                  <a:pt x="153" y="0"/>
                </a:moveTo>
                <a:cubicBezTo>
                  <a:pt x="138" y="0"/>
                  <a:pt x="123" y="2"/>
                  <a:pt x="108" y="7"/>
                </a:cubicBezTo>
                <a:cubicBezTo>
                  <a:pt x="108" y="7"/>
                  <a:pt x="108" y="16"/>
                  <a:pt x="103" y="23"/>
                </a:cubicBezTo>
                <a:lnTo>
                  <a:pt x="103" y="23"/>
                </a:lnTo>
                <a:cubicBezTo>
                  <a:pt x="97" y="26"/>
                  <a:pt x="91" y="30"/>
                  <a:pt x="86" y="34"/>
                </a:cubicBezTo>
                <a:lnTo>
                  <a:pt x="86" y="34"/>
                </a:lnTo>
                <a:cubicBezTo>
                  <a:pt x="85" y="34"/>
                  <a:pt x="83" y="34"/>
                  <a:pt x="81" y="34"/>
                </a:cubicBezTo>
                <a:cubicBezTo>
                  <a:pt x="81" y="35"/>
                  <a:pt x="81" y="37"/>
                  <a:pt x="81" y="38"/>
                </a:cubicBezTo>
                <a:lnTo>
                  <a:pt x="81" y="38"/>
                </a:lnTo>
                <a:cubicBezTo>
                  <a:pt x="41" y="70"/>
                  <a:pt x="27" y="117"/>
                  <a:pt x="27" y="175"/>
                </a:cubicBezTo>
                <a:cubicBezTo>
                  <a:pt x="0" y="263"/>
                  <a:pt x="27" y="343"/>
                  <a:pt x="54" y="404"/>
                </a:cubicBezTo>
                <a:cubicBezTo>
                  <a:pt x="75" y="446"/>
                  <a:pt x="110" y="463"/>
                  <a:pt x="146" y="463"/>
                </a:cubicBezTo>
                <a:cubicBezTo>
                  <a:pt x="201" y="463"/>
                  <a:pt x="259" y="423"/>
                  <a:pt x="276" y="370"/>
                </a:cubicBezTo>
                <a:cubicBezTo>
                  <a:pt x="309" y="343"/>
                  <a:pt x="309" y="289"/>
                  <a:pt x="309" y="236"/>
                </a:cubicBezTo>
                <a:cubicBezTo>
                  <a:pt x="336" y="175"/>
                  <a:pt x="309" y="121"/>
                  <a:pt x="309" y="95"/>
                </a:cubicBezTo>
                <a:cubicBezTo>
                  <a:pt x="276" y="68"/>
                  <a:pt x="276" y="34"/>
                  <a:pt x="249" y="34"/>
                </a:cubicBezTo>
                <a:cubicBezTo>
                  <a:pt x="276" y="68"/>
                  <a:pt x="276" y="68"/>
                  <a:pt x="276" y="121"/>
                </a:cubicBezTo>
                <a:cubicBezTo>
                  <a:pt x="276" y="49"/>
                  <a:pt x="221" y="0"/>
                  <a:pt x="1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63"/>
          <p:cNvSpPr/>
          <p:nvPr/>
        </p:nvSpPr>
        <p:spPr>
          <a:xfrm rot="10800000">
            <a:off x="1155833" y="1937924"/>
            <a:ext cx="27119" cy="37134"/>
          </a:xfrm>
          <a:custGeom>
            <a:avLst/>
            <a:gdLst/>
            <a:ahLst/>
            <a:cxnLst/>
            <a:rect l="l" t="t" r="r" b="b"/>
            <a:pathLst>
              <a:path w="352" h="482" extrusionOk="0">
                <a:moveTo>
                  <a:pt x="54" y="1"/>
                </a:moveTo>
                <a:cubicBezTo>
                  <a:pt x="27" y="1"/>
                  <a:pt x="0" y="27"/>
                  <a:pt x="0" y="54"/>
                </a:cubicBezTo>
                <a:cubicBezTo>
                  <a:pt x="0" y="115"/>
                  <a:pt x="27" y="169"/>
                  <a:pt x="27" y="195"/>
                </a:cubicBezTo>
                <a:cubicBezTo>
                  <a:pt x="54" y="283"/>
                  <a:pt x="54" y="337"/>
                  <a:pt x="81" y="390"/>
                </a:cubicBezTo>
                <a:cubicBezTo>
                  <a:pt x="93" y="452"/>
                  <a:pt x="148" y="481"/>
                  <a:pt x="204" y="481"/>
                </a:cubicBezTo>
                <a:cubicBezTo>
                  <a:pt x="277" y="481"/>
                  <a:pt x="351" y="431"/>
                  <a:pt x="336" y="337"/>
                </a:cubicBezTo>
                <a:cubicBezTo>
                  <a:pt x="336" y="249"/>
                  <a:pt x="276" y="195"/>
                  <a:pt x="222" y="115"/>
                </a:cubicBezTo>
                <a:cubicBezTo>
                  <a:pt x="195" y="54"/>
                  <a:pt x="108" y="1"/>
                  <a:pt x="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63"/>
          <p:cNvSpPr/>
          <p:nvPr/>
        </p:nvSpPr>
        <p:spPr>
          <a:xfrm rot="10800000">
            <a:off x="1139962" y="2066582"/>
            <a:ext cx="23883" cy="33745"/>
          </a:xfrm>
          <a:custGeom>
            <a:avLst/>
            <a:gdLst/>
            <a:ahLst/>
            <a:cxnLst/>
            <a:rect l="l" t="t" r="r" b="b"/>
            <a:pathLst>
              <a:path w="310" h="438" extrusionOk="0">
                <a:moveTo>
                  <a:pt x="229" y="0"/>
                </a:moveTo>
                <a:cubicBezTo>
                  <a:pt x="142" y="27"/>
                  <a:pt x="115" y="114"/>
                  <a:pt x="88" y="195"/>
                </a:cubicBezTo>
                <a:cubicBezTo>
                  <a:pt x="61" y="256"/>
                  <a:pt x="1" y="363"/>
                  <a:pt x="88" y="424"/>
                </a:cubicBezTo>
                <a:cubicBezTo>
                  <a:pt x="108" y="433"/>
                  <a:pt x="125" y="437"/>
                  <a:pt x="141" y="437"/>
                </a:cubicBezTo>
                <a:cubicBezTo>
                  <a:pt x="215" y="437"/>
                  <a:pt x="256" y="349"/>
                  <a:pt x="256" y="282"/>
                </a:cubicBezTo>
                <a:cubicBezTo>
                  <a:pt x="283" y="256"/>
                  <a:pt x="283" y="195"/>
                  <a:pt x="283" y="168"/>
                </a:cubicBezTo>
                <a:cubicBezTo>
                  <a:pt x="283" y="141"/>
                  <a:pt x="310" y="88"/>
                  <a:pt x="283" y="61"/>
                </a:cubicBezTo>
                <a:cubicBezTo>
                  <a:pt x="283" y="27"/>
                  <a:pt x="256" y="0"/>
                  <a:pt x="2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63"/>
          <p:cNvSpPr/>
          <p:nvPr/>
        </p:nvSpPr>
        <p:spPr>
          <a:xfrm rot="10800000">
            <a:off x="1232565" y="2046398"/>
            <a:ext cx="32897" cy="26117"/>
          </a:xfrm>
          <a:custGeom>
            <a:avLst/>
            <a:gdLst/>
            <a:ahLst/>
            <a:cxnLst/>
            <a:rect l="l" t="t" r="r" b="b"/>
            <a:pathLst>
              <a:path w="427" h="339" extrusionOk="0">
                <a:moveTo>
                  <a:pt x="167" y="1"/>
                </a:moveTo>
                <a:cubicBezTo>
                  <a:pt x="84" y="1"/>
                  <a:pt x="1" y="135"/>
                  <a:pt x="90" y="204"/>
                </a:cubicBezTo>
                <a:cubicBezTo>
                  <a:pt x="117" y="231"/>
                  <a:pt x="171" y="257"/>
                  <a:pt x="231" y="284"/>
                </a:cubicBezTo>
                <a:cubicBezTo>
                  <a:pt x="258" y="311"/>
                  <a:pt x="312" y="338"/>
                  <a:pt x="372" y="338"/>
                </a:cubicBezTo>
                <a:cubicBezTo>
                  <a:pt x="399" y="338"/>
                  <a:pt x="426" y="284"/>
                  <a:pt x="426" y="257"/>
                </a:cubicBezTo>
                <a:cubicBezTo>
                  <a:pt x="426" y="227"/>
                  <a:pt x="409" y="204"/>
                  <a:pt x="389" y="179"/>
                </a:cubicBezTo>
                <a:lnTo>
                  <a:pt x="389" y="179"/>
                </a:lnTo>
                <a:cubicBezTo>
                  <a:pt x="387" y="166"/>
                  <a:pt x="382" y="154"/>
                  <a:pt x="372" y="143"/>
                </a:cubicBezTo>
                <a:cubicBezTo>
                  <a:pt x="364" y="140"/>
                  <a:pt x="357" y="136"/>
                  <a:pt x="350" y="132"/>
                </a:cubicBezTo>
                <a:lnTo>
                  <a:pt x="350" y="132"/>
                </a:lnTo>
                <a:cubicBezTo>
                  <a:pt x="346" y="127"/>
                  <a:pt x="342" y="122"/>
                  <a:pt x="339" y="116"/>
                </a:cubicBezTo>
                <a:cubicBezTo>
                  <a:pt x="312" y="89"/>
                  <a:pt x="258" y="36"/>
                  <a:pt x="231" y="36"/>
                </a:cubicBezTo>
                <a:cubicBezTo>
                  <a:pt x="212" y="11"/>
                  <a:pt x="190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63"/>
          <p:cNvSpPr/>
          <p:nvPr/>
        </p:nvSpPr>
        <p:spPr>
          <a:xfrm rot="10800000">
            <a:off x="1111996" y="1964889"/>
            <a:ext cx="34207" cy="21880"/>
          </a:xfrm>
          <a:custGeom>
            <a:avLst/>
            <a:gdLst/>
            <a:ahLst/>
            <a:cxnLst/>
            <a:rect l="l" t="t" r="r" b="b"/>
            <a:pathLst>
              <a:path w="444" h="284" extrusionOk="0">
                <a:moveTo>
                  <a:pt x="82" y="0"/>
                </a:moveTo>
                <a:cubicBezTo>
                  <a:pt x="62" y="0"/>
                  <a:pt x="43" y="4"/>
                  <a:pt x="27" y="11"/>
                </a:cubicBezTo>
                <a:cubicBezTo>
                  <a:pt x="0" y="11"/>
                  <a:pt x="0" y="38"/>
                  <a:pt x="0" y="65"/>
                </a:cubicBezTo>
                <a:cubicBezTo>
                  <a:pt x="27" y="126"/>
                  <a:pt x="108" y="153"/>
                  <a:pt x="168" y="206"/>
                </a:cubicBezTo>
                <a:cubicBezTo>
                  <a:pt x="231" y="227"/>
                  <a:pt x="277" y="284"/>
                  <a:pt x="335" y="284"/>
                </a:cubicBezTo>
                <a:cubicBezTo>
                  <a:pt x="352" y="284"/>
                  <a:pt x="370" y="279"/>
                  <a:pt x="390" y="267"/>
                </a:cubicBezTo>
                <a:cubicBezTo>
                  <a:pt x="417" y="267"/>
                  <a:pt x="444" y="206"/>
                  <a:pt x="417" y="179"/>
                </a:cubicBezTo>
                <a:cubicBezTo>
                  <a:pt x="417" y="65"/>
                  <a:pt x="336" y="65"/>
                  <a:pt x="249" y="38"/>
                </a:cubicBezTo>
                <a:cubicBezTo>
                  <a:pt x="192" y="19"/>
                  <a:pt x="132" y="0"/>
                  <a:pt x="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63"/>
          <p:cNvSpPr/>
          <p:nvPr/>
        </p:nvSpPr>
        <p:spPr>
          <a:xfrm rot="10800000">
            <a:off x="1215924" y="1940159"/>
            <a:ext cx="23498" cy="27196"/>
          </a:xfrm>
          <a:custGeom>
            <a:avLst/>
            <a:gdLst/>
            <a:ahLst/>
            <a:cxnLst/>
            <a:rect l="l" t="t" r="r" b="b"/>
            <a:pathLst>
              <a:path w="305" h="353" extrusionOk="0">
                <a:moveTo>
                  <a:pt x="142" y="15"/>
                </a:moveTo>
                <a:cubicBezTo>
                  <a:pt x="131" y="20"/>
                  <a:pt x="123" y="28"/>
                  <a:pt x="116" y="36"/>
                </a:cubicBezTo>
                <a:lnTo>
                  <a:pt x="116" y="36"/>
                </a:lnTo>
                <a:cubicBezTo>
                  <a:pt x="117" y="28"/>
                  <a:pt x="123" y="15"/>
                  <a:pt x="142" y="15"/>
                </a:cubicBezTo>
                <a:close/>
                <a:moveTo>
                  <a:pt x="145" y="1"/>
                </a:moveTo>
                <a:cubicBezTo>
                  <a:pt x="130" y="1"/>
                  <a:pt x="117" y="19"/>
                  <a:pt x="115" y="37"/>
                </a:cubicBezTo>
                <a:lnTo>
                  <a:pt x="115" y="37"/>
                </a:lnTo>
                <a:cubicBezTo>
                  <a:pt x="87" y="72"/>
                  <a:pt x="83" y="128"/>
                  <a:pt x="61" y="149"/>
                </a:cubicBezTo>
                <a:cubicBezTo>
                  <a:pt x="1" y="237"/>
                  <a:pt x="34" y="351"/>
                  <a:pt x="142" y="351"/>
                </a:cubicBezTo>
                <a:cubicBezTo>
                  <a:pt x="147" y="352"/>
                  <a:pt x="153" y="352"/>
                  <a:pt x="158" y="352"/>
                </a:cubicBezTo>
                <a:cubicBezTo>
                  <a:pt x="301" y="352"/>
                  <a:pt x="304" y="22"/>
                  <a:pt x="167" y="13"/>
                </a:cubicBezTo>
                <a:lnTo>
                  <a:pt x="167" y="13"/>
                </a:lnTo>
                <a:cubicBezTo>
                  <a:pt x="160" y="4"/>
                  <a:pt x="152" y="1"/>
                  <a:pt x="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8" name="Google Shape;3588;p63"/>
          <p:cNvGrpSpPr/>
          <p:nvPr/>
        </p:nvGrpSpPr>
        <p:grpSpPr>
          <a:xfrm>
            <a:off x="720001" y="2862124"/>
            <a:ext cx="734560" cy="577425"/>
            <a:chOff x="720001" y="2862124"/>
            <a:chExt cx="734560" cy="577425"/>
          </a:xfrm>
        </p:grpSpPr>
        <p:sp>
          <p:nvSpPr>
            <p:cNvPr id="3589" name="Google Shape;3589;p63"/>
            <p:cNvSpPr/>
            <p:nvPr/>
          </p:nvSpPr>
          <p:spPr>
            <a:xfrm>
              <a:off x="966976" y="2862124"/>
              <a:ext cx="487586" cy="380226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3"/>
            <p:cNvSpPr/>
            <p:nvPr/>
          </p:nvSpPr>
          <p:spPr>
            <a:xfrm>
              <a:off x="982742" y="2999281"/>
              <a:ext cx="97791" cy="89315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3"/>
            <p:cNvSpPr/>
            <p:nvPr/>
          </p:nvSpPr>
          <p:spPr>
            <a:xfrm>
              <a:off x="1087729" y="2874336"/>
              <a:ext cx="345593" cy="230851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3"/>
            <p:cNvSpPr/>
            <p:nvPr/>
          </p:nvSpPr>
          <p:spPr>
            <a:xfrm>
              <a:off x="1076611" y="3100986"/>
              <a:ext cx="23331" cy="116838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3"/>
            <p:cNvSpPr/>
            <p:nvPr/>
          </p:nvSpPr>
          <p:spPr>
            <a:xfrm>
              <a:off x="1087000" y="3199320"/>
              <a:ext cx="39736" cy="22420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3"/>
            <p:cNvSpPr/>
            <p:nvPr/>
          </p:nvSpPr>
          <p:spPr>
            <a:xfrm>
              <a:off x="1123272" y="3121400"/>
              <a:ext cx="85852" cy="96150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3"/>
            <p:cNvSpPr/>
            <p:nvPr/>
          </p:nvSpPr>
          <p:spPr>
            <a:xfrm>
              <a:off x="1110148" y="3185467"/>
              <a:ext cx="65710" cy="34541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3"/>
            <p:cNvSpPr/>
            <p:nvPr/>
          </p:nvSpPr>
          <p:spPr>
            <a:xfrm>
              <a:off x="1135393" y="2948428"/>
              <a:ext cx="251995" cy="191844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3"/>
            <p:cNvSpPr/>
            <p:nvPr/>
          </p:nvSpPr>
          <p:spPr>
            <a:xfrm>
              <a:off x="989668" y="3254091"/>
              <a:ext cx="63523" cy="27524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3"/>
            <p:cNvSpPr/>
            <p:nvPr/>
          </p:nvSpPr>
          <p:spPr>
            <a:xfrm>
              <a:off x="879942" y="3277604"/>
              <a:ext cx="71270" cy="26248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3"/>
            <p:cNvSpPr/>
            <p:nvPr/>
          </p:nvSpPr>
          <p:spPr>
            <a:xfrm>
              <a:off x="779694" y="3321348"/>
              <a:ext cx="67897" cy="47483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3"/>
            <p:cNvSpPr/>
            <p:nvPr/>
          </p:nvSpPr>
          <p:spPr>
            <a:xfrm>
              <a:off x="720001" y="3408927"/>
              <a:ext cx="40647" cy="3062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1" name="Google Shape;3601;p63"/>
          <p:cNvGrpSpPr/>
          <p:nvPr/>
        </p:nvGrpSpPr>
        <p:grpSpPr>
          <a:xfrm>
            <a:off x="7430685" y="3577535"/>
            <a:ext cx="602468" cy="636545"/>
            <a:chOff x="7430685" y="3577535"/>
            <a:chExt cx="602468" cy="636545"/>
          </a:xfrm>
        </p:grpSpPr>
        <p:sp>
          <p:nvSpPr>
            <p:cNvPr id="3602" name="Google Shape;3602;p63"/>
            <p:cNvSpPr/>
            <p:nvPr/>
          </p:nvSpPr>
          <p:spPr>
            <a:xfrm>
              <a:off x="7626420" y="3639710"/>
              <a:ext cx="44852" cy="22458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3"/>
            <p:cNvSpPr/>
            <p:nvPr/>
          </p:nvSpPr>
          <p:spPr>
            <a:xfrm>
              <a:off x="7495597" y="3633179"/>
              <a:ext cx="39520" cy="21325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3"/>
            <p:cNvSpPr/>
            <p:nvPr/>
          </p:nvSpPr>
          <p:spPr>
            <a:xfrm>
              <a:off x="7572238" y="3577535"/>
              <a:ext cx="22459" cy="30454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3"/>
            <p:cNvSpPr/>
            <p:nvPr/>
          </p:nvSpPr>
          <p:spPr>
            <a:xfrm>
              <a:off x="7573971" y="3689823"/>
              <a:ext cx="20727" cy="34053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3"/>
            <p:cNvSpPr/>
            <p:nvPr/>
          </p:nvSpPr>
          <p:spPr>
            <a:xfrm>
              <a:off x="7617023" y="3594861"/>
              <a:ext cx="24259" cy="24723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3"/>
            <p:cNvSpPr/>
            <p:nvPr/>
          </p:nvSpPr>
          <p:spPr>
            <a:xfrm>
              <a:off x="7530918" y="3589930"/>
              <a:ext cx="24792" cy="25656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3"/>
            <p:cNvSpPr/>
            <p:nvPr/>
          </p:nvSpPr>
          <p:spPr>
            <a:xfrm>
              <a:off x="7609826" y="3688024"/>
              <a:ext cx="29657" cy="23790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3"/>
            <p:cNvSpPr/>
            <p:nvPr/>
          </p:nvSpPr>
          <p:spPr>
            <a:xfrm>
              <a:off x="7523854" y="3683092"/>
              <a:ext cx="18861" cy="24057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3"/>
            <p:cNvSpPr/>
            <p:nvPr/>
          </p:nvSpPr>
          <p:spPr>
            <a:xfrm>
              <a:off x="7430685" y="4050345"/>
              <a:ext cx="163014" cy="163734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3"/>
            <p:cNvSpPr/>
            <p:nvPr/>
          </p:nvSpPr>
          <p:spPr>
            <a:xfrm>
              <a:off x="7453611" y="4033285"/>
              <a:ext cx="92703" cy="62108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3"/>
            <p:cNvSpPr/>
            <p:nvPr/>
          </p:nvSpPr>
          <p:spPr>
            <a:xfrm>
              <a:off x="7529186" y="4078134"/>
              <a:ext cx="71310" cy="64574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3"/>
            <p:cNvSpPr/>
            <p:nvPr/>
          </p:nvSpPr>
          <p:spPr>
            <a:xfrm>
              <a:off x="7578036" y="4132312"/>
              <a:ext cx="31856" cy="46648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3"/>
            <p:cNvSpPr/>
            <p:nvPr/>
          </p:nvSpPr>
          <p:spPr>
            <a:xfrm>
              <a:off x="7457209" y="3836631"/>
              <a:ext cx="198269" cy="209450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3"/>
            <p:cNvSpPr/>
            <p:nvPr/>
          </p:nvSpPr>
          <p:spPr>
            <a:xfrm>
              <a:off x="7641215" y="3844694"/>
              <a:ext cx="138422" cy="141210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3"/>
            <p:cNvSpPr/>
            <p:nvPr/>
          </p:nvSpPr>
          <p:spPr>
            <a:xfrm>
              <a:off x="7567373" y="3969511"/>
              <a:ext cx="228526" cy="227909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3"/>
            <p:cNvSpPr/>
            <p:nvPr/>
          </p:nvSpPr>
          <p:spPr>
            <a:xfrm>
              <a:off x="7639416" y="3773923"/>
              <a:ext cx="242788" cy="214981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3"/>
            <p:cNvSpPr/>
            <p:nvPr/>
          </p:nvSpPr>
          <p:spPr>
            <a:xfrm>
              <a:off x="7730786" y="3730673"/>
              <a:ext cx="190405" cy="2077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3"/>
            <p:cNvSpPr/>
            <p:nvPr/>
          </p:nvSpPr>
          <p:spPr>
            <a:xfrm>
              <a:off x="7701862" y="3820637"/>
              <a:ext cx="36588" cy="21125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3"/>
            <p:cNvSpPr/>
            <p:nvPr/>
          </p:nvSpPr>
          <p:spPr>
            <a:xfrm>
              <a:off x="7727987" y="3831833"/>
              <a:ext cx="32856" cy="19992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3"/>
            <p:cNvSpPr/>
            <p:nvPr/>
          </p:nvSpPr>
          <p:spPr>
            <a:xfrm>
              <a:off x="7741116" y="3854624"/>
              <a:ext cx="36721" cy="1959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3"/>
            <p:cNvSpPr/>
            <p:nvPr/>
          </p:nvSpPr>
          <p:spPr>
            <a:xfrm>
              <a:off x="7760176" y="3880813"/>
              <a:ext cx="32456" cy="17593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3"/>
            <p:cNvSpPr/>
            <p:nvPr/>
          </p:nvSpPr>
          <p:spPr>
            <a:xfrm>
              <a:off x="7784635" y="3909801"/>
              <a:ext cx="26791" cy="15527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3"/>
            <p:cNvSpPr/>
            <p:nvPr/>
          </p:nvSpPr>
          <p:spPr>
            <a:xfrm>
              <a:off x="7787501" y="3922530"/>
              <a:ext cx="21726" cy="29855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3"/>
            <p:cNvSpPr/>
            <p:nvPr/>
          </p:nvSpPr>
          <p:spPr>
            <a:xfrm>
              <a:off x="7813492" y="3771724"/>
              <a:ext cx="53516" cy="45848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3"/>
            <p:cNvSpPr/>
            <p:nvPr/>
          </p:nvSpPr>
          <p:spPr>
            <a:xfrm>
              <a:off x="7866341" y="3831366"/>
              <a:ext cx="14062" cy="14194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3"/>
            <p:cNvSpPr/>
            <p:nvPr/>
          </p:nvSpPr>
          <p:spPr>
            <a:xfrm>
              <a:off x="7515390" y="3935191"/>
              <a:ext cx="144020" cy="119486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3"/>
            <p:cNvSpPr/>
            <p:nvPr/>
          </p:nvSpPr>
          <p:spPr>
            <a:xfrm>
              <a:off x="7608026" y="3971310"/>
              <a:ext cx="86705" cy="75570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3"/>
            <p:cNvSpPr/>
            <p:nvPr/>
          </p:nvSpPr>
          <p:spPr>
            <a:xfrm>
              <a:off x="7454877" y="4137443"/>
              <a:ext cx="65445" cy="53912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3"/>
            <p:cNvSpPr/>
            <p:nvPr/>
          </p:nvSpPr>
          <p:spPr>
            <a:xfrm>
              <a:off x="7445746" y="4170830"/>
              <a:ext cx="25792" cy="2692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3"/>
            <p:cNvSpPr/>
            <p:nvPr/>
          </p:nvSpPr>
          <p:spPr>
            <a:xfrm>
              <a:off x="7456676" y="4163966"/>
              <a:ext cx="33656" cy="2872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3"/>
            <p:cNvSpPr/>
            <p:nvPr/>
          </p:nvSpPr>
          <p:spPr>
            <a:xfrm>
              <a:off x="7455743" y="4147039"/>
              <a:ext cx="38188" cy="41783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3"/>
            <p:cNvSpPr/>
            <p:nvPr/>
          </p:nvSpPr>
          <p:spPr>
            <a:xfrm>
              <a:off x="7471338" y="4160501"/>
              <a:ext cx="33789" cy="31587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3"/>
            <p:cNvSpPr/>
            <p:nvPr/>
          </p:nvSpPr>
          <p:spPr>
            <a:xfrm>
              <a:off x="7475937" y="4157968"/>
              <a:ext cx="29191" cy="2279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3"/>
            <p:cNvSpPr/>
            <p:nvPr/>
          </p:nvSpPr>
          <p:spPr>
            <a:xfrm>
              <a:off x="7457809" y="4140842"/>
              <a:ext cx="46318" cy="35452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3"/>
            <p:cNvSpPr/>
            <p:nvPr/>
          </p:nvSpPr>
          <p:spPr>
            <a:xfrm>
              <a:off x="7478069" y="4152037"/>
              <a:ext cx="32589" cy="2185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3"/>
            <p:cNvSpPr/>
            <p:nvPr/>
          </p:nvSpPr>
          <p:spPr>
            <a:xfrm>
              <a:off x="7654611" y="4186490"/>
              <a:ext cx="46651" cy="11395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3"/>
            <p:cNvSpPr/>
            <p:nvPr/>
          </p:nvSpPr>
          <p:spPr>
            <a:xfrm>
              <a:off x="7752379" y="4156169"/>
              <a:ext cx="39987" cy="273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3"/>
            <p:cNvSpPr/>
            <p:nvPr/>
          </p:nvSpPr>
          <p:spPr>
            <a:xfrm>
              <a:off x="7833352" y="4116385"/>
              <a:ext cx="48184" cy="40917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3"/>
            <p:cNvSpPr/>
            <p:nvPr/>
          </p:nvSpPr>
          <p:spPr>
            <a:xfrm>
              <a:off x="7917125" y="4069604"/>
              <a:ext cx="34855" cy="37118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3"/>
            <p:cNvSpPr/>
            <p:nvPr/>
          </p:nvSpPr>
          <p:spPr>
            <a:xfrm>
              <a:off x="8001697" y="4048146"/>
              <a:ext cx="31456" cy="19526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63"/>
          <p:cNvGrpSpPr/>
          <p:nvPr/>
        </p:nvGrpSpPr>
        <p:grpSpPr>
          <a:xfrm>
            <a:off x="7230731" y="1893104"/>
            <a:ext cx="841802" cy="683640"/>
            <a:chOff x="7230731" y="1893104"/>
            <a:chExt cx="841802" cy="683640"/>
          </a:xfrm>
        </p:grpSpPr>
        <p:sp>
          <p:nvSpPr>
            <p:cNvPr id="3643" name="Google Shape;3643;p63"/>
            <p:cNvSpPr/>
            <p:nvPr/>
          </p:nvSpPr>
          <p:spPr>
            <a:xfrm>
              <a:off x="7243019" y="2011865"/>
              <a:ext cx="392094" cy="98078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3"/>
            <p:cNvSpPr/>
            <p:nvPr/>
          </p:nvSpPr>
          <p:spPr>
            <a:xfrm>
              <a:off x="7244698" y="2098570"/>
              <a:ext cx="541620" cy="33644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3"/>
            <p:cNvSpPr/>
            <p:nvPr/>
          </p:nvSpPr>
          <p:spPr>
            <a:xfrm>
              <a:off x="7619075" y="2052622"/>
              <a:ext cx="180896" cy="329037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3"/>
            <p:cNvSpPr/>
            <p:nvPr/>
          </p:nvSpPr>
          <p:spPr>
            <a:xfrm>
              <a:off x="7618312" y="1893104"/>
              <a:ext cx="227914" cy="169136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3"/>
            <p:cNvSpPr/>
            <p:nvPr/>
          </p:nvSpPr>
          <p:spPr>
            <a:xfrm>
              <a:off x="7785236" y="2190922"/>
              <a:ext cx="273252" cy="190431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3"/>
            <p:cNvSpPr/>
            <p:nvPr/>
          </p:nvSpPr>
          <p:spPr>
            <a:xfrm>
              <a:off x="7830497" y="1895775"/>
              <a:ext cx="224479" cy="31071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3"/>
            <p:cNvSpPr/>
            <p:nvPr/>
          </p:nvSpPr>
          <p:spPr>
            <a:xfrm>
              <a:off x="7451769" y="2355402"/>
              <a:ext cx="348206" cy="112121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3"/>
            <p:cNvSpPr/>
            <p:nvPr/>
          </p:nvSpPr>
          <p:spPr>
            <a:xfrm>
              <a:off x="7445434" y="2368072"/>
              <a:ext cx="353702" cy="1438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3"/>
            <p:cNvSpPr/>
            <p:nvPr/>
          </p:nvSpPr>
          <p:spPr>
            <a:xfrm>
              <a:off x="7783327" y="2201074"/>
              <a:ext cx="256689" cy="180585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3"/>
            <p:cNvSpPr/>
            <p:nvPr/>
          </p:nvSpPr>
          <p:spPr>
            <a:xfrm>
              <a:off x="7783251" y="2216415"/>
              <a:ext cx="278443" cy="172266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3"/>
            <p:cNvSpPr/>
            <p:nvPr/>
          </p:nvSpPr>
          <p:spPr>
            <a:xfrm>
              <a:off x="7347203" y="2075443"/>
              <a:ext cx="267757" cy="77623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3"/>
            <p:cNvSpPr/>
            <p:nvPr/>
          </p:nvSpPr>
          <p:spPr>
            <a:xfrm>
              <a:off x="7383000" y="2162835"/>
              <a:ext cx="221731" cy="63884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3"/>
            <p:cNvSpPr/>
            <p:nvPr/>
          </p:nvSpPr>
          <p:spPr>
            <a:xfrm>
              <a:off x="7600528" y="2165430"/>
              <a:ext cx="17021" cy="1289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3"/>
            <p:cNvSpPr/>
            <p:nvPr/>
          </p:nvSpPr>
          <p:spPr>
            <a:xfrm>
              <a:off x="7440015" y="2222902"/>
              <a:ext cx="235012" cy="68845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3"/>
            <p:cNvSpPr/>
            <p:nvPr/>
          </p:nvSpPr>
          <p:spPr>
            <a:xfrm>
              <a:off x="7688760" y="1978130"/>
              <a:ext cx="175782" cy="100291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3"/>
            <p:cNvSpPr/>
            <p:nvPr/>
          </p:nvSpPr>
          <p:spPr>
            <a:xfrm>
              <a:off x="7721275" y="2067658"/>
              <a:ext cx="174332" cy="81668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3"/>
            <p:cNvSpPr/>
            <p:nvPr/>
          </p:nvSpPr>
          <p:spPr>
            <a:xfrm>
              <a:off x="7449632" y="2382268"/>
              <a:ext cx="326529" cy="194476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3"/>
            <p:cNvSpPr/>
            <p:nvPr/>
          </p:nvSpPr>
          <p:spPr>
            <a:xfrm>
              <a:off x="7765849" y="2176192"/>
              <a:ext cx="306684" cy="216610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3"/>
            <p:cNvSpPr/>
            <p:nvPr/>
          </p:nvSpPr>
          <p:spPr>
            <a:xfrm>
              <a:off x="7243553" y="2136274"/>
              <a:ext cx="214480" cy="374908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3"/>
            <p:cNvSpPr/>
            <p:nvPr/>
          </p:nvSpPr>
          <p:spPr>
            <a:xfrm>
              <a:off x="7230731" y="2164667"/>
              <a:ext cx="227303" cy="410705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3" name="Google Shape;3663;p63"/>
          <p:cNvGrpSpPr/>
          <p:nvPr/>
        </p:nvGrpSpPr>
        <p:grpSpPr>
          <a:xfrm>
            <a:off x="859249" y="913299"/>
            <a:ext cx="1152587" cy="846477"/>
            <a:chOff x="859249" y="913299"/>
            <a:chExt cx="1152587" cy="846477"/>
          </a:xfrm>
        </p:grpSpPr>
        <p:sp>
          <p:nvSpPr>
            <p:cNvPr id="3664" name="Google Shape;3664;p63"/>
            <p:cNvSpPr/>
            <p:nvPr/>
          </p:nvSpPr>
          <p:spPr>
            <a:xfrm>
              <a:off x="859249" y="913299"/>
              <a:ext cx="796362" cy="549619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3"/>
            <p:cNvSpPr/>
            <p:nvPr/>
          </p:nvSpPr>
          <p:spPr>
            <a:xfrm>
              <a:off x="986998" y="1301621"/>
              <a:ext cx="665304" cy="172719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3"/>
            <p:cNvSpPr/>
            <p:nvPr/>
          </p:nvSpPr>
          <p:spPr>
            <a:xfrm>
              <a:off x="1624703" y="1307196"/>
              <a:ext cx="379188" cy="87871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3"/>
            <p:cNvSpPr/>
            <p:nvPr/>
          </p:nvSpPr>
          <p:spPr>
            <a:xfrm>
              <a:off x="979250" y="1390812"/>
              <a:ext cx="1032587" cy="368964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3"/>
            <p:cNvSpPr/>
            <p:nvPr/>
          </p:nvSpPr>
          <p:spPr>
            <a:xfrm>
              <a:off x="1038117" y="1460824"/>
              <a:ext cx="265706" cy="264464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3"/>
            <p:cNvSpPr/>
            <p:nvPr/>
          </p:nvSpPr>
          <p:spPr>
            <a:xfrm>
              <a:off x="1264795" y="1369648"/>
              <a:ext cx="638280" cy="320021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3"/>
            <p:cNvSpPr/>
            <p:nvPr/>
          </p:nvSpPr>
          <p:spPr>
            <a:xfrm>
              <a:off x="1149141" y="1495688"/>
              <a:ext cx="147782" cy="113004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3"/>
            <p:cNvSpPr/>
            <p:nvPr/>
          </p:nvSpPr>
          <p:spPr>
            <a:xfrm>
              <a:off x="1148668" y="1362562"/>
              <a:ext cx="474434" cy="148814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3"/>
            <p:cNvSpPr/>
            <p:nvPr/>
          </p:nvSpPr>
          <p:spPr>
            <a:xfrm>
              <a:off x="1209425" y="1375128"/>
              <a:ext cx="433993" cy="186891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3"/>
            <p:cNvSpPr/>
            <p:nvPr/>
          </p:nvSpPr>
          <p:spPr>
            <a:xfrm>
              <a:off x="1254968" y="1374939"/>
              <a:ext cx="394212" cy="208623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3"/>
            <p:cNvSpPr/>
            <p:nvPr/>
          </p:nvSpPr>
          <p:spPr>
            <a:xfrm>
              <a:off x="1275945" y="1377585"/>
              <a:ext cx="436449" cy="229882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3"/>
            <p:cNvSpPr/>
            <p:nvPr/>
          </p:nvSpPr>
          <p:spPr>
            <a:xfrm>
              <a:off x="1201488" y="1475374"/>
              <a:ext cx="148444" cy="87304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3"/>
            <p:cNvSpPr/>
            <p:nvPr/>
          </p:nvSpPr>
          <p:spPr>
            <a:xfrm>
              <a:off x="1273772" y="1451564"/>
              <a:ext cx="145609" cy="83714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3"/>
            <p:cNvSpPr/>
            <p:nvPr/>
          </p:nvSpPr>
          <p:spPr>
            <a:xfrm>
              <a:off x="1365898" y="1430211"/>
              <a:ext cx="127278" cy="71431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3"/>
            <p:cNvSpPr/>
            <p:nvPr/>
          </p:nvSpPr>
          <p:spPr>
            <a:xfrm>
              <a:off x="1436765" y="1412638"/>
              <a:ext cx="109230" cy="5980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3"/>
            <p:cNvSpPr/>
            <p:nvPr/>
          </p:nvSpPr>
          <p:spPr>
            <a:xfrm>
              <a:off x="1484387" y="1386561"/>
              <a:ext cx="114711" cy="5432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3"/>
            <p:cNvSpPr/>
            <p:nvPr/>
          </p:nvSpPr>
          <p:spPr>
            <a:xfrm>
              <a:off x="1560923" y="1378341"/>
              <a:ext cx="83151" cy="43274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3"/>
            <p:cNvSpPr/>
            <p:nvPr/>
          </p:nvSpPr>
          <p:spPr>
            <a:xfrm>
              <a:off x="1611380" y="1362468"/>
              <a:ext cx="95813" cy="38455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3"/>
            <p:cNvSpPr/>
            <p:nvPr/>
          </p:nvSpPr>
          <p:spPr>
            <a:xfrm>
              <a:off x="1676483" y="1349524"/>
              <a:ext cx="95340" cy="24188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3"/>
            <p:cNvSpPr/>
            <p:nvPr/>
          </p:nvSpPr>
          <p:spPr>
            <a:xfrm>
              <a:off x="1662120" y="1355098"/>
              <a:ext cx="29197" cy="22487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3"/>
            <p:cNvSpPr/>
            <p:nvPr/>
          </p:nvSpPr>
          <p:spPr>
            <a:xfrm>
              <a:off x="1607884" y="1348484"/>
              <a:ext cx="62174" cy="30330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3"/>
            <p:cNvSpPr/>
            <p:nvPr/>
          </p:nvSpPr>
          <p:spPr>
            <a:xfrm>
              <a:off x="1686215" y="1370688"/>
              <a:ext cx="40158" cy="22393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3"/>
            <p:cNvSpPr/>
            <p:nvPr/>
          </p:nvSpPr>
          <p:spPr>
            <a:xfrm>
              <a:off x="1518403" y="1425204"/>
              <a:ext cx="144192" cy="80879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3"/>
            <p:cNvSpPr/>
            <p:nvPr/>
          </p:nvSpPr>
          <p:spPr>
            <a:xfrm>
              <a:off x="1510560" y="1436825"/>
              <a:ext cx="216004" cy="103367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3"/>
            <p:cNvSpPr/>
            <p:nvPr/>
          </p:nvSpPr>
          <p:spPr>
            <a:xfrm>
              <a:off x="1658057" y="1425298"/>
              <a:ext cx="57072" cy="2088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3"/>
            <p:cNvSpPr/>
            <p:nvPr/>
          </p:nvSpPr>
          <p:spPr>
            <a:xfrm>
              <a:off x="906872" y="962713"/>
              <a:ext cx="677588" cy="474787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3"/>
            <p:cNvSpPr/>
            <p:nvPr/>
          </p:nvSpPr>
          <p:spPr>
            <a:xfrm>
              <a:off x="1052290" y="1519025"/>
              <a:ext cx="26741" cy="15968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3"/>
            <p:cNvSpPr/>
            <p:nvPr/>
          </p:nvSpPr>
          <p:spPr>
            <a:xfrm>
              <a:off x="1061833" y="1528379"/>
              <a:ext cx="39402" cy="28912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3"/>
            <p:cNvSpPr/>
            <p:nvPr/>
          </p:nvSpPr>
          <p:spPr>
            <a:xfrm>
              <a:off x="1070715" y="1529796"/>
              <a:ext cx="45166" cy="43652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3"/>
            <p:cNvSpPr/>
            <p:nvPr/>
          </p:nvSpPr>
          <p:spPr>
            <a:xfrm>
              <a:off x="1124668" y="1587241"/>
              <a:ext cx="35150" cy="23054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3"/>
            <p:cNvSpPr/>
            <p:nvPr/>
          </p:nvSpPr>
          <p:spPr>
            <a:xfrm>
              <a:off x="1126558" y="1587619"/>
              <a:ext cx="21071" cy="15968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3"/>
            <p:cNvSpPr/>
            <p:nvPr/>
          </p:nvSpPr>
          <p:spPr>
            <a:xfrm>
              <a:off x="1141298" y="1604720"/>
              <a:ext cx="52536" cy="40156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63"/>
          <p:cNvGrpSpPr/>
          <p:nvPr/>
        </p:nvGrpSpPr>
        <p:grpSpPr>
          <a:xfrm>
            <a:off x="8134877" y="2490850"/>
            <a:ext cx="191625" cy="161801"/>
            <a:chOff x="7159149" y="2589430"/>
            <a:chExt cx="146940" cy="124118"/>
          </a:xfrm>
        </p:grpSpPr>
        <p:sp>
          <p:nvSpPr>
            <p:cNvPr id="3697" name="Google Shape;3697;p63"/>
            <p:cNvSpPr/>
            <p:nvPr/>
          </p:nvSpPr>
          <p:spPr>
            <a:xfrm>
              <a:off x="7266143" y="2650832"/>
              <a:ext cx="39946" cy="19232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3"/>
            <p:cNvSpPr/>
            <p:nvPr/>
          </p:nvSpPr>
          <p:spPr>
            <a:xfrm>
              <a:off x="7159149" y="2627321"/>
              <a:ext cx="30359" cy="19745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3"/>
            <p:cNvSpPr/>
            <p:nvPr/>
          </p:nvSpPr>
          <p:spPr>
            <a:xfrm>
              <a:off x="7227796" y="2589430"/>
              <a:ext cx="20772" cy="2533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3"/>
            <p:cNvSpPr/>
            <p:nvPr/>
          </p:nvSpPr>
          <p:spPr>
            <a:xfrm>
              <a:off x="7212275" y="2684158"/>
              <a:ext cx="18660" cy="29390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3"/>
            <p:cNvSpPr/>
            <p:nvPr/>
          </p:nvSpPr>
          <p:spPr>
            <a:xfrm>
              <a:off x="7264603" y="2610544"/>
              <a:ext cx="22312" cy="21172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3"/>
            <p:cNvSpPr/>
            <p:nvPr/>
          </p:nvSpPr>
          <p:spPr>
            <a:xfrm>
              <a:off x="7192759" y="2594280"/>
              <a:ext cx="19003" cy="23512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3"/>
            <p:cNvSpPr/>
            <p:nvPr/>
          </p:nvSpPr>
          <p:spPr>
            <a:xfrm>
              <a:off x="7245429" y="2687240"/>
              <a:ext cx="23853" cy="22313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3"/>
            <p:cNvSpPr/>
            <p:nvPr/>
          </p:nvSpPr>
          <p:spPr>
            <a:xfrm>
              <a:off x="7173357" y="2671889"/>
              <a:ext cx="17690" cy="20430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İletişim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İletişim</Template>
  <TotalTime>1</TotalTime>
  <Words>416</Words>
  <Application>Microsoft Office PowerPoint</Application>
  <PresentationFormat>Ekran Gösterisi (16:9)</PresentationFormat>
  <Paragraphs>77</Paragraphs>
  <Slides>17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Open Sans</vt:lpstr>
      <vt:lpstr>Patrick Hand</vt:lpstr>
      <vt:lpstr>Neucha</vt:lpstr>
      <vt:lpstr>Roboto</vt:lpstr>
      <vt:lpstr>Cabin</vt:lpstr>
      <vt:lpstr>Roboto Condensed Light</vt:lpstr>
      <vt:lpstr>Lato</vt:lpstr>
      <vt:lpstr>İletişim</vt:lpstr>
      <vt:lpstr>İLETİŞİM</vt:lpstr>
      <vt:lpstr>NEDEN?</vt:lpstr>
      <vt:lpstr>- İletişim Nedir?</vt:lpstr>
      <vt:lpstr>İLETİŞİMİN ÖGELERİ</vt:lpstr>
      <vt:lpstr>İLETİŞİMİN TÜRLERİ</vt:lpstr>
      <vt:lpstr>ETKİLİ İLETİŞİMDE BULUNAN 5 TEMEL ETMEN</vt:lpstr>
      <vt:lpstr>Önemsenme</vt:lpstr>
      <vt:lpstr>Kabul Edilme</vt:lpstr>
      <vt:lpstr>Değer Görme</vt:lpstr>
      <vt:lpstr>Güven</vt:lpstr>
      <vt:lpstr>Aidiyet Duygusu</vt:lpstr>
      <vt:lpstr>ETKİLİ İLETİŞİM KURMAYI KOLAYLAŞTIRAN BAZI BECERİLER</vt:lpstr>
      <vt:lpstr>EMPATİ</vt:lpstr>
      <vt:lpstr>ETKİN DİNLEME</vt:lpstr>
      <vt:lpstr>BEDEN DİLİ</vt:lpstr>
      <vt:lpstr>SEN DİLİ</vt:lpstr>
      <vt:lpstr>İLETİŞİM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</dc:title>
  <dc:creator>ÖĞRETMENLER ODASI</dc:creator>
  <cp:lastModifiedBy>ÖĞRETMENLER ODASI</cp:lastModifiedBy>
  <cp:revision>1</cp:revision>
  <dcterms:created xsi:type="dcterms:W3CDTF">2024-04-16T07:13:25Z</dcterms:created>
  <dcterms:modified xsi:type="dcterms:W3CDTF">2024-04-16T07:14:47Z</dcterms:modified>
</cp:coreProperties>
</file>