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17"/>
  </p:notesMasterIdLst>
  <p:sldIdLst>
    <p:sldId id="256" r:id="rId2"/>
    <p:sldId id="279" r:id="rId3"/>
    <p:sldId id="280" r:id="rId4"/>
    <p:sldId id="281" r:id="rId5"/>
    <p:sldId id="258" r:id="rId6"/>
    <p:sldId id="259" r:id="rId7"/>
    <p:sldId id="274" r:id="rId8"/>
    <p:sldId id="263" r:id="rId9"/>
    <p:sldId id="261" r:id="rId10"/>
    <p:sldId id="266" r:id="rId11"/>
    <p:sldId id="269" r:id="rId12"/>
    <p:sldId id="268" r:id="rId13"/>
    <p:sldId id="276" r:id="rId14"/>
    <p:sldId id="265" r:id="rId15"/>
    <p:sldId id="277" r:id="rId16"/>
  </p:sldIdLst>
  <p:sldSz cx="9144000" cy="5143500" type="screen16x9"/>
  <p:notesSz cx="6858000" cy="9144000"/>
  <p:embeddedFontLst>
    <p:embeddedFont>
      <p:font typeface="Mukta" charset="-94"/>
      <p:regular r:id="rId18"/>
      <p:bold r:id="rId19"/>
    </p:embeddedFont>
    <p:embeddedFont>
      <p:font typeface="Roboto Condensed Light" charset="0"/>
      <p:regular r:id="rId20"/>
      <p:italic r:id="rId21"/>
    </p:embeddedFont>
    <p:embeddedFont>
      <p:font typeface="Lexend" charset="-94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E1241C13-9A9B-4B4A-BAA1-6F929B63A6F7}">
  <a:tblStyle styleId="{E1241C13-9A9B-4B4A-BAA1-6F929B63A6F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059FC5E-D00D-4708-A029-C3BBFE0D7067}" styleName="Table_1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FF3E9"/>
          </a:solidFill>
        </a:fill>
      </a:tcStyle>
    </a:wholeTbl>
    <a:band1H>
      <a:tcTxStyle/>
      <a:tcStyle>
        <a:tcBdr/>
        <a:fill>
          <a:solidFill>
            <a:srgbClr val="DEE7D0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EE7D0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869FB2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869FB2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869FB2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869FB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-102" y="-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71021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Google Shape;5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g109de3d600b_0_4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4" name="Google Shape;954;g109de3d600b_0_4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g109de3d600b_0_14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6" name="Google Shape;1106;g109de3d600b_0_14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109de3d600b_0_6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109de3d600b_0_6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" name="Google Shape;1525;g109de3d600b_0_1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6" name="Google Shape;1526;g109de3d600b_0_13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g109de3d600b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1" name="Google Shape;861;g109de3d600b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Google Shape;5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3104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10a0681129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10a0681129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6626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10a0681129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10a0681129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4345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10a0681129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10a0681129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8981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10823b59668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10823b59668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109b536cfe0_1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3" name="Google Shape;663;g109b536cfe0_1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Google Shape;1312;g109de3d600b_0_10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3" name="Google Shape;1313;g109de3d600b_0_10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109de3d600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1" name="Google Shape;751;g109de3d600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109b536cfe0_1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2" name="Google Shape;702;g109b536cfe0_1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181850" y="-11200"/>
            <a:ext cx="1962000" cy="52596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2067588" y="-44775"/>
            <a:ext cx="6729615" cy="5445569"/>
          </a:xfrm>
          <a:custGeom>
            <a:avLst/>
            <a:gdLst/>
            <a:ahLst/>
            <a:cxnLst/>
            <a:rect l="l" t="t" r="r" b="b"/>
            <a:pathLst>
              <a:path w="53584" h="63730" extrusionOk="0">
                <a:moveTo>
                  <a:pt x="53584" y="59985"/>
                </a:moveTo>
                <a:cubicBezTo>
                  <a:pt x="45482" y="63153"/>
                  <a:pt x="36304" y="63730"/>
                  <a:pt x="28007" y="61114"/>
                </a:cubicBezTo>
                <a:cubicBezTo>
                  <a:pt x="19710" y="58499"/>
                  <a:pt x="12400" y="52609"/>
                  <a:pt x="8513" y="44826"/>
                </a:cubicBezTo>
                <a:cubicBezTo>
                  <a:pt x="5956" y="39705"/>
                  <a:pt x="4908" y="33981"/>
                  <a:pt x="3971" y="28334"/>
                </a:cubicBezTo>
                <a:cubicBezTo>
                  <a:pt x="3485" y="25408"/>
                  <a:pt x="2695" y="22027"/>
                  <a:pt x="1" y="20785"/>
                </a:cubicBezTo>
                <a:cubicBezTo>
                  <a:pt x="3057" y="19599"/>
                  <a:pt x="5277" y="16983"/>
                  <a:pt x="7588" y="14660"/>
                </a:cubicBezTo>
                <a:cubicBezTo>
                  <a:pt x="9899" y="12336"/>
                  <a:pt x="12719" y="10105"/>
                  <a:pt x="15996" y="10076"/>
                </a:cubicBezTo>
                <a:cubicBezTo>
                  <a:pt x="17741" y="10061"/>
                  <a:pt x="19530" y="10679"/>
                  <a:pt x="21195" y="10159"/>
                </a:cubicBezTo>
                <a:cubicBezTo>
                  <a:pt x="23523" y="9432"/>
                  <a:pt x="24620" y="6866"/>
                  <a:pt x="26081" y="4913"/>
                </a:cubicBezTo>
                <a:cubicBezTo>
                  <a:pt x="28303" y="1943"/>
                  <a:pt x="31933" y="78"/>
                  <a:pt x="35641" y="1"/>
                </a:cubicBezTo>
                <a:lnTo>
                  <a:pt x="53584" y="12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</a:t>
            </a: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 rot="-581">
            <a:off x="4737450" y="3508630"/>
            <a:ext cx="3548100" cy="2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tr-TR" smtClean="0"/>
              <a:t>Asıl alt başlık stilini düzenlemek için tıklatın</a:t>
            </a: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385475" y="1106650"/>
            <a:ext cx="6038100" cy="26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00">
                <a:solidFill>
                  <a:srgbClr val="19191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r>
              <a:rPr lang="tr-TR" smtClean="0"/>
              <a:t>Asıl başlık stili için tıklatın</a:t>
            </a: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720000" y="540000"/>
            <a:ext cx="2331600" cy="274500"/>
            <a:chOff x="720000" y="540000"/>
            <a:chExt cx="2331600" cy="274500"/>
          </a:xfrm>
        </p:grpSpPr>
        <p:sp>
          <p:nvSpPr>
            <p:cNvPr id="14" name="Google Shape;14;p2"/>
            <p:cNvSpPr/>
            <p:nvPr/>
          </p:nvSpPr>
          <p:spPr>
            <a:xfrm>
              <a:off x="720000" y="540000"/>
              <a:ext cx="2331600" cy="2745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" name="Google Shape;15;p2"/>
            <p:cNvGrpSpPr/>
            <p:nvPr/>
          </p:nvGrpSpPr>
          <p:grpSpPr>
            <a:xfrm>
              <a:off x="2783393" y="590851"/>
              <a:ext cx="173819" cy="172772"/>
              <a:chOff x="1979925" y="448850"/>
              <a:chExt cx="79500" cy="79025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1979925" y="448850"/>
                <a:ext cx="71075" cy="71075"/>
              </a:xfrm>
              <a:custGeom>
                <a:avLst/>
                <a:gdLst/>
                <a:ahLst/>
                <a:cxnLst/>
                <a:rect l="l" t="t" r="r" b="b"/>
                <a:pathLst>
                  <a:path w="2843" h="2843" extrusionOk="0">
                    <a:moveTo>
                      <a:pt x="1422" y="399"/>
                    </a:moveTo>
                    <a:cubicBezTo>
                      <a:pt x="1986" y="399"/>
                      <a:pt x="2445" y="858"/>
                      <a:pt x="2445" y="1422"/>
                    </a:cubicBezTo>
                    <a:cubicBezTo>
                      <a:pt x="2445" y="1986"/>
                      <a:pt x="1986" y="2445"/>
                      <a:pt x="1422" y="2445"/>
                    </a:cubicBezTo>
                    <a:cubicBezTo>
                      <a:pt x="858" y="2445"/>
                      <a:pt x="398" y="1986"/>
                      <a:pt x="398" y="1422"/>
                    </a:cubicBezTo>
                    <a:cubicBezTo>
                      <a:pt x="398" y="858"/>
                      <a:pt x="858" y="399"/>
                      <a:pt x="1422" y="399"/>
                    </a:cubicBezTo>
                    <a:close/>
                    <a:moveTo>
                      <a:pt x="1422" y="1"/>
                    </a:moveTo>
                    <a:cubicBezTo>
                      <a:pt x="638" y="1"/>
                      <a:pt x="1" y="638"/>
                      <a:pt x="1" y="1422"/>
                    </a:cubicBezTo>
                    <a:cubicBezTo>
                      <a:pt x="1" y="2205"/>
                      <a:pt x="638" y="2843"/>
                      <a:pt x="1422" y="2843"/>
                    </a:cubicBezTo>
                    <a:cubicBezTo>
                      <a:pt x="2206" y="2843"/>
                      <a:pt x="2843" y="2206"/>
                      <a:pt x="2843" y="1422"/>
                    </a:cubicBezTo>
                    <a:cubicBezTo>
                      <a:pt x="2843" y="638"/>
                      <a:pt x="2206" y="1"/>
                      <a:pt x="14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2031575" y="501000"/>
                <a:ext cx="27850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1075" extrusionOk="0">
                    <a:moveTo>
                      <a:pt x="220" y="1"/>
                    </a:moveTo>
                    <a:cubicBezTo>
                      <a:pt x="169" y="1"/>
                      <a:pt x="118" y="20"/>
                      <a:pt x="79" y="60"/>
                    </a:cubicBezTo>
                    <a:cubicBezTo>
                      <a:pt x="1" y="137"/>
                      <a:pt x="1" y="263"/>
                      <a:pt x="79" y="341"/>
                    </a:cubicBezTo>
                    <a:lnTo>
                      <a:pt x="754" y="1015"/>
                    </a:lnTo>
                    <a:cubicBezTo>
                      <a:pt x="792" y="1054"/>
                      <a:pt x="844" y="1074"/>
                      <a:pt x="895" y="1074"/>
                    </a:cubicBezTo>
                    <a:cubicBezTo>
                      <a:pt x="946" y="1074"/>
                      <a:pt x="997" y="1054"/>
                      <a:pt x="1036" y="1015"/>
                    </a:cubicBezTo>
                    <a:cubicBezTo>
                      <a:pt x="1113" y="938"/>
                      <a:pt x="1113" y="812"/>
                      <a:pt x="1036" y="735"/>
                    </a:cubicBezTo>
                    <a:lnTo>
                      <a:pt x="361" y="60"/>
                    </a:lnTo>
                    <a:cubicBezTo>
                      <a:pt x="322" y="20"/>
                      <a:pt x="271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" name="Google Shape;18;p2"/>
          <p:cNvSpPr/>
          <p:nvPr/>
        </p:nvSpPr>
        <p:spPr>
          <a:xfrm>
            <a:off x="-141750" y="3885750"/>
            <a:ext cx="1670100" cy="16701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" name="Google Shape;1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48475" y="3753850"/>
            <a:ext cx="3114977" cy="20578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Google Shape;20;p2"/>
          <p:cNvGrpSpPr/>
          <p:nvPr/>
        </p:nvGrpSpPr>
        <p:grpSpPr>
          <a:xfrm>
            <a:off x="163545" y="1570698"/>
            <a:ext cx="2474457" cy="2674742"/>
            <a:chOff x="2257625" y="439800"/>
            <a:chExt cx="1337400" cy="1445650"/>
          </a:xfrm>
        </p:grpSpPr>
        <p:sp>
          <p:nvSpPr>
            <p:cNvPr id="21" name="Google Shape;21;p2"/>
            <p:cNvSpPr/>
            <p:nvPr/>
          </p:nvSpPr>
          <p:spPr>
            <a:xfrm>
              <a:off x="2332975" y="439800"/>
              <a:ext cx="442675" cy="442700"/>
            </a:xfrm>
            <a:custGeom>
              <a:avLst/>
              <a:gdLst/>
              <a:ahLst/>
              <a:cxnLst/>
              <a:rect l="l" t="t" r="r" b="b"/>
              <a:pathLst>
                <a:path w="17707" h="17708" extrusionOk="0">
                  <a:moveTo>
                    <a:pt x="8854" y="1"/>
                  </a:moveTo>
                  <a:cubicBezTo>
                    <a:pt x="6506" y="1"/>
                    <a:pt x="4254" y="934"/>
                    <a:pt x="2594" y="2594"/>
                  </a:cubicBezTo>
                  <a:cubicBezTo>
                    <a:pt x="934" y="4254"/>
                    <a:pt x="1" y="6506"/>
                    <a:pt x="1" y="8854"/>
                  </a:cubicBezTo>
                  <a:cubicBezTo>
                    <a:pt x="1" y="11202"/>
                    <a:pt x="934" y="13454"/>
                    <a:pt x="2594" y="15115"/>
                  </a:cubicBezTo>
                  <a:cubicBezTo>
                    <a:pt x="4254" y="16775"/>
                    <a:pt x="6506" y="17707"/>
                    <a:pt x="8854" y="17707"/>
                  </a:cubicBezTo>
                  <a:cubicBezTo>
                    <a:pt x="11202" y="17707"/>
                    <a:pt x="13453" y="16775"/>
                    <a:pt x="15115" y="15115"/>
                  </a:cubicBezTo>
                  <a:cubicBezTo>
                    <a:pt x="16775" y="13454"/>
                    <a:pt x="17707" y="11202"/>
                    <a:pt x="17707" y="8854"/>
                  </a:cubicBezTo>
                  <a:cubicBezTo>
                    <a:pt x="17707" y="6506"/>
                    <a:pt x="16775" y="4254"/>
                    <a:pt x="15115" y="2594"/>
                  </a:cubicBezTo>
                  <a:cubicBezTo>
                    <a:pt x="13453" y="934"/>
                    <a:pt x="11202" y="1"/>
                    <a:pt x="8854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246875" y="1697750"/>
              <a:ext cx="104450" cy="86475"/>
            </a:xfrm>
            <a:custGeom>
              <a:avLst/>
              <a:gdLst/>
              <a:ahLst/>
              <a:cxnLst/>
              <a:rect l="l" t="t" r="r" b="b"/>
              <a:pathLst>
                <a:path w="4178" h="3459" extrusionOk="0">
                  <a:moveTo>
                    <a:pt x="3190" y="1"/>
                  </a:moveTo>
                  <a:cubicBezTo>
                    <a:pt x="3190" y="2"/>
                    <a:pt x="1" y="1793"/>
                    <a:pt x="548" y="3281"/>
                  </a:cubicBezTo>
                  <a:cubicBezTo>
                    <a:pt x="594" y="3406"/>
                    <a:pt x="721" y="3459"/>
                    <a:pt x="902" y="3459"/>
                  </a:cubicBezTo>
                  <a:cubicBezTo>
                    <a:pt x="1831" y="3459"/>
                    <a:pt x="4177" y="2066"/>
                    <a:pt x="4177" y="2066"/>
                  </a:cubicBezTo>
                  <a:lnTo>
                    <a:pt x="31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283725" y="1685625"/>
              <a:ext cx="311300" cy="199825"/>
            </a:xfrm>
            <a:custGeom>
              <a:avLst/>
              <a:gdLst/>
              <a:ahLst/>
              <a:cxnLst/>
              <a:rect l="l" t="t" r="r" b="b"/>
              <a:pathLst>
                <a:path w="12452" h="7993" extrusionOk="0">
                  <a:moveTo>
                    <a:pt x="3155" y="0"/>
                  </a:moveTo>
                  <a:cubicBezTo>
                    <a:pt x="2363" y="0"/>
                    <a:pt x="1" y="1592"/>
                    <a:pt x="1" y="1592"/>
                  </a:cubicBezTo>
                  <a:cubicBezTo>
                    <a:pt x="1" y="1592"/>
                    <a:pt x="2646" y="4074"/>
                    <a:pt x="3017" y="4418"/>
                  </a:cubicBezTo>
                  <a:cubicBezTo>
                    <a:pt x="3390" y="4763"/>
                    <a:pt x="3466" y="6747"/>
                    <a:pt x="4332" y="7659"/>
                  </a:cubicBezTo>
                  <a:cubicBezTo>
                    <a:pt x="4559" y="7899"/>
                    <a:pt x="4753" y="7992"/>
                    <a:pt x="4929" y="7992"/>
                  </a:cubicBezTo>
                  <a:cubicBezTo>
                    <a:pt x="5422" y="7992"/>
                    <a:pt x="5768" y="7254"/>
                    <a:pt x="6284" y="6942"/>
                  </a:cubicBezTo>
                  <a:cubicBezTo>
                    <a:pt x="6982" y="6519"/>
                    <a:pt x="7708" y="5929"/>
                    <a:pt x="8426" y="5446"/>
                  </a:cubicBezTo>
                  <a:cubicBezTo>
                    <a:pt x="9145" y="4962"/>
                    <a:pt x="12451" y="2922"/>
                    <a:pt x="12069" y="2277"/>
                  </a:cubicBezTo>
                  <a:cubicBezTo>
                    <a:pt x="11954" y="2082"/>
                    <a:pt x="11695" y="2009"/>
                    <a:pt x="11365" y="2009"/>
                  </a:cubicBezTo>
                  <a:cubicBezTo>
                    <a:pt x="10603" y="2009"/>
                    <a:pt x="9461" y="2397"/>
                    <a:pt x="8822" y="2566"/>
                  </a:cubicBezTo>
                  <a:cubicBezTo>
                    <a:pt x="8425" y="2671"/>
                    <a:pt x="7772" y="2741"/>
                    <a:pt x="7112" y="2741"/>
                  </a:cubicBezTo>
                  <a:cubicBezTo>
                    <a:pt x="6252" y="2741"/>
                    <a:pt x="5382" y="2622"/>
                    <a:pt x="5051" y="2307"/>
                  </a:cubicBezTo>
                  <a:cubicBezTo>
                    <a:pt x="4465" y="1748"/>
                    <a:pt x="3200" y="2"/>
                    <a:pt x="3200" y="2"/>
                  </a:cubicBezTo>
                  <a:cubicBezTo>
                    <a:pt x="3186" y="1"/>
                    <a:pt x="3171" y="0"/>
                    <a:pt x="31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370900" y="1735825"/>
              <a:ext cx="224125" cy="149625"/>
            </a:xfrm>
            <a:custGeom>
              <a:avLst/>
              <a:gdLst/>
              <a:ahLst/>
              <a:cxnLst/>
              <a:rect l="l" t="t" r="r" b="b"/>
              <a:pathLst>
                <a:path w="8965" h="5985" extrusionOk="0">
                  <a:moveTo>
                    <a:pt x="7878" y="1"/>
                  </a:moveTo>
                  <a:cubicBezTo>
                    <a:pt x="7116" y="1"/>
                    <a:pt x="5974" y="389"/>
                    <a:pt x="5335" y="558"/>
                  </a:cubicBezTo>
                  <a:cubicBezTo>
                    <a:pt x="4938" y="663"/>
                    <a:pt x="4286" y="732"/>
                    <a:pt x="3627" y="732"/>
                  </a:cubicBezTo>
                  <a:cubicBezTo>
                    <a:pt x="3081" y="732"/>
                    <a:pt x="2530" y="684"/>
                    <a:pt x="2115" y="568"/>
                  </a:cubicBezTo>
                  <a:cubicBezTo>
                    <a:pt x="1718" y="1248"/>
                    <a:pt x="1465" y="2785"/>
                    <a:pt x="850" y="3141"/>
                  </a:cubicBezTo>
                  <a:cubicBezTo>
                    <a:pt x="525" y="3329"/>
                    <a:pt x="229" y="3585"/>
                    <a:pt x="0" y="3811"/>
                  </a:cubicBezTo>
                  <a:cubicBezTo>
                    <a:pt x="174" y="4466"/>
                    <a:pt x="410" y="5194"/>
                    <a:pt x="845" y="5652"/>
                  </a:cubicBezTo>
                  <a:cubicBezTo>
                    <a:pt x="1072" y="5892"/>
                    <a:pt x="1266" y="5985"/>
                    <a:pt x="1441" y="5985"/>
                  </a:cubicBezTo>
                  <a:cubicBezTo>
                    <a:pt x="1935" y="5985"/>
                    <a:pt x="2281" y="5247"/>
                    <a:pt x="2797" y="4934"/>
                  </a:cubicBezTo>
                  <a:cubicBezTo>
                    <a:pt x="3495" y="4511"/>
                    <a:pt x="4221" y="3921"/>
                    <a:pt x="4939" y="3438"/>
                  </a:cubicBezTo>
                  <a:cubicBezTo>
                    <a:pt x="5658" y="2954"/>
                    <a:pt x="8964" y="914"/>
                    <a:pt x="8582" y="269"/>
                  </a:cubicBezTo>
                  <a:cubicBezTo>
                    <a:pt x="8467" y="74"/>
                    <a:pt x="8208" y="1"/>
                    <a:pt x="78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019100" y="1515650"/>
              <a:ext cx="158350" cy="297375"/>
            </a:xfrm>
            <a:custGeom>
              <a:avLst/>
              <a:gdLst/>
              <a:ahLst/>
              <a:cxnLst/>
              <a:rect l="l" t="t" r="r" b="b"/>
              <a:pathLst>
                <a:path w="6334" h="11895" extrusionOk="0">
                  <a:moveTo>
                    <a:pt x="3789" y="1"/>
                  </a:moveTo>
                  <a:cubicBezTo>
                    <a:pt x="3789" y="1"/>
                    <a:pt x="2530" y="3601"/>
                    <a:pt x="1869" y="3784"/>
                  </a:cubicBezTo>
                  <a:cubicBezTo>
                    <a:pt x="1208" y="3966"/>
                    <a:pt x="1" y="4399"/>
                    <a:pt x="92" y="5196"/>
                  </a:cubicBezTo>
                  <a:cubicBezTo>
                    <a:pt x="184" y="5994"/>
                    <a:pt x="730" y="6745"/>
                    <a:pt x="821" y="8362"/>
                  </a:cubicBezTo>
                  <a:cubicBezTo>
                    <a:pt x="907" y="9894"/>
                    <a:pt x="1423" y="11895"/>
                    <a:pt x="2134" y="11895"/>
                  </a:cubicBezTo>
                  <a:cubicBezTo>
                    <a:pt x="2174" y="11895"/>
                    <a:pt x="2215" y="11889"/>
                    <a:pt x="2255" y="11876"/>
                  </a:cubicBezTo>
                  <a:cubicBezTo>
                    <a:pt x="3030" y="11631"/>
                    <a:pt x="2552" y="10025"/>
                    <a:pt x="2757" y="9023"/>
                  </a:cubicBezTo>
                  <a:cubicBezTo>
                    <a:pt x="2962" y="8020"/>
                    <a:pt x="3873" y="5561"/>
                    <a:pt x="4283" y="4786"/>
                  </a:cubicBezTo>
                  <a:cubicBezTo>
                    <a:pt x="4693" y="4012"/>
                    <a:pt x="6333" y="1301"/>
                    <a:pt x="6333" y="1301"/>
                  </a:cubicBezTo>
                  <a:lnTo>
                    <a:pt x="37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018050" y="1609225"/>
              <a:ext cx="93600" cy="206700"/>
            </a:xfrm>
            <a:custGeom>
              <a:avLst/>
              <a:gdLst/>
              <a:ahLst/>
              <a:cxnLst/>
              <a:rect l="l" t="t" r="r" b="b"/>
              <a:pathLst>
                <a:path w="3744" h="8268" extrusionOk="0">
                  <a:moveTo>
                    <a:pt x="1651" y="0"/>
                  </a:moveTo>
                  <a:cubicBezTo>
                    <a:pt x="958" y="220"/>
                    <a:pt x="0" y="652"/>
                    <a:pt x="83" y="1376"/>
                  </a:cubicBezTo>
                  <a:cubicBezTo>
                    <a:pt x="177" y="2196"/>
                    <a:pt x="739" y="2969"/>
                    <a:pt x="833" y="4634"/>
                  </a:cubicBezTo>
                  <a:cubicBezTo>
                    <a:pt x="921" y="6209"/>
                    <a:pt x="1452" y="8268"/>
                    <a:pt x="2184" y="8268"/>
                  </a:cubicBezTo>
                  <a:cubicBezTo>
                    <a:pt x="2225" y="8268"/>
                    <a:pt x="2267" y="8261"/>
                    <a:pt x="2309" y="8248"/>
                  </a:cubicBezTo>
                  <a:cubicBezTo>
                    <a:pt x="3106" y="7996"/>
                    <a:pt x="2614" y="6343"/>
                    <a:pt x="2824" y="5313"/>
                  </a:cubicBezTo>
                  <a:cubicBezTo>
                    <a:pt x="2953" y="4681"/>
                    <a:pt x="3355" y="3489"/>
                    <a:pt x="3744" y="2476"/>
                  </a:cubicBezTo>
                  <a:cubicBezTo>
                    <a:pt x="3083" y="1880"/>
                    <a:pt x="2240" y="2007"/>
                    <a:pt x="1840" y="1727"/>
                  </a:cubicBezTo>
                  <a:cubicBezTo>
                    <a:pt x="1487" y="1480"/>
                    <a:pt x="1498" y="646"/>
                    <a:pt x="16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676725" y="1043325"/>
              <a:ext cx="697750" cy="546650"/>
            </a:xfrm>
            <a:custGeom>
              <a:avLst/>
              <a:gdLst/>
              <a:ahLst/>
              <a:cxnLst/>
              <a:rect l="l" t="t" r="r" b="b"/>
              <a:pathLst>
                <a:path w="27910" h="21866" extrusionOk="0">
                  <a:moveTo>
                    <a:pt x="7046" y="0"/>
                  </a:moveTo>
                  <a:lnTo>
                    <a:pt x="1" y="3477"/>
                  </a:lnTo>
                  <a:lnTo>
                    <a:pt x="8260" y="9749"/>
                  </a:lnTo>
                  <a:lnTo>
                    <a:pt x="19983" y="9080"/>
                  </a:lnTo>
                  <a:lnTo>
                    <a:pt x="19983" y="9080"/>
                  </a:lnTo>
                  <a:cubicBezTo>
                    <a:pt x="19830" y="10478"/>
                    <a:pt x="19710" y="12087"/>
                    <a:pt x="19132" y="13120"/>
                  </a:cubicBezTo>
                  <a:cubicBezTo>
                    <a:pt x="18555" y="14152"/>
                    <a:pt x="18343" y="15185"/>
                    <a:pt x="18221" y="16429"/>
                  </a:cubicBezTo>
                  <a:cubicBezTo>
                    <a:pt x="18099" y="17675"/>
                    <a:pt x="17219" y="19133"/>
                    <a:pt x="17219" y="19133"/>
                  </a:cubicBezTo>
                  <a:lnTo>
                    <a:pt x="21410" y="21866"/>
                  </a:lnTo>
                  <a:cubicBezTo>
                    <a:pt x="21410" y="21866"/>
                    <a:pt x="25662" y="13605"/>
                    <a:pt x="26785" y="8929"/>
                  </a:cubicBezTo>
                  <a:cubicBezTo>
                    <a:pt x="27909" y="4252"/>
                    <a:pt x="23992" y="3188"/>
                    <a:pt x="20105" y="2878"/>
                  </a:cubicBezTo>
                  <a:cubicBezTo>
                    <a:pt x="16217" y="2567"/>
                    <a:pt x="8533" y="1579"/>
                    <a:pt x="8533" y="1579"/>
                  </a:cubicBezTo>
                  <a:cubicBezTo>
                    <a:pt x="8139" y="395"/>
                    <a:pt x="7046" y="0"/>
                    <a:pt x="70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176275" y="1265575"/>
              <a:ext cx="99500" cy="4750"/>
            </a:xfrm>
            <a:custGeom>
              <a:avLst/>
              <a:gdLst/>
              <a:ahLst/>
              <a:cxnLst/>
              <a:rect l="l" t="t" r="r" b="b"/>
              <a:pathLst>
                <a:path w="3980" h="190" fill="none" extrusionOk="0">
                  <a:moveTo>
                    <a:pt x="1" y="190"/>
                  </a:moveTo>
                  <a:lnTo>
                    <a:pt x="3979" y="0"/>
                  </a:lnTo>
                </a:path>
              </a:pathLst>
            </a:custGeom>
            <a:noFill/>
            <a:ln w="375" cap="flat" cmpd="sng">
              <a:solidFill>
                <a:srgbClr val="233C81"/>
              </a:solidFill>
              <a:prstDash val="solid"/>
              <a:miter lim="105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201150" y="1287200"/>
              <a:ext cx="57525" cy="23400"/>
            </a:xfrm>
            <a:custGeom>
              <a:avLst/>
              <a:gdLst/>
              <a:ahLst/>
              <a:cxnLst/>
              <a:rect l="l" t="t" r="r" b="b"/>
              <a:pathLst>
                <a:path w="2301" h="936" fill="none" extrusionOk="0">
                  <a:moveTo>
                    <a:pt x="0" y="1"/>
                  </a:moveTo>
                  <a:lnTo>
                    <a:pt x="2301" y="935"/>
                  </a:lnTo>
                </a:path>
              </a:pathLst>
            </a:custGeom>
            <a:noFill/>
            <a:ln w="375" cap="flat" cmpd="sng">
              <a:solidFill>
                <a:srgbClr val="233C81"/>
              </a:solidFill>
              <a:prstDash val="solid"/>
              <a:miter lim="105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107200" y="1287200"/>
              <a:ext cx="161000" cy="302775"/>
            </a:xfrm>
            <a:custGeom>
              <a:avLst/>
              <a:gdLst/>
              <a:ahLst/>
              <a:cxnLst/>
              <a:rect l="l" t="t" r="r" b="b"/>
              <a:pathLst>
                <a:path w="6440" h="12111" extrusionOk="0">
                  <a:moveTo>
                    <a:pt x="2692" y="1"/>
                  </a:moveTo>
                  <a:cubicBezTo>
                    <a:pt x="2562" y="1217"/>
                    <a:pt x="2399" y="2495"/>
                    <a:pt x="1913" y="3365"/>
                  </a:cubicBezTo>
                  <a:cubicBezTo>
                    <a:pt x="1336" y="4397"/>
                    <a:pt x="1124" y="5430"/>
                    <a:pt x="1002" y="6674"/>
                  </a:cubicBezTo>
                  <a:cubicBezTo>
                    <a:pt x="882" y="7920"/>
                    <a:pt x="0" y="9378"/>
                    <a:pt x="0" y="9378"/>
                  </a:cubicBezTo>
                  <a:lnTo>
                    <a:pt x="4191" y="12111"/>
                  </a:lnTo>
                  <a:cubicBezTo>
                    <a:pt x="4191" y="12111"/>
                    <a:pt x="5244" y="10066"/>
                    <a:pt x="6440" y="7434"/>
                  </a:cubicBezTo>
                  <a:cubicBezTo>
                    <a:pt x="5835" y="6360"/>
                    <a:pt x="5511" y="4902"/>
                    <a:pt x="4753" y="3699"/>
                  </a:cubicBezTo>
                  <a:cubicBezTo>
                    <a:pt x="3644" y="1937"/>
                    <a:pt x="2824" y="1512"/>
                    <a:pt x="2692" y="1"/>
                  </a:cubicBezTo>
                  <a:close/>
                </a:path>
              </a:pathLst>
            </a:custGeom>
            <a:solidFill>
              <a:srgbClr val="0A0A0A">
                <a:alpha val="24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783000" y="1141325"/>
              <a:ext cx="306500" cy="145725"/>
            </a:xfrm>
            <a:custGeom>
              <a:avLst/>
              <a:gdLst/>
              <a:ahLst/>
              <a:cxnLst/>
              <a:rect l="l" t="t" r="r" b="b"/>
              <a:pathLst>
                <a:path w="12260" h="5829" extrusionOk="0">
                  <a:moveTo>
                    <a:pt x="272" y="1"/>
                  </a:moveTo>
                  <a:cubicBezTo>
                    <a:pt x="92" y="1"/>
                    <a:pt x="0" y="23"/>
                    <a:pt x="0" y="23"/>
                  </a:cubicBezTo>
                  <a:lnTo>
                    <a:pt x="467" y="3139"/>
                  </a:lnTo>
                  <a:lnTo>
                    <a:pt x="4009" y="5829"/>
                  </a:lnTo>
                  <a:lnTo>
                    <a:pt x="12259" y="5359"/>
                  </a:lnTo>
                  <a:cubicBezTo>
                    <a:pt x="11541" y="4985"/>
                    <a:pt x="10551" y="4591"/>
                    <a:pt x="9962" y="4310"/>
                  </a:cubicBezTo>
                  <a:cubicBezTo>
                    <a:pt x="9051" y="3877"/>
                    <a:pt x="8368" y="3057"/>
                    <a:pt x="6955" y="2625"/>
                  </a:cubicBezTo>
                  <a:cubicBezTo>
                    <a:pt x="4694" y="1932"/>
                    <a:pt x="4404" y="1759"/>
                    <a:pt x="2673" y="779"/>
                  </a:cubicBezTo>
                  <a:cubicBezTo>
                    <a:pt x="1484" y="106"/>
                    <a:pt x="667" y="1"/>
                    <a:pt x="272" y="1"/>
                  </a:cubicBezTo>
                  <a:close/>
                </a:path>
              </a:pathLst>
            </a:custGeom>
            <a:solidFill>
              <a:srgbClr val="0A0A0A">
                <a:alpha val="24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576050" y="1095700"/>
              <a:ext cx="796900" cy="684075"/>
            </a:xfrm>
            <a:custGeom>
              <a:avLst/>
              <a:gdLst/>
              <a:ahLst/>
              <a:cxnLst/>
              <a:rect l="l" t="t" r="r" b="b"/>
              <a:pathLst>
                <a:path w="31876" h="27363" extrusionOk="0">
                  <a:moveTo>
                    <a:pt x="7276" y="0"/>
                  </a:moveTo>
                  <a:lnTo>
                    <a:pt x="565" y="2855"/>
                  </a:lnTo>
                  <a:cubicBezTo>
                    <a:pt x="565" y="2855"/>
                    <a:pt x="1" y="7354"/>
                    <a:pt x="4072" y="9339"/>
                  </a:cubicBezTo>
                  <a:cubicBezTo>
                    <a:pt x="9502" y="11985"/>
                    <a:pt x="16539" y="14278"/>
                    <a:pt x="16539" y="14278"/>
                  </a:cubicBezTo>
                  <a:cubicBezTo>
                    <a:pt x="16539" y="14278"/>
                    <a:pt x="17116" y="16339"/>
                    <a:pt x="18786" y="17676"/>
                  </a:cubicBezTo>
                  <a:cubicBezTo>
                    <a:pt x="20457" y="19012"/>
                    <a:pt x="20791" y="19285"/>
                    <a:pt x="21489" y="20409"/>
                  </a:cubicBezTo>
                  <a:cubicBezTo>
                    <a:pt x="22188" y="21533"/>
                    <a:pt x="22248" y="22018"/>
                    <a:pt x="23737" y="22808"/>
                  </a:cubicBezTo>
                  <a:cubicBezTo>
                    <a:pt x="25225" y="23597"/>
                    <a:pt x="25590" y="24509"/>
                    <a:pt x="27381" y="27363"/>
                  </a:cubicBezTo>
                  <a:cubicBezTo>
                    <a:pt x="27381" y="27363"/>
                    <a:pt x="27321" y="26088"/>
                    <a:pt x="31876" y="23962"/>
                  </a:cubicBezTo>
                  <a:cubicBezTo>
                    <a:pt x="31876" y="23962"/>
                    <a:pt x="24830" y="13879"/>
                    <a:pt x="22735" y="11510"/>
                  </a:cubicBezTo>
                  <a:cubicBezTo>
                    <a:pt x="20639" y="9141"/>
                    <a:pt x="18665" y="7746"/>
                    <a:pt x="15202" y="5847"/>
                  </a:cubicBezTo>
                  <a:cubicBezTo>
                    <a:pt x="11740" y="3948"/>
                    <a:pt x="8278" y="1848"/>
                    <a:pt x="8278" y="1848"/>
                  </a:cubicBezTo>
                  <a:lnTo>
                    <a:pt x="72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646350" y="1223250"/>
              <a:ext cx="658600" cy="508800"/>
            </a:xfrm>
            <a:custGeom>
              <a:avLst/>
              <a:gdLst/>
              <a:ahLst/>
              <a:cxnLst/>
              <a:rect l="l" t="t" r="r" b="b"/>
              <a:pathLst>
                <a:path w="26344" h="20352" fill="none" extrusionOk="0">
                  <a:moveTo>
                    <a:pt x="0" y="0"/>
                  </a:moveTo>
                  <a:cubicBezTo>
                    <a:pt x="0" y="0"/>
                    <a:pt x="972" y="1732"/>
                    <a:pt x="5284" y="3614"/>
                  </a:cubicBezTo>
                  <a:cubicBezTo>
                    <a:pt x="9597" y="5497"/>
                    <a:pt x="14850" y="7410"/>
                    <a:pt x="14850" y="7410"/>
                  </a:cubicBezTo>
                  <a:cubicBezTo>
                    <a:pt x="14850" y="7410"/>
                    <a:pt x="16545" y="9779"/>
                    <a:pt x="17979" y="11176"/>
                  </a:cubicBezTo>
                  <a:cubicBezTo>
                    <a:pt x="19412" y="12573"/>
                    <a:pt x="20196" y="14334"/>
                    <a:pt x="22382" y="16187"/>
                  </a:cubicBezTo>
                  <a:cubicBezTo>
                    <a:pt x="24569" y="18040"/>
                    <a:pt x="26174" y="19719"/>
                    <a:pt x="26343" y="20352"/>
                  </a:cubicBezTo>
                </a:path>
              </a:pathLst>
            </a:custGeom>
            <a:noFill/>
            <a:ln w="375" cap="flat" cmpd="sng">
              <a:solidFill>
                <a:srgbClr val="FFFFFF"/>
              </a:solidFill>
              <a:prstDash val="solid"/>
              <a:miter lim="105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589475" y="1043325"/>
              <a:ext cx="371700" cy="149075"/>
            </a:xfrm>
            <a:custGeom>
              <a:avLst/>
              <a:gdLst/>
              <a:ahLst/>
              <a:cxnLst/>
              <a:rect l="l" t="t" r="r" b="b"/>
              <a:pathLst>
                <a:path w="14868" h="5963" extrusionOk="0">
                  <a:moveTo>
                    <a:pt x="10536" y="0"/>
                  </a:moveTo>
                  <a:lnTo>
                    <a:pt x="3491" y="3477"/>
                  </a:lnTo>
                  <a:lnTo>
                    <a:pt x="28" y="4950"/>
                  </a:lnTo>
                  <a:cubicBezTo>
                    <a:pt x="28" y="4950"/>
                    <a:pt x="0" y="5168"/>
                    <a:pt x="1" y="5528"/>
                  </a:cubicBezTo>
                  <a:lnTo>
                    <a:pt x="272" y="5963"/>
                  </a:lnTo>
                  <a:cubicBezTo>
                    <a:pt x="272" y="5963"/>
                    <a:pt x="1804" y="5914"/>
                    <a:pt x="3764" y="5299"/>
                  </a:cubicBezTo>
                  <a:cubicBezTo>
                    <a:pt x="5722" y="4685"/>
                    <a:pt x="6536" y="3487"/>
                    <a:pt x="9094" y="3358"/>
                  </a:cubicBezTo>
                  <a:cubicBezTo>
                    <a:pt x="10467" y="3288"/>
                    <a:pt x="12003" y="3424"/>
                    <a:pt x="12768" y="2786"/>
                  </a:cubicBezTo>
                  <a:cubicBezTo>
                    <a:pt x="13249" y="2386"/>
                    <a:pt x="13963" y="2086"/>
                    <a:pt x="14867" y="1933"/>
                  </a:cubicBezTo>
                  <a:cubicBezTo>
                    <a:pt x="13201" y="1730"/>
                    <a:pt x="12023" y="1579"/>
                    <a:pt x="12023" y="1579"/>
                  </a:cubicBezTo>
                  <a:cubicBezTo>
                    <a:pt x="11629" y="395"/>
                    <a:pt x="10536" y="0"/>
                    <a:pt x="10536" y="0"/>
                  </a:cubicBezTo>
                  <a:close/>
                </a:path>
              </a:pathLst>
            </a:custGeom>
            <a:solidFill>
              <a:srgbClr val="0A0A0A">
                <a:alpha val="24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796375" y="820400"/>
              <a:ext cx="113425" cy="118000"/>
            </a:xfrm>
            <a:custGeom>
              <a:avLst/>
              <a:gdLst/>
              <a:ahLst/>
              <a:cxnLst/>
              <a:rect l="l" t="t" r="r" b="b"/>
              <a:pathLst>
                <a:path w="4537" h="4720" extrusionOk="0">
                  <a:moveTo>
                    <a:pt x="3757" y="0"/>
                  </a:moveTo>
                  <a:cubicBezTo>
                    <a:pt x="2709" y="0"/>
                    <a:pt x="908" y="634"/>
                    <a:pt x="908" y="634"/>
                  </a:cubicBezTo>
                  <a:cubicBezTo>
                    <a:pt x="908" y="634"/>
                    <a:pt x="1" y="4427"/>
                    <a:pt x="1288" y="4696"/>
                  </a:cubicBezTo>
                  <a:cubicBezTo>
                    <a:pt x="1367" y="4712"/>
                    <a:pt x="1447" y="4720"/>
                    <a:pt x="1527" y="4720"/>
                  </a:cubicBezTo>
                  <a:cubicBezTo>
                    <a:pt x="2934" y="4720"/>
                    <a:pt x="4536" y="2290"/>
                    <a:pt x="4492" y="399"/>
                  </a:cubicBezTo>
                  <a:cubicBezTo>
                    <a:pt x="4485" y="105"/>
                    <a:pt x="4183" y="0"/>
                    <a:pt x="3757" y="0"/>
                  </a:cubicBezTo>
                  <a:close/>
                </a:path>
              </a:pathLst>
            </a:custGeom>
            <a:solidFill>
              <a:srgbClr val="889B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795525" y="527875"/>
              <a:ext cx="493900" cy="354950"/>
            </a:xfrm>
            <a:custGeom>
              <a:avLst/>
              <a:gdLst/>
              <a:ahLst/>
              <a:cxnLst/>
              <a:rect l="l" t="t" r="r" b="b"/>
              <a:pathLst>
                <a:path w="19756" h="14198" extrusionOk="0">
                  <a:moveTo>
                    <a:pt x="19570" y="1"/>
                  </a:moveTo>
                  <a:cubicBezTo>
                    <a:pt x="19541" y="1"/>
                    <a:pt x="19497" y="9"/>
                    <a:pt x="19437" y="28"/>
                  </a:cubicBezTo>
                  <a:cubicBezTo>
                    <a:pt x="18997" y="164"/>
                    <a:pt x="17144" y="619"/>
                    <a:pt x="16598" y="878"/>
                  </a:cubicBezTo>
                  <a:cubicBezTo>
                    <a:pt x="16051" y="1136"/>
                    <a:pt x="15080" y="2138"/>
                    <a:pt x="14593" y="2639"/>
                  </a:cubicBezTo>
                  <a:cubicBezTo>
                    <a:pt x="14107" y="3140"/>
                    <a:pt x="7290" y="8925"/>
                    <a:pt x="7290" y="8925"/>
                  </a:cubicBezTo>
                  <a:lnTo>
                    <a:pt x="5148" y="8561"/>
                  </a:lnTo>
                  <a:cubicBezTo>
                    <a:pt x="5126" y="8560"/>
                    <a:pt x="5104" y="8559"/>
                    <a:pt x="5082" y="8559"/>
                  </a:cubicBezTo>
                  <a:cubicBezTo>
                    <a:pt x="3161" y="8559"/>
                    <a:pt x="1" y="13656"/>
                    <a:pt x="1" y="13656"/>
                  </a:cubicBezTo>
                  <a:cubicBezTo>
                    <a:pt x="1" y="13656"/>
                    <a:pt x="1337" y="13884"/>
                    <a:pt x="4663" y="14164"/>
                  </a:cubicBezTo>
                  <a:cubicBezTo>
                    <a:pt x="4930" y="14187"/>
                    <a:pt x="5187" y="14198"/>
                    <a:pt x="5434" y="14198"/>
                  </a:cubicBezTo>
                  <a:cubicBezTo>
                    <a:pt x="8262" y="14198"/>
                    <a:pt x="9812" y="12765"/>
                    <a:pt x="11040" y="10991"/>
                  </a:cubicBezTo>
                  <a:cubicBezTo>
                    <a:pt x="12376" y="9062"/>
                    <a:pt x="16537" y="3065"/>
                    <a:pt x="16537" y="3065"/>
                  </a:cubicBezTo>
                  <a:cubicBezTo>
                    <a:pt x="16632" y="3106"/>
                    <a:pt x="16742" y="3124"/>
                    <a:pt x="16857" y="3124"/>
                  </a:cubicBezTo>
                  <a:cubicBezTo>
                    <a:pt x="17289" y="3124"/>
                    <a:pt x="17805" y="2870"/>
                    <a:pt x="18009" y="2654"/>
                  </a:cubicBezTo>
                  <a:cubicBezTo>
                    <a:pt x="18268" y="2381"/>
                    <a:pt x="18180" y="2108"/>
                    <a:pt x="18180" y="2108"/>
                  </a:cubicBezTo>
                  <a:cubicBezTo>
                    <a:pt x="18180" y="2108"/>
                    <a:pt x="18283" y="1819"/>
                    <a:pt x="18180" y="1439"/>
                  </a:cubicBezTo>
                  <a:cubicBezTo>
                    <a:pt x="18259" y="1150"/>
                    <a:pt x="18071" y="863"/>
                    <a:pt x="18071" y="863"/>
                  </a:cubicBezTo>
                  <a:cubicBezTo>
                    <a:pt x="18071" y="863"/>
                    <a:pt x="18784" y="528"/>
                    <a:pt x="19103" y="423"/>
                  </a:cubicBezTo>
                  <a:cubicBezTo>
                    <a:pt x="19378" y="330"/>
                    <a:pt x="19756" y="1"/>
                    <a:pt x="19570" y="1"/>
                  </a:cubicBezTo>
                  <a:close/>
                </a:path>
              </a:pathLst>
            </a:custGeom>
            <a:solidFill>
              <a:srgbClr val="DF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793850" y="753225"/>
              <a:ext cx="113675" cy="126575"/>
            </a:xfrm>
            <a:custGeom>
              <a:avLst/>
              <a:gdLst/>
              <a:ahLst/>
              <a:cxnLst/>
              <a:rect l="l" t="t" r="r" b="b"/>
              <a:pathLst>
                <a:path w="4547" h="5063" extrusionOk="0">
                  <a:moveTo>
                    <a:pt x="26" y="4619"/>
                  </a:moveTo>
                  <a:cubicBezTo>
                    <a:pt x="1" y="4619"/>
                    <a:pt x="13" y="4626"/>
                    <a:pt x="68" y="4642"/>
                  </a:cubicBezTo>
                  <a:cubicBezTo>
                    <a:pt x="68" y="4642"/>
                    <a:pt x="72" y="4636"/>
                    <a:pt x="80" y="4623"/>
                  </a:cubicBezTo>
                  <a:lnTo>
                    <a:pt x="80" y="4623"/>
                  </a:lnTo>
                  <a:cubicBezTo>
                    <a:pt x="55" y="4620"/>
                    <a:pt x="37" y="4619"/>
                    <a:pt x="26" y="4619"/>
                  </a:cubicBezTo>
                  <a:close/>
                  <a:moveTo>
                    <a:pt x="3991" y="0"/>
                  </a:moveTo>
                  <a:cubicBezTo>
                    <a:pt x="2252" y="1193"/>
                    <a:pt x="251" y="4349"/>
                    <a:pt x="80" y="4623"/>
                  </a:cubicBezTo>
                  <a:lnTo>
                    <a:pt x="80" y="4623"/>
                  </a:lnTo>
                  <a:cubicBezTo>
                    <a:pt x="403" y="4657"/>
                    <a:pt x="1865" y="4904"/>
                    <a:pt x="3445" y="5059"/>
                  </a:cubicBezTo>
                  <a:cubicBezTo>
                    <a:pt x="3469" y="5061"/>
                    <a:pt x="3493" y="5063"/>
                    <a:pt x="3517" y="5063"/>
                  </a:cubicBezTo>
                  <a:cubicBezTo>
                    <a:pt x="4025" y="5063"/>
                    <a:pt x="4375" y="4519"/>
                    <a:pt x="4136" y="4053"/>
                  </a:cubicBezTo>
                  <a:cubicBezTo>
                    <a:pt x="3430" y="2673"/>
                    <a:pt x="3764" y="653"/>
                    <a:pt x="4547" y="17"/>
                  </a:cubicBezTo>
                  <a:lnTo>
                    <a:pt x="3991" y="0"/>
                  </a:lnTo>
                  <a:close/>
                </a:path>
              </a:pathLst>
            </a:custGeom>
            <a:solidFill>
              <a:srgbClr val="AF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207975" y="553500"/>
              <a:ext cx="35925" cy="33925"/>
            </a:xfrm>
            <a:custGeom>
              <a:avLst/>
              <a:gdLst/>
              <a:ahLst/>
              <a:cxnLst/>
              <a:rect l="l" t="t" r="r" b="b"/>
              <a:pathLst>
                <a:path w="1437" h="1357" fill="none" extrusionOk="0">
                  <a:moveTo>
                    <a:pt x="365" y="69"/>
                  </a:moveTo>
                  <a:cubicBezTo>
                    <a:pt x="729" y="1"/>
                    <a:pt x="1243" y="81"/>
                    <a:pt x="1334" y="285"/>
                  </a:cubicBezTo>
                  <a:cubicBezTo>
                    <a:pt x="1425" y="491"/>
                    <a:pt x="1436" y="1265"/>
                    <a:pt x="1334" y="1311"/>
                  </a:cubicBezTo>
                  <a:cubicBezTo>
                    <a:pt x="1231" y="1356"/>
                    <a:pt x="969" y="1003"/>
                    <a:pt x="969" y="582"/>
                  </a:cubicBezTo>
                  <a:cubicBezTo>
                    <a:pt x="969" y="582"/>
                    <a:pt x="753" y="1277"/>
                    <a:pt x="0" y="1174"/>
                  </a:cubicBezTo>
                </a:path>
              </a:pathLst>
            </a:custGeom>
            <a:noFill/>
            <a:ln w="375" cap="rnd" cmpd="sng">
              <a:solidFill>
                <a:srgbClr val="AF3A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279325" y="717300"/>
              <a:ext cx="644925" cy="478450"/>
            </a:xfrm>
            <a:custGeom>
              <a:avLst/>
              <a:gdLst/>
              <a:ahLst/>
              <a:cxnLst/>
              <a:rect l="l" t="t" r="r" b="b"/>
              <a:pathLst>
                <a:path w="25797" h="19138" extrusionOk="0">
                  <a:moveTo>
                    <a:pt x="17594" y="0"/>
                  </a:moveTo>
                  <a:cubicBezTo>
                    <a:pt x="16744" y="0"/>
                    <a:pt x="15792" y="129"/>
                    <a:pt x="14803" y="451"/>
                  </a:cubicBezTo>
                  <a:cubicBezTo>
                    <a:pt x="12616" y="1163"/>
                    <a:pt x="6330" y="2928"/>
                    <a:pt x="6330" y="2928"/>
                  </a:cubicBezTo>
                  <a:cubicBezTo>
                    <a:pt x="4264" y="3687"/>
                    <a:pt x="3444" y="5479"/>
                    <a:pt x="3080" y="6632"/>
                  </a:cubicBezTo>
                  <a:cubicBezTo>
                    <a:pt x="2716" y="7787"/>
                    <a:pt x="2229" y="8364"/>
                    <a:pt x="1683" y="9032"/>
                  </a:cubicBezTo>
                  <a:cubicBezTo>
                    <a:pt x="1136" y="9700"/>
                    <a:pt x="1167" y="10004"/>
                    <a:pt x="1045" y="10824"/>
                  </a:cubicBezTo>
                  <a:cubicBezTo>
                    <a:pt x="924" y="11644"/>
                    <a:pt x="0" y="11599"/>
                    <a:pt x="195" y="12129"/>
                  </a:cubicBezTo>
                  <a:cubicBezTo>
                    <a:pt x="407" y="12707"/>
                    <a:pt x="893" y="13496"/>
                    <a:pt x="2867" y="14377"/>
                  </a:cubicBezTo>
                  <a:cubicBezTo>
                    <a:pt x="3487" y="14653"/>
                    <a:pt x="4125" y="14748"/>
                    <a:pt x="4709" y="14748"/>
                  </a:cubicBezTo>
                  <a:cubicBezTo>
                    <a:pt x="5413" y="14748"/>
                    <a:pt x="6038" y="14610"/>
                    <a:pt x="6458" y="14487"/>
                  </a:cubicBezTo>
                  <a:cubicBezTo>
                    <a:pt x="6796" y="14387"/>
                    <a:pt x="7069" y="14139"/>
                    <a:pt x="7204" y="13812"/>
                  </a:cubicBezTo>
                  <a:lnTo>
                    <a:pt x="7782" y="12403"/>
                  </a:lnTo>
                  <a:cubicBezTo>
                    <a:pt x="7782" y="12403"/>
                    <a:pt x="9883" y="15895"/>
                    <a:pt x="10490" y="16983"/>
                  </a:cubicBezTo>
                  <a:cubicBezTo>
                    <a:pt x="11097" y="18072"/>
                    <a:pt x="10915" y="18477"/>
                    <a:pt x="11462" y="18993"/>
                  </a:cubicBezTo>
                  <a:cubicBezTo>
                    <a:pt x="11566" y="19091"/>
                    <a:pt x="11721" y="19138"/>
                    <a:pt x="11926" y="19138"/>
                  </a:cubicBezTo>
                  <a:cubicBezTo>
                    <a:pt x="12796" y="19138"/>
                    <a:pt x="14554" y="18291"/>
                    <a:pt x="16989" y="16983"/>
                  </a:cubicBezTo>
                  <a:cubicBezTo>
                    <a:pt x="19996" y="15368"/>
                    <a:pt x="24126" y="13466"/>
                    <a:pt x="24429" y="12920"/>
                  </a:cubicBezTo>
                  <a:cubicBezTo>
                    <a:pt x="24733" y="12373"/>
                    <a:pt x="23640" y="12038"/>
                    <a:pt x="22790" y="11705"/>
                  </a:cubicBezTo>
                  <a:cubicBezTo>
                    <a:pt x="21940" y="11371"/>
                    <a:pt x="22031" y="10824"/>
                    <a:pt x="21575" y="9913"/>
                  </a:cubicBezTo>
                  <a:cubicBezTo>
                    <a:pt x="21120" y="9002"/>
                    <a:pt x="20118" y="8607"/>
                    <a:pt x="20118" y="8607"/>
                  </a:cubicBezTo>
                  <a:lnTo>
                    <a:pt x="20118" y="8607"/>
                  </a:lnTo>
                  <a:lnTo>
                    <a:pt x="21970" y="8820"/>
                  </a:lnTo>
                  <a:cubicBezTo>
                    <a:pt x="21970" y="8820"/>
                    <a:pt x="21059" y="8152"/>
                    <a:pt x="22487" y="5054"/>
                  </a:cubicBezTo>
                  <a:cubicBezTo>
                    <a:pt x="23914" y="1956"/>
                    <a:pt x="25796" y="984"/>
                    <a:pt x="25796" y="984"/>
                  </a:cubicBezTo>
                  <a:cubicBezTo>
                    <a:pt x="25420" y="774"/>
                    <a:pt x="24995" y="721"/>
                    <a:pt x="24545" y="721"/>
                  </a:cubicBezTo>
                  <a:cubicBezTo>
                    <a:pt x="24090" y="721"/>
                    <a:pt x="23609" y="776"/>
                    <a:pt x="23127" y="776"/>
                  </a:cubicBezTo>
                  <a:cubicBezTo>
                    <a:pt x="22779" y="776"/>
                    <a:pt x="22431" y="747"/>
                    <a:pt x="22091" y="650"/>
                  </a:cubicBezTo>
                  <a:cubicBezTo>
                    <a:pt x="21588" y="506"/>
                    <a:pt x="21236" y="471"/>
                    <a:pt x="20970" y="471"/>
                  </a:cubicBezTo>
                  <a:cubicBezTo>
                    <a:pt x="20719" y="471"/>
                    <a:pt x="20544" y="503"/>
                    <a:pt x="20392" y="503"/>
                  </a:cubicBezTo>
                  <a:cubicBezTo>
                    <a:pt x="20296" y="503"/>
                    <a:pt x="20209" y="490"/>
                    <a:pt x="20118" y="451"/>
                  </a:cubicBezTo>
                  <a:cubicBezTo>
                    <a:pt x="19502" y="189"/>
                    <a:pt x="18622" y="0"/>
                    <a:pt x="175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473250" y="1130250"/>
              <a:ext cx="261200" cy="261175"/>
            </a:xfrm>
            <a:custGeom>
              <a:avLst/>
              <a:gdLst/>
              <a:ahLst/>
              <a:cxnLst/>
              <a:rect l="l" t="t" r="r" b="b"/>
              <a:pathLst>
                <a:path w="10448" h="10447" extrusionOk="0">
                  <a:moveTo>
                    <a:pt x="5225" y="0"/>
                  </a:moveTo>
                  <a:cubicBezTo>
                    <a:pt x="3839" y="0"/>
                    <a:pt x="2511" y="550"/>
                    <a:pt x="1531" y="1530"/>
                  </a:cubicBezTo>
                  <a:cubicBezTo>
                    <a:pt x="551" y="2510"/>
                    <a:pt x="1" y="3838"/>
                    <a:pt x="1" y="5224"/>
                  </a:cubicBezTo>
                  <a:cubicBezTo>
                    <a:pt x="1" y="6609"/>
                    <a:pt x="551" y="7937"/>
                    <a:pt x="1531" y="8917"/>
                  </a:cubicBezTo>
                  <a:cubicBezTo>
                    <a:pt x="2511" y="9897"/>
                    <a:pt x="3839" y="10447"/>
                    <a:pt x="5225" y="10447"/>
                  </a:cubicBezTo>
                  <a:cubicBezTo>
                    <a:pt x="6610" y="10447"/>
                    <a:pt x="7939" y="9897"/>
                    <a:pt x="8917" y="8917"/>
                  </a:cubicBezTo>
                  <a:cubicBezTo>
                    <a:pt x="9897" y="7937"/>
                    <a:pt x="10447" y="6609"/>
                    <a:pt x="10447" y="5224"/>
                  </a:cubicBezTo>
                  <a:cubicBezTo>
                    <a:pt x="10447" y="3838"/>
                    <a:pt x="9897" y="2510"/>
                    <a:pt x="8917" y="1530"/>
                  </a:cubicBezTo>
                  <a:cubicBezTo>
                    <a:pt x="7939" y="550"/>
                    <a:pt x="6610" y="0"/>
                    <a:pt x="5225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473875" y="902150"/>
              <a:ext cx="77650" cy="213150"/>
            </a:xfrm>
            <a:custGeom>
              <a:avLst/>
              <a:gdLst/>
              <a:ahLst/>
              <a:cxnLst/>
              <a:rect l="l" t="t" r="r" b="b"/>
              <a:pathLst>
                <a:path w="3106" h="8526" extrusionOk="0">
                  <a:moveTo>
                    <a:pt x="2309" y="0"/>
                  </a:moveTo>
                  <a:cubicBezTo>
                    <a:pt x="2009" y="0"/>
                    <a:pt x="1687" y="228"/>
                    <a:pt x="1555" y="598"/>
                  </a:cubicBezTo>
                  <a:cubicBezTo>
                    <a:pt x="1235" y="1486"/>
                    <a:pt x="0" y="5009"/>
                    <a:pt x="0" y="5009"/>
                  </a:cubicBezTo>
                  <a:cubicBezTo>
                    <a:pt x="0" y="5009"/>
                    <a:pt x="1244" y="7076"/>
                    <a:pt x="2093" y="8525"/>
                  </a:cubicBezTo>
                  <a:cubicBezTo>
                    <a:pt x="1430" y="5917"/>
                    <a:pt x="2459" y="3334"/>
                    <a:pt x="2853" y="1578"/>
                  </a:cubicBezTo>
                  <a:cubicBezTo>
                    <a:pt x="3105" y="448"/>
                    <a:pt x="2729" y="0"/>
                    <a:pt x="2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717150" y="806050"/>
              <a:ext cx="65550" cy="121775"/>
            </a:xfrm>
            <a:custGeom>
              <a:avLst/>
              <a:gdLst/>
              <a:ahLst/>
              <a:cxnLst/>
              <a:rect l="l" t="t" r="r" b="b"/>
              <a:pathLst>
                <a:path w="2622" h="4871" fill="none" extrusionOk="0">
                  <a:moveTo>
                    <a:pt x="1" y="0"/>
                  </a:moveTo>
                  <a:cubicBezTo>
                    <a:pt x="1161" y="980"/>
                    <a:pt x="943" y="3778"/>
                    <a:pt x="2621" y="4871"/>
                  </a:cubicBezTo>
                </a:path>
              </a:pathLst>
            </a:custGeom>
            <a:noFill/>
            <a:ln w="375" cap="flat" cmpd="sng">
              <a:solidFill>
                <a:schemeClr val="dk2"/>
              </a:solidFill>
              <a:prstDash val="solid"/>
              <a:miter lim="105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782250" y="932450"/>
              <a:ext cx="900" cy="400"/>
            </a:xfrm>
            <a:custGeom>
              <a:avLst/>
              <a:gdLst/>
              <a:ahLst/>
              <a:cxnLst/>
              <a:rect l="l" t="t" r="r" b="b"/>
              <a:pathLst>
                <a:path w="36" h="16" extrusionOk="0">
                  <a:moveTo>
                    <a:pt x="1" y="1"/>
                  </a:moveTo>
                  <a:lnTo>
                    <a:pt x="35" y="16"/>
                  </a:lnTo>
                  <a:cubicBezTo>
                    <a:pt x="14" y="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3D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740150" y="839300"/>
              <a:ext cx="88450" cy="98500"/>
            </a:xfrm>
            <a:custGeom>
              <a:avLst/>
              <a:gdLst/>
              <a:ahLst/>
              <a:cxnLst/>
              <a:rect l="l" t="t" r="r" b="b"/>
              <a:pathLst>
                <a:path w="3538" h="3940" extrusionOk="0">
                  <a:moveTo>
                    <a:pt x="1048" y="0"/>
                  </a:moveTo>
                  <a:cubicBezTo>
                    <a:pt x="503" y="0"/>
                    <a:pt x="1" y="519"/>
                    <a:pt x="186" y="1147"/>
                  </a:cubicBezTo>
                  <a:cubicBezTo>
                    <a:pt x="483" y="2156"/>
                    <a:pt x="842" y="3179"/>
                    <a:pt x="1685" y="3727"/>
                  </a:cubicBezTo>
                  <a:lnTo>
                    <a:pt x="3537" y="3940"/>
                  </a:lnTo>
                  <a:cubicBezTo>
                    <a:pt x="3537" y="3940"/>
                    <a:pt x="3140" y="3649"/>
                    <a:pt x="3281" y="2561"/>
                  </a:cubicBezTo>
                  <a:cubicBezTo>
                    <a:pt x="2681" y="1812"/>
                    <a:pt x="2281" y="828"/>
                    <a:pt x="1685" y="274"/>
                  </a:cubicBezTo>
                  <a:cubicBezTo>
                    <a:pt x="1667" y="257"/>
                    <a:pt x="1649" y="242"/>
                    <a:pt x="1631" y="226"/>
                  </a:cubicBezTo>
                  <a:cubicBezTo>
                    <a:pt x="1451" y="69"/>
                    <a:pt x="1247" y="0"/>
                    <a:pt x="10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257625" y="1017325"/>
              <a:ext cx="416825" cy="281550"/>
            </a:xfrm>
            <a:custGeom>
              <a:avLst/>
              <a:gdLst/>
              <a:ahLst/>
              <a:cxnLst/>
              <a:rect l="l" t="t" r="r" b="b"/>
              <a:pathLst>
                <a:path w="16673" h="11262" extrusionOk="0">
                  <a:moveTo>
                    <a:pt x="1731" y="0"/>
                  </a:moveTo>
                  <a:cubicBezTo>
                    <a:pt x="1731" y="0"/>
                    <a:pt x="1184" y="1822"/>
                    <a:pt x="637" y="3667"/>
                  </a:cubicBezTo>
                  <a:cubicBezTo>
                    <a:pt x="91" y="5512"/>
                    <a:pt x="0" y="7812"/>
                    <a:pt x="3371" y="8883"/>
                  </a:cubicBezTo>
                  <a:cubicBezTo>
                    <a:pt x="6743" y="9954"/>
                    <a:pt x="12094" y="10728"/>
                    <a:pt x="12094" y="10728"/>
                  </a:cubicBezTo>
                  <a:cubicBezTo>
                    <a:pt x="12173" y="11123"/>
                    <a:pt x="12545" y="11261"/>
                    <a:pt x="12954" y="11261"/>
                  </a:cubicBezTo>
                  <a:cubicBezTo>
                    <a:pt x="13016" y="11261"/>
                    <a:pt x="13080" y="11258"/>
                    <a:pt x="13143" y="11252"/>
                  </a:cubicBezTo>
                  <a:cubicBezTo>
                    <a:pt x="13269" y="11240"/>
                    <a:pt x="13382" y="11236"/>
                    <a:pt x="13489" y="11236"/>
                  </a:cubicBezTo>
                  <a:cubicBezTo>
                    <a:pt x="13727" y="11236"/>
                    <a:pt x="13934" y="11257"/>
                    <a:pt x="14179" y="11257"/>
                  </a:cubicBezTo>
                  <a:cubicBezTo>
                    <a:pt x="14241" y="11257"/>
                    <a:pt x="14305" y="11255"/>
                    <a:pt x="14372" y="11252"/>
                  </a:cubicBezTo>
                  <a:cubicBezTo>
                    <a:pt x="14827" y="11229"/>
                    <a:pt x="15671" y="10386"/>
                    <a:pt x="15762" y="9976"/>
                  </a:cubicBezTo>
                  <a:cubicBezTo>
                    <a:pt x="15853" y="9566"/>
                    <a:pt x="15192" y="9521"/>
                    <a:pt x="15192" y="9521"/>
                  </a:cubicBezTo>
                  <a:cubicBezTo>
                    <a:pt x="15227" y="9516"/>
                    <a:pt x="15285" y="9514"/>
                    <a:pt x="15359" y="9514"/>
                  </a:cubicBezTo>
                  <a:cubicBezTo>
                    <a:pt x="15558" y="9514"/>
                    <a:pt x="15867" y="9527"/>
                    <a:pt x="16116" y="9527"/>
                  </a:cubicBezTo>
                  <a:cubicBezTo>
                    <a:pt x="16206" y="9527"/>
                    <a:pt x="16288" y="9526"/>
                    <a:pt x="16354" y="9521"/>
                  </a:cubicBezTo>
                  <a:cubicBezTo>
                    <a:pt x="16673" y="9498"/>
                    <a:pt x="16605" y="8997"/>
                    <a:pt x="15489" y="8928"/>
                  </a:cubicBezTo>
                  <a:cubicBezTo>
                    <a:pt x="15425" y="8925"/>
                    <a:pt x="15362" y="8923"/>
                    <a:pt x="15299" y="8923"/>
                  </a:cubicBezTo>
                  <a:cubicBezTo>
                    <a:pt x="14304" y="8923"/>
                    <a:pt x="13426" y="9386"/>
                    <a:pt x="12750" y="9386"/>
                  </a:cubicBezTo>
                  <a:cubicBezTo>
                    <a:pt x="12721" y="9386"/>
                    <a:pt x="12693" y="9385"/>
                    <a:pt x="12665" y="9383"/>
                  </a:cubicBezTo>
                  <a:cubicBezTo>
                    <a:pt x="11936" y="9338"/>
                    <a:pt x="5808" y="5284"/>
                    <a:pt x="5808" y="5284"/>
                  </a:cubicBezTo>
                  <a:lnTo>
                    <a:pt x="7243" y="1844"/>
                  </a:lnTo>
                  <a:lnTo>
                    <a:pt x="1731" y="0"/>
                  </a:lnTo>
                  <a:close/>
                </a:path>
              </a:pathLst>
            </a:custGeom>
            <a:solidFill>
              <a:srgbClr val="DF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272150" y="1017325"/>
              <a:ext cx="166575" cy="105525"/>
            </a:xfrm>
            <a:custGeom>
              <a:avLst/>
              <a:gdLst/>
              <a:ahLst/>
              <a:cxnLst/>
              <a:rect l="l" t="t" r="r" b="b"/>
              <a:pathLst>
                <a:path w="6663" h="4221" extrusionOk="0">
                  <a:moveTo>
                    <a:pt x="1150" y="0"/>
                  </a:moveTo>
                  <a:cubicBezTo>
                    <a:pt x="1150" y="0"/>
                    <a:pt x="603" y="1822"/>
                    <a:pt x="57" y="3667"/>
                  </a:cubicBezTo>
                  <a:cubicBezTo>
                    <a:pt x="37" y="3733"/>
                    <a:pt x="18" y="3800"/>
                    <a:pt x="0" y="3868"/>
                  </a:cubicBezTo>
                  <a:cubicBezTo>
                    <a:pt x="389" y="4128"/>
                    <a:pt x="795" y="4220"/>
                    <a:pt x="1201" y="4220"/>
                  </a:cubicBezTo>
                  <a:cubicBezTo>
                    <a:pt x="1968" y="4220"/>
                    <a:pt x="2734" y="3893"/>
                    <a:pt x="3382" y="3758"/>
                  </a:cubicBezTo>
                  <a:cubicBezTo>
                    <a:pt x="4298" y="3567"/>
                    <a:pt x="5192" y="3546"/>
                    <a:pt x="6083" y="3232"/>
                  </a:cubicBezTo>
                  <a:lnTo>
                    <a:pt x="6662" y="1844"/>
                  </a:lnTo>
                  <a:lnTo>
                    <a:pt x="1150" y="0"/>
                  </a:lnTo>
                  <a:close/>
                </a:path>
              </a:pathLst>
            </a:custGeom>
            <a:solidFill>
              <a:srgbClr val="AF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369600" y="1130250"/>
              <a:ext cx="33250" cy="19200"/>
            </a:xfrm>
            <a:custGeom>
              <a:avLst/>
              <a:gdLst/>
              <a:ahLst/>
              <a:cxnLst/>
              <a:rect l="l" t="t" r="r" b="b"/>
              <a:pathLst>
                <a:path w="1330" h="768" fill="none" extrusionOk="0">
                  <a:moveTo>
                    <a:pt x="1329" y="767"/>
                  </a:moveTo>
                  <a:lnTo>
                    <a:pt x="0" y="0"/>
                  </a:lnTo>
                </a:path>
              </a:pathLst>
            </a:custGeom>
            <a:noFill/>
            <a:ln w="375" cap="flat" cmpd="sng">
              <a:solidFill>
                <a:srgbClr val="AF3A3A"/>
              </a:solidFill>
              <a:prstDash val="solid"/>
              <a:miter lim="105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279325" y="978375"/>
              <a:ext cx="181950" cy="107650"/>
            </a:xfrm>
            <a:custGeom>
              <a:avLst/>
              <a:gdLst/>
              <a:ahLst/>
              <a:cxnLst/>
              <a:rect l="l" t="t" r="r" b="b"/>
              <a:pathLst>
                <a:path w="7278" h="4306" extrusionOk="0">
                  <a:moveTo>
                    <a:pt x="1098" y="1"/>
                  </a:moveTo>
                  <a:cubicBezTo>
                    <a:pt x="1082" y="115"/>
                    <a:pt x="1067" y="240"/>
                    <a:pt x="1045" y="381"/>
                  </a:cubicBezTo>
                  <a:cubicBezTo>
                    <a:pt x="924" y="1201"/>
                    <a:pt x="0" y="1156"/>
                    <a:pt x="195" y="1686"/>
                  </a:cubicBezTo>
                  <a:cubicBezTo>
                    <a:pt x="407" y="2264"/>
                    <a:pt x="894" y="3053"/>
                    <a:pt x="2867" y="3934"/>
                  </a:cubicBezTo>
                  <a:cubicBezTo>
                    <a:pt x="3487" y="4210"/>
                    <a:pt x="4125" y="4305"/>
                    <a:pt x="4709" y="4305"/>
                  </a:cubicBezTo>
                  <a:cubicBezTo>
                    <a:pt x="5413" y="4305"/>
                    <a:pt x="6038" y="4167"/>
                    <a:pt x="6458" y="4044"/>
                  </a:cubicBezTo>
                  <a:cubicBezTo>
                    <a:pt x="6796" y="3944"/>
                    <a:pt x="7069" y="3696"/>
                    <a:pt x="7204" y="3369"/>
                  </a:cubicBezTo>
                  <a:lnTo>
                    <a:pt x="7278" y="3188"/>
                  </a:lnTo>
                  <a:lnTo>
                    <a:pt x="10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474900" y="545850"/>
              <a:ext cx="171650" cy="154875"/>
            </a:xfrm>
            <a:custGeom>
              <a:avLst/>
              <a:gdLst/>
              <a:ahLst/>
              <a:cxnLst/>
              <a:rect l="l" t="t" r="r" b="b"/>
              <a:pathLst>
                <a:path w="6866" h="6195" extrusionOk="0">
                  <a:moveTo>
                    <a:pt x="5626" y="0"/>
                  </a:moveTo>
                  <a:cubicBezTo>
                    <a:pt x="5468" y="0"/>
                    <a:pt x="5302" y="30"/>
                    <a:pt x="5134" y="91"/>
                  </a:cubicBezTo>
                  <a:cubicBezTo>
                    <a:pt x="4966" y="152"/>
                    <a:pt x="4811" y="173"/>
                    <a:pt x="4664" y="173"/>
                  </a:cubicBezTo>
                  <a:cubicBezTo>
                    <a:pt x="4340" y="173"/>
                    <a:pt x="4056" y="70"/>
                    <a:pt x="3755" y="70"/>
                  </a:cubicBezTo>
                  <a:cubicBezTo>
                    <a:pt x="3586" y="70"/>
                    <a:pt x="3412" y="103"/>
                    <a:pt x="3221" y="204"/>
                  </a:cubicBezTo>
                  <a:cubicBezTo>
                    <a:pt x="2780" y="440"/>
                    <a:pt x="2574" y="662"/>
                    <a:pt x="2305" y="852"/>
                  </a:cubicBezTo>
                  <a:cubicBezTo>
                    <a:pt x="2086" y="1005"/>
                    <a:pt x="1825" y="1068"/>
                    <a:pt x="1559" y="1068"/>
                  </a:cubicBezTo>
                  <a:cubicBezTo>
                    <a:pt x="1526" y="1068"/>
                    <a:pt x="1494" y="1067"/>
                    <a:pt x="1461" y="1065"/>
                  </a:cubicBezTo>
                  <a:cubicBezTo>
                    <a:pt x="1443" y="1064"/>
                    <a:pt x="1426" y="1064"/>
                    <a:pt x="1408" y="1064"/>
                  </a:cubicBezTo>
                  <a:cubicBezTo>
                    <a:pt x="626" y="1064"/>
                    <a:pt x="0" y="2071"/>
                    <a:pt x="41" y="2847"/>
                  </a:cubicBezTo>
                  <a:cubicBezTo>
                    <a:pt x="86" y="3735"/>
                    <a:pt x="283" y="4077"/>
                    <a:pt x="625" y="4737"/>
                  </a:cubicBezTo>
                  <a:cubicBezTo>
                    <a:pt x="967" y="5398"/>
                    <a:pt x="1149" y="6195"/>
                    <a:pt x="1149" y="6195"/>
                  </a:cubicBezTo>
                  <a:cubicBezTo>
                    <a:pt x="2037" y="5739"/>
                    <a:pt x="1992" y="2847"/>
                    <a:pt x="1992" y="2847"/>
                  </a:cubicBezTo>
                  <a:cubicBezTo>
                    <a:pt x="2058" y="2814"/>
                    <a:pt x="2140" y="2802"/>
                    <a:pt x="2238" y="2802"/>
                  </a:cubicBezTo>
                  <a:cubicBezTo>
                    <a:pt x="2473" y="2802"/>
                    <a:pt x="2806" y="2869"/>
                    <a:pt x="3268" y="2869"/>
                  </a:cubicBezTo>
                  <a:cubicBezTo>
                    <a:pt x="3408" y="2869"/>
                    <a:pt x="3559" y="2863"/>
                    <a:pt x="3723" y="2847"/>
                  </a:cubicBezTo>
                  <a:cubicBezTo>
                    <a:pt x="4656" y="2755"/>
                    <a:pt x="4611" y="2322"/>
                    <a:pt x="5294" y="2255"/>
                  </a:cubicBezTo>
                  <a:cubicBezTo>
                    <a:pt x="5978" y="2186"/>
                    <a:pt x="6865" y="1731"/>
                    <a:pt x="6729" y="956"/>
                  </a:cubicBezTo>
                  <a:cubicBezTo>
                    <a:pt x="6623" y="355"/>
                    <a:pt x="6174" y="0"/>
                    <a:pt x="5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472725" y="600675"/>
              <a:ext cx="171725" cy="216475"/>
            </a:xfrm>
            <a:custGeom>
              <a:avLst/>
              <a:gdLst/>
              <a:ahLst/>
              <a:cxnLst/>
              <a:rect l="l" t="t" r="r" b="b"/>
              <a:pathLst>
                <a:path w="6869" h="8659" extrusionOk="0">
                  <a:moveTo>
                    <a:pt x="4819" y="0"/>
                  </a:moveTo>
                  <a:cubicBezTo>
                    <a:pt x="4572" y="259"/>
                    <a:pt x="4014" y="446"/>
                    <a:pt x="3472" y="446"/>
                  </a:cubicBezTo>
                  <a:cubicBezTo>
                    <a:pt x="3315" y="446"/>
                    <a:pt x="3159" y="430"/>
                    <a:pt x="3012" y="396"/>
                  </a:cubicBezTo>
                  <a:cubicBezTo>
                    <a:pt x="2856" y="360"/>
                    <a:pt x="2698" y="346"/>
                    <a:pt x="2548" y="346"/>
                  </a:cubicBezTo>
                  <a:cubicBezTo>
                    <a:pt x="2066" y="346"/>
                    <a:pt x="1661" y="487"/>
                    <a:pt x="1661" y="487"/>
                  </a:cubicBezTo>
                  <a:cubicBezTo>
                    <a:pt x="1661" y="487"/>
                    <a:pt x="1706" y="2005"/>
                    <a:pt x="1479" y="2916"/>
                  </a:cubicBezTo>
                  <a:cubicBezTo>
                    <a:pt x="1284" y="2728"/>
                    <a:pt x="1013" y="2624"/>
                    <a:pt x="760" y="2624"/>
                  </a:cubicBezTo>
                  <a:cubicBezTo>
                    <a:pt x="359" y="2624"/>
                    <a:pt x="0" y="2883"/>
                    <a:pt x="52" y="3478"/>
                  </a:cubicBezTo>
                  <a:cubicBezTo>
                    <a:pt x="93" y="3961"/>
                    <a:pt x="461" y="4066"/>
                    <a:pt x="776" y="4066"/>
                  </a:cubicBezTo>
                  <a:cubicBezTo>
                    <a:pt x="1022" y="4066"/>
                    <a:pt x="1236" y="4002"/>
                    <a:pt x="1236" y="4002"/>
                  </a:cubicBezTo>
                  <a:lnTo>
                    <a:pt x="1767" y="6728"/>
                  </a:lnTo>
                  <a:cubicBezTo>
                    <a:pt x="3698" y="6939"/>
                    <a:pt x="5467" y="8659"/>
                    <a:pt x="6183" y="8659"/>
                  </a:cubicBezTo>
                  <a:cubicBezTo>
                    <a:pt x="6289" y="8659"/>
                    <a:pt x="6372" y="8621"/>
                    <a:pt x="6429" y="8535"/>
                  </a:cubicBezTo>
                  <a:cubicBezTo>
                    <a:pt x="6869" y="7866"/>
                    <a:pt x="4482" y="5927"/>
                    <a:pt x="4482" y="5927"/>
                  </a:cubicBezTo>
                  <a:lnTo>
                    <a:pt x="4277" y="5049"/>
                  </a:lnTo>
                  <a:cubicBezTo>
                    <a:pt x="5643" y="4989"/>
                    <a:pt x="5229" y="2977"/>
                    <a:pt x="4987" y="2051"/>
                  </a:cubicBezTo>
                  <a:cubicBezTo>
                    <a:pt x="4743" y="1124"/>
                    <a:pt x="4819" y="0"/>
                    <a:pt x="4819" y="0"/>
                  </a:cubicBezTo>
                  <a:close/>
                </a:path>
              </a:pathLst>
            </a:custGeom>
            <a:solidFill>
              <a:srgbClr val="DF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522175" y="708175"/>
              <a:ext cx="62600" cy="40825"/>
            </a:xfrm>
            <a:custGeom>
              <a:avLst/>
              <a:gdLst/>
              <a:ahLst/>
              <a:cxnLst/>
              <a:rect l="l" t="t" r="r" b="b"/>
              <a:pathLst>
                <a:path w="2504" h="1633" extrusionOk="0">
                  <a:moveTo>
                    <a:pt x="103" y="0"/>
                  </a:moveTo>
                  <a:cubicBezTo>
                    <a:pt x="50" y="0"/>
                    <a:pt x="0" y="50"/>
                    <a:pt x="19" y="114"/>
                  </a:cubicBezTo>
                  <a:cubicBezTo>
                    <a:pt x="267" y="955"/>
                    <a:pt x="756" y="1633"/>
                    <a:pt x="2251" y="1633"/>
                  </a:cubicBezTo>
                  <a:cubicBezTo>
                    <a:pt x="2332" y="1633"/>
                    <a:pt x="2416" y="1631"/>
                    <a:pt x="2504" y="1627"/>
                  </a:cubicBezTo>
                  <a:lnTo>
                    <a:pt x="2299" y="749"/>
                  </a:lnTo>
                  <a:cubicBezTo>
                    <a:pt x="2206" y="759"/>
                    <a:pt x="2104" y="764"/>
                    <a:pt x="1996" y="764"/>
                  </a:cubicBezTo>
                  <a:cubicBezTo>
                    <a:pt x="1421" y="764"/>
                    <a:pt x="663" y="609"/>
                    <a:pt x="170" y="32"/>
                  </a:cubicBezTo>
                  <a:cubicBezTo>
                    <a:pt x="151" y="10"/>
                    <a:pt x="126" y="0"/>
                    <a:pt x="103" y="0"/>
                  </a:cubicBezTo>
                  <a:close/>
                </a:path>
              </a:pathLst>
            </a:custGeom>
            <a:solidFill>
              <a:srgbClr val="AF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494300" y="639700"/>
              <a:ext cx="36325" cy="36825"/>
            </a:xfrm>
            <a:custGeom>
              <a:avLst/>
              <a:gdLst/>
              <a:ahLst/>
              <a:cxnLst/>
              <a:rect l="l" t="t" r="r" b="b"/>
              <a:pathLst>
                <a:path w="1453" h="1473" extrusionOk="0">
                  <a:moveTo>
                    <a:pt x="1066" y="1"/>
                  </a:moveTo>
                  <a:lnTo>
                    <a:pt x="0" y="786"/>
                  </a:lnTo>
                  <a:lnTo>
                    <a:pt x="342" y="1428"/>
                  </a:lnTo>
                  <a:cubicBezTo>
                    <a:pt x="342" y="1428"/>
                    <a:pt x="540" y="1303"/>
                    <a:pt x="844" y="1303"/>
                  </a:cubicBezTo>
                  <a:cubicBezTo>
                    <a:pt x="1018" y="1303"/>
                    <a:pt x="1227" y="1344"/>
                    <a:pt x="1453" y="1473"/>
                  </a:cubicBezTo>
                  <a:lnTo>
                    <a:pt x="106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518325" y="623375"/>
              <a:ext cx="109325" cy="53650"/>
            </a:xfrm>
            <a:custGeom>
              <a:avLst/>
              <a:gdLst/>
              <a:ahLst/>
              <a:cxnLst/>
              <a:rect l="l" t="t" r="r" b="b"/>
              <a:pathLst>
                <a:path w="4373" h="2146" extrusionOk="0">
                  <a:moveTo>
                    <a:pt x="3448" y="1"/>
                  </a:moveTo>
                  <a:cubicBezTo>
                    <a:pt x="3406" y="1"/>
                    <a:pt x="3364" y="3"/>
                    <a:pt x="3322" y="10"/>
                  </a:cubicBezTo>
                  <a:lnTo>
                    <a:pt x="449" y="425"/>
                  </a:lnTo>
                  <a:cubicBezTo>
                    <a:pt x="185" y="464"/>
                    <a:pt x="1" y="708"/>
                    <a:pt x="40" y="972"/>
                  </a:cubicBezTo>
                  <a:lnTo>
                    <a:pt x="149" y="1732"/>
                  </a:lnTo>
                  <a:cubicBezTo>
                    <a:pt x="185" y="1972"/>
                    <a:pt x="390" y="2146"/>
                    <a:pt x="626" y="2146"/>
                  </a:cubicBezTo>
                  <a:cubicBezTo>
                    <a:pt x="650" y="2146"/>
                    <a:pt x="673" y="2144"/>
                    <a:pt x="697" y="2141"/>
                  </a:cubicBezTo>
                  <a:lnTo>
                    <a:pt x="3571" y="1726"/>
                  </a:lnTo>
                  <a:cubicBezTo>
                    <a:pt x="4044" y="1657"/>
                    <a:pt x="4373" y="1217"/>
                    <a:pt x="4304" y="744"/>
                  </a:cubicBezTo>
                  <a:cubicBezTo>
                    <a:pt x="4243" y="312"/>
                    <a:pt x="3872" y="1"/>
                    <a:pt x="34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536075" y="620700"/>
              <a:ext cx="92875" cy="55050"/>
            </a:xfrm>
            <a:custGeom>
              <a:avLst/>
              <a:gdLst/>
              <a:ahLst/>
              <a:cxnLst/>
              <a:rect l="l" t="t" r="r" b="b"/>
              <a:pathLst>
                <a:path w="3715" h="2202" extrusionOk="0">
                  <a:moveTo>
                    <a:pt x="3417" y="1"/>
                  </a:moveTo>
                  <a:cubicBezTo>
                    <a:pt x="3414" y="1"/>
                    <a:pt x="3411" y="1"/>
                    <a:pt x="3408" y="1"/>
                  </a:cubicBezTo>
                  <a:lnTo>
                    <a:pt x="60" y="485"/>
                  </a:lnTo>
                  <a:cubicBezTo>
                    <a:pt x="25" y="490"/>
                    <a:pt x="1" y="523"/>
                    <a:pt x="6" y="557"/>
                  </a:cubicBezTo>
                  <a:lnTo>
                    <a:pt x="237" y="2148"/>
                  </a:lnTo>
                  <a:cubicBezTo>
                    <a:pt x="241" y="2179"/>
                    <a:pt x="268" y="2202"/>
                    <a:pt x="298" y="2202"/>
                  </a:cubicBezTo>
                  <a:cubicBezTo>
                    <a:pt x="302" y="2202"/>
                    <a:pt x="305" y="2202"/>
                    <a:pt x="308" y="2201"/>
                  </a:cubicBezTo>
                  <a:lnTo>
                    <a:pt x="3656" y="1717"/>
                  </a:lnTo>
                  <a:cubicBezTo>
                    <a:pt x="3690" y="1712"/>
                    <a:pt x="3715" y="1680"/>
                    <a:pt x="3710" y="1646"/>
                  </a:cubicBezTo>
                  <a:lnTo>
                    <a:pt x="3480" y="55"/>
                  </a:lnTo>
                  <a:cubicBezTo>
                    <a:pt x="3475" y="24"/>
                    <a:pt x="3448" y="1"/>
                    <a:pt x="34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562975" y="641425"/>
              <a:ext cx="45075" cy="11375"/>
            </a:xfrm>
            <a:custGeom>
              <a:avLst/>
              <a:gdLst/>
              <a:ahLst/>
              <a:cxnLst/>
              <a:rect l="l" t="t" r="r" b="b"/>
              <a:pathLst>
                <a:path w="1803" h="455" extrusionOk="0">
                  <a:moveTo>
                    <a:pt x="1680" y="0"/>
                  </a:moveTo>
                  <a:cubicBezTo>
                    <a:pt x="1675" y="0"/>
                    <a:pt x="1669" y="1"/>
                    <a:pt x="1663" y="2"/>
                  </a:cubicBezTo>
                  <a:lnTo>
                    <a:pt x="107" y="226"/>
                  </a:lnTo>
                  <a:cubicBezTo>
                    <a:pt x="44" y="236"/>
                    <a:pt x="1" y="294"/>
                    <a:pt x="9" y="356"/>
                  </a:cubicBezTo>
                  <a:cubicBezTo>
                    <a:pt x="18" y="414"/>
                    <a:pt x="67" y="455"/>
                    <a:pt x="122" y="455"/>
                  </a:cubicBezTo>
                  <a:cubicBezTo>
                    <a:pt x="128" y="455"/>
                    <a:pt x="134" y="454"/>
                    <a:pt x="140" y="454"/>
                  </a:cubicBezTo>
                  <a:lnTo>
                    <a:pt x="1696" y="229"/>
                  </a:lnTo>
                  <a:cubicBezTo>
                    <a:pt x="1760" y="220"/>
                    <a:pt x="1803" y="162"/>
                    <a:pt x="1793" y="99"/>
                  </a:cubicBezTo>
                  <a:cubicBezTo>
                    <a:pt x="1786" y="42"/>
                    <a:pt x="1736" y="0"/>
                    <a:pt x="16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478225" y="571725"/>
              <a:ext cx="43475" cy="89450"/>
            </a:xfrm>
            <a:custGeom>
              <a:avLst/>
              <a:gdLst/>
              <a:ahLst/>
              <a:cxnLst/>
              <a:rect l="l" t="t" r="r" b="b"/>
              <a:pathLst>
                <a:path w="1739" h="3578" extrusionOk="0">
                  <a:moveTo>
                    <a:pt x="1738" y="1"/>
                  </a:moveTo>
                  <a:lnTo>
                    <a:pt x="1738" y="1"/>
                  </a:lnTo>
                  <a:cubicBezTo>
                    <a:pt x="1635" y="23"/>
                    <a:pt x="1529" y="33"/>
                    <a:pt x="1422" y="33"/>
                  </a:cubicBezTo>
                  <a:cubicBezTo>
                    <a:pt x="1391" y="33"/>
                    <a:pt x="1359" y="32"/>
                    <a:pt x="1328" y="30"/>
                  </a:cubicBezTo>
                  <a:cubicBezTo>
                    <a:pt x="1312" y="29"/>
                    <a:pt x="1296" y="29"/>
                    <a:pt x="1280" y="29"/>
                  </a:cubicBezTo>
                  <a:cubicBezTo>
                    <a:pt x="1236" y="29"/>
                    <a:pt x="1194" y="33"/>
                    <a:pt x="1152" y="39"/>
                  </a:cubicBezTo>
                  <a:cubicBezTo>
                    <a:pt x="422" y="724"/>
                    <a:pt x="1" y="1995"/>
                    <a:pt x="448" y="3577"/>
                  </a:cubicBezTo>
                  <a:lnTo>
                    <a:pt x="760" y="3489"/>
                  </a:lnTo>
                  <a:cubicBezTo>
                    <a:pt x="388" y="2172"/>
                    <a:pt x="666" y="578"/>
                    <a:pt x="17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477825" y="646850"/>
              <a:ext cx="44975" cy="67675"/>
            </a:xfrm>
            <a:custGeom>
              <a:avLst/>
              <a:gdLst/>
              <a:ahLst/>
              <a:cxnLst/>
              <a:rect l="l" t="t" r="r" b="b"/>
              <a:pathLst>
                <a:path w="1799" h="2707" extrusionOk="0">
                  <a:moveTo>
                    <a:pt x="723" y="0"/>
                  </a:moveTo>
                  <a:cubicBezTo>
                    <a:pt x="695" y="0"/>
                    <a:pt x="668" y="2"/>
                    <a:pt x="640" y="7"/>
                  </a:cubicBezTo>
                  <a:cubicBezTo>
                    <a:pt x="388" y="49"/>
                    <a:pt x="113" y="291"/>
                    <a:pt x="113" y="291"/>
                  </a:cubicBezTo>
                  <a:lnTo>
                    <a:pt x="140" y="496"/>
                  </a:lnTo>
                  <a:cubicBezTo>
                    <a:pt x="34" y="765"/>
                    <a:pt x="1" y="1118"/>
                    <a:pt x="64" y="1493"/>
                  </a:cubicBezTo>
                  <a:cubicBezTo>
                    <a:pt x="116" y="1803"/>
                    <a:pt x="227" y="2076"/>
                    <a:pt x="370" y="2286"/>
                  </a:cubicBezTo>
                  <a:lnTo>
                    <a:pt x="413" y="2619"/>
                  </a:lnTo>
                  <a:cubicBezTo>
                    <a:pt x="413" y="2619"/>
                    <a:pt x="1008" y="2707"/>
                    <a:pt x="1089" y="2707"/>
                  </a:cubicBezTo>
                  <a:cubicBezTo>
                    <a:pt x="1092" y="2707"/>
                    <a:pt x="1095" y="2706"/>
                    <a:pt x="1096" y="2706"/>
                  </a:cubicBezTo>
                  <a:cubicBezTo>
                    <a:pt x="1541" y="2631"/>
                    <a:pt x="1799" y="1967"/>
                    <a:pt x="1672" y="1221"/>
                  </a:cubicBezTo>
                  <a:cubicBezTo>
                    <a:pt x="1554" y="521"/>
                    <a:pt x="1140" y="0"/>
                    <a:pt x="7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462725" y="653900"/>
              <a:ext cx="45675" cy="58475"/>
            </a:xfrm>
            <a:custGeom>
              <a:avLst/>
              <a:gdLst/>
              <a:ahLst/>
              <a:cxnLst/>
              <a:rect l="l" t="t" r="r" b="b"/>
              <a:pathLst>
                <a:path w="1827" h="2339" extrusionOk="0">
                  <a:moveTo>
                    <a:pt x="813" y="1"/>
                  </a:moveTo>
                  <a:cubicBezTo>
                    <a:pt x="781" y="1"/>
                    <a:pt x="749" y="3"/>
                    <a:pt x="717" y="9"/>
                  </a:cubicBezTo>
                  <a:cubicBezTo>
                    <a:pt x="273" y="84"/>
                    <a:pt x="1" y="665"/>
                    <a:pt x="110" y="1306"/>
                  </a:cubicBezTo>
                  <a:cubicBezTo>
                    <a:pt x="210" y="1900"/>
                    <a:pt x="603" y="2338"/>
                    <a:pt x="1014" y="2338"/>
                  </a:cubicBezTo>
                  <a:cubicBezTo>
                    <a:pt x="1046" y="2338"/>
                    <a:pt x="1078" y="2335"/>
                    <a:pt x="1110" y="2330"/>
                  </a:cubicBezTo>
                  <a:cubicBezTo>
                    <a:pt x="1554" y="2254"/>
                    <a:pt x="1826" y="1674"/>
                    <a:pt x="1717" y="1033"/>
                  </a:cubicBezTo>
                  <a:cubicBezTo>
                    <a:pt x="1617" y="439"/>
                    <a:pt x="1224" y="1"/>
                    <a:pt x="8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472950" y="679425"/>
              <a:ext cx="21150" cy="9400"/>
            </a:xfrm>
            <a:custGeom>
              <a:avLst/>
              <a:gdLst/>
              <a:ahLst/>
              <a:cxnLst/>
              <a:rect l="l" t="t" r="r" b="b"/>
              <a:pathLst>
                <a:path w="846" h="376" extrusionOk="0">
                  <a:moveTo>
                    <a:pt x="694" y="0"/>
                  </a:moveTo>
                  <a:cubicBezTo>
                    <a:pt x="685" y="0"/>
                    <a:pt x="677" y="1"/>
                    <a:pt x="669" y="2"/>
                  </a:cubicBezTo>
                  <a:lnTo>
                    <a:pt x="129" y="93"/>
                  </a:lnTo>
                  <a:cubicBezTo>
                    <a:pt x="52" y="106"/>
                    <a:pt x="0" y="180"/>
                    <a:pt x="13" y="257"/>
                  </a:cubicBezTo>
                  <a:cubicBezTo>
                    <a:pt x="24" y="326"/>
                    <a:pt x="85" y="376"/>
                    <a:pt x="152" y="376"/>
                  </a:cubicBezTo>
                  <a:cubicBezTo>
                    <a:pt x="160" y="376"/>
                    <a:pt x="169" y="375"/>
                    <a:pt x="177" y="374"/>
                  </a:cubicBezTo>
                  <a:lnTo>
                    <a:pt x="716" y="283"/>
                  </a:lnTo>
                  <a:cubicBezTo>
                    <a:pt x="794" y="270"/>
                    <a:pt x="846" y="196"/>
                    <a:pt x="833" y="119"/>
                  </a:cubicBezTo>
                  <a:cubicBezTo>
                    <a:pt x="821" y="50"/>
                    <a:pt x="761" y="0"/>
                    <a:pt x="6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699800" y="945625"/>
              <a:ext cx="197850" cy="198525"/>
            </a:xfrm>
            <a:custGeom>
              <a:avLst/>
              <a:gdLst/>
              <a:ahLst/>
              <a:cxnLst/>
              <a:rect l="l" t="t" r="r" b="b"/>
              <a:pathLst>
                <a:path w="7914" h="7941" extrusionOk="0">
                  <a:moveTo>
                    <a:pt x="4133" y="1"/>
                  </a:moveTo>
                  <a:lnTo>
                    <a:pt x="4133" y="1"/>
                  </a:lnTo>
                  <a:cubicBezTo>
                    <a:pt x="4756" y="780"/>
                    <a:pt x="4038" y="2920"/>
                    <a:pt x="2467" y="4638"/>
                  </a:cubicBezTo>
                  <a:cubicBezTo>
                    <a:pt x="1183" y="6040"/>
                    <a:pt x="341" y="7186"/>
                    <a:pt x="0" y="7941"/>
                  </a:cubicBezTo>
                  <a:cubicBezTo>
                    <a:pt x="58" y="7910"/>
                    <a:pt x="113" y="7881"/>
                    <a:pt x="170" y="7851"/>
                  </a:cubicBezTo>
                  <a:cubicBezTo>
                    <a:pt x="3177" y="6235"/>
                    <a:pt x="7307" y="4333"/>
                    <a:pt x="7610" y="3787"/>
                  </a:cubicBezTo>
                  <a:cubicBezTo>
                    <a:pt x="7914" y="3240"/>
                    <a:pt x="6821" y="2905"/>
                    <a:pt x="5971" y="2572"/>
                  </a:cubicBezTo>
                  <a:cubicBezTo>
                    <a:pt x="5121" y="2238"/>
                    <a:pt x="5212" y="1691"/>
                    <a:pt x="4756" y="780"/>
                  </a:cubicBezTo>
                  <a:cubicBezTo>
                    <a:pt x="4595" y="457"/>
                    <a:pt x="4363" y="199"/>
                    <a:pt x="41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5"/>
          <p:cNvSpPr/>
          <p:nvPr/>
        </p:nvSpPr>
        <p:spPr>
          <a:xfrm>
            <a:off x="-27975" y="-33575"/>
            <a:ext cx="9218100" cy="1180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1" name="Google Shape;361;p25"/>
          <p:cNvGrpSpPr/>
          <p:nvPr/>
        </p:nvGrpSpPr>
        <p:grpSpPr>
          <a:xfrm>
            <a:off x="6092400" y="684900"/>
            <a:ext cx="2331600" cy="274500"/>
            <a:chOff x="720000" y="540000"/>
            <a:chExt cx="2331600" cy="274500"/>
          </a:xfrm>
        </p:grpSpPr>
        <p:sp>
          <p:nvSpPr>
            <p:cNvPr id="362" name="Google Shape;362;p25"/>
            <p:cNvSpPr/>
            <p:nvPr/>
          </p:nvSpPr>
          <p:spPr>
            <a:xfrm>
              <a:off x="720000" y="540000"/>
              <a:ext cx="2331600" cy="2745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3" name="Google Shape;363;p25"/>
            <p:cNvGrpSpPr/>
            <p:nvPr/>
          </p:nvGrpSpPr>
          <p:grpSpPr>
            <a:xfrm>
              <a:off x="2783393" y="590851"/>
              <a:ext cx="173819" cy="172772"/>
              <a:chOff x="1979925" y="448850"/>
              <a:chExt cx="79500" cy="79025"/>
            </a:xfrm>
          </p:grpSpPr>
          <p:sp>
            <p:nvSpPr>
              <p:cNvPr id="364" name="Google Shape;364;p25"/>
              <p:cNvSpPr/>
              <p:nvPr/>
            </p:nvSpPr>
            <p:spPr>
              <a:xfrm>
                <a:off x="1979925" y="448850"/>
                <a:ext cx="71075" cy="71075"/>
              </a:xfrm>
              <a:custGeom>
                <a:avLst/>
                <a:gdLst/>
                <a:ahLst/>
                <a:cxnLst/>
                <a:rect l="l" t="t" r="r" b="b"/>
                <a:pathLst>
                  <a:path w="2843" h="2843" extrusionOk="0">
                    <a:moveTo>
                      <a:pt x="1422" y="399"/>
                    </a:moveTo>
                    <a:cubicBezTo>
                      <a:pt x="1986" y="399"/>
                      <a:pt x="2445" y="858"/>
                      <a:pt x="2445" y="1422"/>
                    </a:cubicBezTo>
                    <a:cubicBezTo>
                      <a:pt x="2445" y="1986"/>
                      <a:pt x="1986" y="2445"/>
                      <a:pt x="1422" y="2445"/>
                    </a:cubicBezTo>
                    <a:cubicBezTo>
                      <a:pt x="858" y="2445"/>
                      <a:pt x="398" y="1986"/>
                      <a:pt x="398" y="1422"/>
                    </a:cubicBezTo>
                    <a:cubicBezTo>
                      <a:pt x="398" y="858"/>
                      <a:pt x="858" y="399"/>
                      <a:pt x="1422" y="399"/>
                    </a:cubicBezTo>
                    <a:close/>
                    <a:moveTo>
                      <a:pt x="1422" y="1"/>
                    </a:moveTo>
                    <a:cubicBezTo>
                      <a:pt x="638" y="1"/>
                      <a:pt x="1" y="638"/>
                      <a:pt x="1" y="1422"/>
                    </a:cubicBezTo>
                    <a:cubicBezTo>
                      <a:pt x="1" y="2205"/>
                      <a:pt x="638" y="2843"/>
                      <a:pt x="1422" y="2843"/>
                    </a:cubicBezTo>
                    <a:cubicBezTo>
                      <a:pt x="2206" y="2843"/>
                      <a:pt x="2843" y="2206"/>
                      <a:pt x="2843" y="1422"/>
                    </a:cubicBezTo>
                    <a:cubicBezTo>
                      <a:pt x="2843" y="638"/>
                      <a:pt x="2206" y="1"/>
                      <a:pt x="14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5"/>
              <p:cNvSpPr/>
              <p:nvPr/>
            </p:nvSpPr>
            <p:spPr>
              <a:xfrm>
                <a:off x="2031575" y="501000"/>
                <a:ext cx="27850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1075" extrusionOk="0">
                    <a:moveTo>
                      <a:pt x="220" y="1"/>
                    </a:moveTo>
                    <a:cubicBezTo>
                      <a:pt x="169" y="1"/>
                      <a:pt x="118" y="20"/>
                      <a:pt x="79" y="60"/>
                    </a:cubicBezTo>
                    <a:cubicBezTo>
                      <a:pt x="1" y="137"/>
                      <a:pt x="1" y="263"/>
                      <a:pt x="79" y="341"/>
                    </a:cubicBezTo>
                    <a:lnTo>
                      <a:pt x="754" y="1015"/>
                    </a:lnTo>
                    <a:cubicBezTo>
                      <a:pt x="792" y="1054"/>
                      <a:pt x="844" y="1074"/>
                      <a:pt x="895" y="1074"/>
                    </a:cubicBezTo>
                    <a:cubicBezTo>
                      <a:pt x="946" y="1074"/>
                      <a:pt x="997" y="1054"/>
                      <a:pt x="1036" y="1015"/>
                    </a:cubicBezTo>
                    <a:cubicBezTo>
                      <a:pt x="1113" y="938"/>
                      <a:pt x="1113" y="812"/>
                      <a:pt x="1036" y="735"/>
                    </a:cubicBezTo>
                    <a:lnTo>
                      <a:pt x="361" y="60"/>
                    </a:lnTo>
                    <a:cubicBezTo>
                      <a:pt x="322" y="20"/>
                      <a:pt x="271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66" name="Google Shape;366;p2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52047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367" name="Google Shape;367;p25"/>
          <p:cNvSpPr txBox="1">
            <a:spLocks noGrp="1"/>
          </p:cNvSpPr>
          <p:nvPr>
            <p:ph type="title" idx="2"/>
          </p:nvPr>
        </p:nvSpPr>
        <p:spPr>
          <a:xfrm>
            <a:off x="1192950" y="2761650"/>
            <a:ext cx="15330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368" name="Google Shape;368;p25"/>
          <p:cNvSpPr txBox="1">
            <a:spLocks noGrp="1"/>
          </p:cNvSpPr>
          <p:nvPr>
            <p:ph type="subTitle" idx="1"/>
          </p:nvPr>
        </p:nvSpPr>
        <p:spPr>
          <a:xfrm>
            <a:off x="916000" y="3224025"/>
            <a:ext cx="2106600" cy="7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/>
          </a:p>
        </p:txBody>
      </p:sp>
      <p:sp>
        <p:nvSpPr>
          <p:cNvPr id="369" name="Google Shape;369;p25"/>
          <p:cNvSpPr txBox="1">
            <a:spLocks noGrp="1"/>
          </p:cNvSpPr>
          <p:nvPr>
            <p:ph type="title" idx="3"/>
          </p:nvPr>
        </p:nvSpPr>
        <p:spPr>
          <a:xfrm>
            <a:off x="3807338" y="2761638"/>
            <a:ext cx="15330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370" name="Google Shape;370;p25"/>
          <p:cNvSpPr txBox="1">
            <a:spLocks noGrp="1"/>
          </p:cNvSpPr>
          <p:nvPr>
            <p:ph type="subTitle" idx="4"/>
          </p:nvPr>
        </p:nvSpPr>
        <p:spPr>
          <a:xfrm>
            <a:off x="3522338" y="3224025"/>
            <a:ext cx="2103000" cy="7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/>
          </a:p>
        </p:txBody>
      </p:sp>
      <p:sp>
        <p:nvSpPr>
          <p:cNvPr id="371" name="Google Shape;371;p25"/>
          <p:cNvSpPr txBox="1">
            <a:spLocks noGrp="1"/>
          </p:cNvSpPr>
          <p:nvPr>
            <p:ph type="title" idx="5"/>
          </p:nvPr>
        </p:nvSpPr>
        <p:spPr>
          <a:xfrm>
            <a:off x="6411875" y="2761650"/>
            <a:ext cx="15330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372" name="Google Shape;372;p25"/>
          <p:cNvSpPr txBox="1">
            <a:spLocks noGrp="1"/>
          </p:cNvSpPr>
          <p:nvPr>
            <p:ph type="subTitle" idx="6"/>
          </p:nvPr>
        </p:nvSpPr>
        <p:spPr>
          <a:xfrm>
            <a:off x="6136700" y="3224025"/>
            <a:ext cx="2103000" cy="7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1_2_1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6"/>
          <p:cNvSpPr/>
          <p:nvPr/>
        </p:nvSpPr>
        <p:spPr>
          <a:xfrm>
            <a:off x="-27975" y="-33575"/>
            <a:ext cx="9218100" cy="1180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5" name="Google Shape;375;p26"/>
          <p:cNvGrpSpPr/>
          <p:nvPr/>
        </p:nvGrpSpPr>
        <p:grpSpPr>
          <a:xfrm>
            <a:off x="6092400" y="684900"/>
            <a:ext cx="2331600" cy="274500"/>
            <a:chOff x="720000" y="540000"/>
            <a:chExt cx="2331600" cy="274500"/>
          </a:xfrm>
        </p:grpSpPr>
        <p:sp>
          <p:nvSpPr>
            <p:cNvPr id="376" name="Google Shape;376;p26"/>
            <p:cNvSpPr/>
            <p:nvPr/>
          </p:nvSpPr>
          <p:spPr>
            <a:xfrm>
              <a:off x="720000" y="540000"/>
              <a:ext cx="2331600" cy="2745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7" name="Google Shape;377;p26"/>
            <p:cNvGrpSpPr/>
            <p:nvPr/>
          </p:nvGrpSpPr>
          <p:grpSpPr>
            <a:xfrm>
              <a:off x="2783393" y="590851"/>
              <a:ext cx="173819" cy="172772"/>
              <a:chOff x="1979925" y="448850"/>
              <a:chExt cx="79500" cy="79025"/>
            </a:xfrm>
          </p:grpSpPr>
          <p:sp>
            <p:nvSpPr>
              <p:cNvPr id="378" name="Google Shape;378;p26"/>
              <p:cNvSpPr/>
              <p:nvPr/>
            </p:nvSpPr>
            <p:spPr>
              <a:xfrm>
                <a:off x="1979925" y="448850"/>
                <a:ext cx="71075" cy="71075"/>
              </a:xfrm>
              <a:custGeom>
                <a:avLst/>
                <a:gdLst/>
                <a:ahLst/>
                <a:cxnLst/>
                <a:rect l="l" t="t" r="r" b="b"/>
                <a:pathLst>
                  <a:path w="2843" h="2843" extrusionOk="0">
                    <a:moveTo>
                      <a:pt x="1422" y="399"/>
                    </a:moveTo>
                    <a:cubicBezTo>
                      <a:pt x="1986" y="399"/>
                      <a:pt x="2445" y="858"/>
                      <a:pt x="2445" y="1422"/>
                    </a:cubicBezTo>
                    <a:cubicBezTo>
                      <a:pt x="2445" y="1986"/>
                      <a:pt x="1986" y="2445"/>
                      <a:pt x="1422" y="2445"/>
                    </a:cubicBezTo>
                    <a:cubicBezTo>
                      <a:pt x="858" y="2445"/>
                      <a:pt x="398" y="1986"/>
                      <a:pt x="398" y="1422"/>
                    </a:cubicBezTo>
                    <a:cubicBezTo>
                      <a:pt x="398" y="858"/>
                      <a:pt x="858" y="399"/>
                      <a:pt x="1422" y="399"/>
                    </a:cubicBezTo>
                    <a:close/>
                    <a:moveTo>
                      <a:pt x="1422" y="1"/>
                    </a:moveTo>
                    <a:cubicBezTo>
                      <a:pt x="638" y="1"/>
                      <a:pt x="1" y="638"/>
                      <a:pt x="1" y="1422"/>
                    </a:cubicBezTo>
                    <a:cubicBezTo>
                      <a:pt x="1" y="2205"/>
                      <a:pt x="638" y="2843"/>
                      <a:pt x="1422" y="2843"/>
                    </a:cubicBezTo>
                    <a:cubicBezTo>
                      <a:pt x="2206" y="2843"/>
                      <a:pt x="2843" y="2206"/>
                      <a:pt x="2843" y="1422"/>
                    </a:cubicBezTo>
                    <a:cubicBezTo>
                      <a:pt x="2843" y="638"/>
                      <a:pt x="2206" y="1"/>
                      <a:pt x="14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26"/>
              <p:cNvSpPr/>
              <p:nvPr/>
            </p:nvSpPr>
            <p:spPr>
              <a:xfrm>
                <a:off x="2031575" y="501000"/>
                <a:ext cx="27850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1075" extrusionOk="0">
                    <a:moveTo>
                      <a:pt x="220" y="1"/>
                    </a:moveTo>
                    <a:cubicBezTo>
                      <a:pt x="169" y="1"/>
                      <a:pt x="118" y="20"/>
                      <a:pt x="79" y="60"/>
                    </a:cubicBezTo>
                    <a:cubicBezTo>
                      <a:pt x="1" y="137"/>
                      <a:pt x="1" y="263"/>
                      <a:pt x="79" y="341"/>
                    </a:cubicBezTo>
                    <a:lnTo>
                      <a:pt x="754" y="1015"/>
                    </a:lnTo>
                    <a:cubicBezTo>
                      <a:pt x="792" y="1054"/>
                      <a:pt x="844" y="1074"/>
                      <a:pt x="895" y="1074"/>
                    </a:cubicBezTo>
                    <a:cubicBezTo>
                      <a:pt x="946" y="1074"/>
                      <a:pt x="997" y="1054"/>
                      <a:pt x="1036" y="1015"/>
                    </a:cubicBezTo>
                    <a:cubicBezTo>
                      <a:pt x="1113" y="938"/>
                      <a:pt x="1113" y="812"/>
                      <a:pt x="1036" y="735"/>
                    </a:cubicBezTo>
                    <a:lnTo>
                      <a:pt x="361" y="60"/>
                    </a:lnTo>
                    <a:cubicBezTo>
                      <a:pt x="322" y="20"/>
                      <a:pt x="271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80" name="Google Shape;380;p2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52047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381" name="Google Shape;381;p26"/>
          <p:cNvSpPr txBox="1">
            <a:spLocks noGrp="1"/>
          </p:cNvSpPr>
          <p:nvPr>
            <p:ph type="title" idx="2"/>
          </p:nvPr>
        </p:nvSpPr>
        <p:spPr>
          <a:xfrm>
            <a:off x="1773937" y="1761550"/>
            <a:ext cx="15096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382" name="Google Shape;382;p26"/>
          <p:cNvSpPr txBox="1">
            <a:spLocks noGrp="1"/>
          </p:cNvSpPr>
          <p:nvPr>
            <p:ph type="subTitle" idx="1"/>
          </p:nvPr>
        </p:nvSpPr>
        <p:spPr>
          <a:xfrm>
            <a:off x="3473453" y="1594700"/>
            <a:ext cx="4718400" cy="7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/>
          </a:p>
        </p:txBody>
      </p:sp>
      <p:sp>
        <p:nvSpPr>
          <p:cNvPr id="383" name="Google Shape;383;p26"/>
          <p:cNvSpPr txBox="1">
            <a:spLocks noGrp="1"/>
          </p:cNvSpPr>
          <p:nvPr>
            <p:ph type="title" idx="3"/>
          </p:nvPr>
        </p:nvSpPr>
        <p:spPr>
          <a:xfrm>
            <a:off x="1759474" y="2854475"/>
            <a:ext cx="15096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384" name="Google Shape;384;p26"/>
          <p:cNvSpPr txBox="1">
            <a:spLocks noGrp="1"/>
          </p:cNvSpPr>
          <p:nvPr>
            <p:ph type="subTitle" idx="4"/>
          </p:nvPr>
        </p:nvSpPr>
        <p:spPr>
          <a:xfrm>
            <a:off x="3473453" y="2685725"/>
            <a:ext cx="4718400" cy="7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/>
          </a:p>
        </p:txBody>
      </p:sp>
      <p:sp>
        <p:nvSpPr>
          <p:cNvPr id="385" name="Google Shape;385;p26"/>
          <p:cNvSpPr txBox="1">
            <a:spLocks noGrp="1"/>
          </p:cNvSpPr>
          <p:nvPr>
            <p:ph type="title" idx="5"/>
          </p:nvPr>
        </p:nvSpPr>
        <p:spPr>
          <a:xfrm>
            <a:off x="1773937" y="3947400"/>
            <a:ext cx="15096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386" name="Google Shape;386;p26"/>
          <p:cNvSpPr txBox="1">
            <a:spLocks noGrp="1"/>
          </p:cNvSpPr>
          <p:nvPr>
            <p:ph type="subTitle" idx="6"/>
          </p:nvPr>
        </p:nvSpPr>
        <p:spPr>
          <a:xfrm>
            <a:off x="3473453" y="3776750"/>
            <a:ext cx="4718100" cy="7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9"/>
          <p:cNvSpPr/>
          <p:nvPr/>
        </p:nvSpPr>
        <p:spPr>
          <a:xfrm>
            <a:off x="-27975" y="-33575"/>
            <a:ext cx="9218100" cy="1180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52047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418" name="Google Shape;418;p29"/>
          <p:cNvSpPr txBox="1">
            <a:spLocks noGrp="1"/>
          </p:cNvSpPr>
          <p:nvPr>
            <p:ph type="title" idx="2"/>
          </p:nvPr>
        </p:nvSpPr>
        <p:spPr>
          <a:xfrm>
            <a:off x="945588" y="1706425"/>
            <a:ext cx="15423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419" name="Google Shape;419;p29"/>
          <p:cNvSpPr txBox="1">
            <a:spLocks noGrp="1"/>
          </p:cNvSpPr>
          <p:nvPr>
            <p:ph type="subTitle" idx="1"/>
          </p:nvPr>
        </p:nvSpPr>
        <p:spPr>
          <a:xfrm>
            <a:off x="875425" y="2100675"/>
            <a:ext cx="21687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/>
          </a:p>
        </p:txBody>
      </p:sp>
      <p:sp>
        <p:nvSpPr>
          <p:cNvPr id="420" name="Google Shape;420;p29"/>
          <p:cNvSpPr txBox="1">
            <a:spLocks noGrp="1"/>
          </p:cNvSpPr>
          <p:nvPr>
            <p:ph type="title" idx="3"/>
          </p:nvPr>
        </p:nvSpPr>
        <p:spPr>
          <a:xfrm>
            <a:off x="3580874" y="1706425"/>
            <a:ext cx="15453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421" name="Google Shape;421;p29"/>
          <p:cNvSpPr txBox="1">
            <a:spLocks noGrp="1"/>
          </p:cNvSpPr>
          <p:nvPr>
            <p:ph type="subTitle" idx="4"/>
          </p:nvPr>
        </p:nvSpPr>
        <p:spPr>
          <a:xfrm>
            <a:off x="3497471" y="2100675"/>
            <a:ext cx="21672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/>
          </a:p>
        </p:txBody>
      </p:sp>
      <p:sp>
        <p:nvSpPr>
          <p:cNvPr id="422" name="Google Shape;422;p29"/>
          <p:cNvSpPr txBox="1">
            <a:spLocks noGrp="1"/>
          </p:cNvSpPr>
          <p:nvPr>
            <p:ph type="title" idx="5"/>
          </p:nvPr>
        </p:nvSpPr>
        <p:spPr>
          <a:xfrm>
            <a:off x="945588" y="3180425"/>
            <a:ext cx="15453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423" name="Google Shape;423;p29"/>
          <p:cNvSpPr txBox="1">
            <a:spLocks noGrp="1"/>
          </p:cNvSpPr>
          <p:nvPr>
            <p:ph type="subTitle" idx="6"/>
          </p:nvPr>
        </p:nvSpPr>
        <p:spPr>
          <a:xfrm>
            <a:off x="875425" y="3586213"/>
            <a:ext cx="21672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/>
          </a:p>
        </p:txBody>
      </p:sp>
      <p:sp>
        <p:nvSpPr>
          <p:cNvPr id="424" name="Google Shape;424;p29"/>
          <p:cNvSpPr txBox="1">
            <a:spLocks noGrp="1"/>
          </p:cNvSpPr>
          <p:nvPr>
            <p:ph type="title" idx="7"/>
          </p:nvPr>
        </p:nvSpPr>
        <p:spPr>
          <a:xfrm>
            <a:off x="3605424" y="3180425"/>
            <a:ext cx="15453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425" name="Google Shape;425;p29"/>
          <p:cNvSpPr txBox="1">
            <a:spLocks noGrp="1"/>
          </p:cNvSpPr>
          <p:nvPr>
            <p:ph type="subTitle" idx="8"/>
          </p:nvPr>
        </p:nvSpPr>
        <p:spPr>
          <a:xfrm>
            <a:off x="3574696" y="3586213"/>
            <a:ext cx="21672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/>
          </a:p>
        </p:txBody>
      </p:sp>
      <p:sp>
        <p:nvSpPr>
          <p:cNvPr id="426" name="Google Shape;426;p29"/>
          <p:cNvSpPr txBox="1">
            <a:spLocks noGrp="1"/>
          </p:cNvSpPr>
          <p:nvPr>
            <p:ph type="title" idx="9"/>
          </p:nvPr>
        </p:nvSpPr>
        <p:spPr>
          <a:xfrm>
            <a:off x="6216141" y="1700600"/>
            <a:ext cx="15453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427" name="Google Shape;427;p29"/>
          <p:cNvSpPr txBox="1">
            <a:spLocks noGrp="1"/>
          </p:cNvSpPr>
          <p:nvPr>
            <p:ph type="subTitle" idx="13"/>
          </p:nvPr>
        </p:nvSpPr>
        <p:spPr>
          <a:xfrm>
            <a:off x="6115675" y="2100675"/>
            <a:ext cx="21672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/>
          </a:p>
        </p:txBody>
      </p:sp>
      <p:sp>
        <p:nvSpPr>
          <p:cNvPr id="428" name="Google Shape;428;p29"/>
          <p:cNvSpPr txBox="1">
            <a:spLocks noGrp="1"/>
          </p:cNvSpPr>
          <p:nvPr>
            <p:ph type="title" idx="14"/>
          </p:nvPr>
        </p:nvSpPr>
        <p:spPr>
          <a:xfrm>
            <a:off x="6216141" y="3180425"/>
            <a:ext cx="15453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429" name="Google Shape;429;p29"/>
          <p:cNvSpPr txBox="1">
            <a:spLocks noGrp="1"/>
          </p:cNvSpPr>
          <p:nvPr>
            <p:ph type="subTitle" idx="15"/>
          </p:nvPr>
        </p:nvSpPr>
        <p:spPr>
          <a:xfrm>
            <a:off x="6117175" y="3586213"/>
            <a:ext cx="21672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/>
          </a:p>
        </p:txBody>
      </p:sp>
      <p:grpSp>
        <p:nvGrpSpPr>
          <p:cNvPr id="430" name="Google Shape;430;p29"/>
          <p:cNvGrpSpPr/>
          <p:nvPr/>
        </p:nvGrpSpPr>
        <p:grpSpPr>
          <a:xfrm>
            <a:off x="6092400" y="684900"/>
            <a:ext cx="2331600" cy="274500"/>
            <a:chOff x="720000" y="540000"/>
            <a:chExt cx="2331600" cy="274500"/>
          </a:xfrm>
        </p:grpSpPr>
        <p:sp>
          <p:nvSpPr>
            <p:cNvPr id="431" name="Google Shape;431;p29"/>
            <p:cNvSpPr/>
            <p:nvPr/>
          </p:nvSpPr>
          <p:spPr>
            <a:xfrm>
              <a:off x="720000" y="540000"/>
              <a:ext cx="2331600" cy="2745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2" name="Google Shape;432;p29"/>
            <p:cNvGrpSpPr/>
            <p:nvPr/>
          </p:nvGrpSpPr>
          <p:grpSpPr>
            <a:xfrm>
              <a:off x="2783393" y="590851"/>
              <a:ext cx="173819" cy="172772"/>
              <a:chOff x="1979925" y="448850"/>
              <a:chExt cx="79500" cy="79025"/>
            </a:xfrm>
          </p:grpSpPr>
          <p:sp>
            <p:nvSpPr>
              <p:cNvPr id="433" name="Google Shape;433;p29"/>
              <p:cNvSpPr/>
              <p:nvPr/>
            </p:nvSpPr>
            <p:spPr>
              <a:xfrm>
                <a:off x="1979925" y="448850"/>
                <a:ext cx="71075" cy="71075"/>
              </a:xfrm>
              <a:custGeom>
                <a:avLst/>
                <a:gdLst/>
                <a:ahLst/>
                <a:cxnLst/>
                <a:rect l="l" t="t" r="r" b="b"/>
                <a:pathLst>
                  <a:path w="2843" h="2843" extrusionOk="0">
                    <a:moveTo>
                      <a:pt x="1422" y="399"/>
                    </a:moveTo>
                    <a:cubicBezTo>
                      <a:pt x="1986" y="399"/>
                      <a:pt x="2445" y="858"/>
                      <a:pt x="2445" y="1422"/>
                    </a:cubicBezTo>
                    <a:cubicBezTo>
                      <a:pt x="2445" y="1986"/>
                      <a:pt x="1986" y="2445"/>
                      <a:pt x="1422" y="2445"/>
                    </a:cubicBezTo>
                    <a:cubicBezTo>
                      <a:pt x="858" y="2445"/>
                      <a:pt x="398" y="1986"/>
                      <a:pt x="398" y="1422"/>
                    </a:cubicBezTo>
                    <a:cubicBezTo>
                      <a:pt x="398" y="858"/>
                      <a:pt x="858" y="399"/>
                      <a:pt x="1422" y="399"/>
                    </a:cubicBezTo>
                    <a:close/>
                    <a:moveTo>
                      <a:pt x="1422" y="1"/>
                    </a:moveTo>
                    <a:cubicBezTo>
                      <a:pt x="638" y="1"/>
                      <a:pt x="1" y="638"/>
                      <a:pt x="1" y="1422"/>
                    </a:cubicBezTo>
                    <a:cubicBezTo>
                      <a:pt x="1" y="2205"/>
                      <a:pt x="638" y="2843"/>
                      <a:pt x="1422" y="2843"/>
                    </a:cubicBezTo>
                    <a:cubicBezTo>
                      <a:pt x="2206" y="2843"/>
                      <a:pt x="2843" y="2206"/>
                      <a:pt x="2843" y="1422"/>
                    </a:cubicBezTo>
                    <a:cubicBezTo>
                      <a:pt x="2843" y="638"/>
                      <a:pt x="2206" y="1"/>
                      <a:pt x="14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29"/>
              <p:cNvSpPr/>
              <p:nvPr/>
            </p:nvSpPr>
            <p:spPr>
              <a:xfrm>
                <a:off x="2031575" y="501000"/>
                <a:ext cx="27850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1075" extrusionOk="0">
                    <a:moveTo>
                      <a:pt x="220" y="1"/>
                    </a:moveTo>
                    <a:cubicBezTo>
                      <a:pt x="169" y="1"/>
                      <a:pt x="118" y="20"/>
                      <a:pt x="79" y="60"/>
                    </a:cubicBezTo>
                    <a:cubicBezTo>
                      <a:pt x="1" y="137"/>
                      <a:pt x="1" y="263"/>
                      <a:pt x="79" y="341"/>
                    </a:cubicBezTo>
                    <a:lnTo>
                      <a:pt x="754" y="1015"/>
                    </a:lnTo>
                    <a:cubicBezTo>
                      <a:pt x="792" y="1054"/>
                      <a:pt x="844" y="1074"/>
                      <a:pt x="895" y="1074"/>
                    </a:cubicBezTo>
                    <a:cubicBezTo>
                      <a:pt x="946" y="1074"/>
                      <a:pt x="997" y="1054"/>
                      <a:pt x="1036" y="1015"/>
                    </a:cubicBezTo>
                    <a:cubicBezTo>
                      <a:pt x="1113" y="938"/>
                      <a:pt x="1113" y="812"/>
                      <a:pt x="1036" y="735"/>
                    </a:cubicBezTo>
                    <a:lnTo>
                      <a:pt x="361" y="60"/>
                    </a:lnTo>
                    <a:cubicBezTo>
                      <a:pt x="322" y="20"/>
                      <a:pt x="271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435" name="Google Shape;435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445643">
            <a:off x="6177178" y="3911881"/>
            <a:ext cx="3017193" cy="19932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33"/>
          <p:cNvSpPr/>
          <p:nvPr/>
        </p:nvSpPr>
        <p:spPr>
          <a:xfrm>
            <a:off x="425350" y="1208925"/>
            <a:ext cx="8277900" cy="3582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33"/>
          <p:cNvSpPr/>
          <p:nvPr/>
        </p:nvSpPr>
        <p:spPr>
          <a:xfrm>
            <a:off x="-27975" y="-33575"/>
            <a:ext cx="9218100" cy="1180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2" name="Google Shape;542;p33"/>
          <p:cNvGrpSpPr/>
          <p:nvPr/>
        </p:nvGrpSpPr>
        <p:grpSpPr>
          <a:xfrm>
            <a:off x="6092400" y="684900"/>
            <a:ext cx="2331600" cy="274500"/>
            <a:chOff x="720000" y="540000"/>
            <a:chExt cx="2331600" cy="274500"/>
          </a:xfrm>
        </p:grpSpPr>
        <p:sp>
          <p:nvSpPr>
            <p:cNvPr id="543" name="Google Shape;543;p33"/>
            <p:cNvSpPr/>
            <p:nvPr/>
          </p:nvSpPr>
          <p:spPr>
            <a:xfrm>
              <a:off x="720000" y="540000"/>
              <a:ext cx="2331600" cy="2745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4" name="Google Shape;544;p33"/>
            <p:cNvGrpSpPr/>
            <p:nvPr/>
          </p:nvGrpSpPr>
          <p:grpSpPr>
            <a:xfrm>
              <a:off x="2783393" y="590851"/>
              <a:ext cx="173819" cy="172772"/>
              <a:chOff x="1979925" y="448850"/>
              <a:chExt cx="79500" cy="79025"/>
            </a:xfrm>
          </p:grpSpPr>
          <p:sp>
            <p:nvSpPr>
              <p:cNvPr id="545" name="Google Shape;545;p33"/>
              <p:cNvSpPr/>
              <p:nvPr/>
            </p:nvSpPr>
            <p:spPr>
              <a:xfrm>
                <a:off x="1979925" y="448850"/>
                <a:ext cx="71075" cy="71075"/>
              </a:xfrm>
              <a:custGeom>
                <a:avLst/>
                <a:gdLst/>
                <a:ahLst/>
                <a:cxnLst/>
                <a:rect l="l" t="t" r="r" b="b"/>
                <a:pathLst>
                  <a:path w="2843" h="2843" extrusionOk="0">
                    <a:moveTo>
                      <a:pt x="1422" y="399"/>
                    </a:moveTo>
                    <a:cubicBezTo>
                      <a:pt x="1986" y="399"/>
                      <a:pt x="2445" y="858"/>
                      <a:pt x="2445" y="1422"/>
                    </a:cubicBezTo>
                    <a:cubicBezTo>
                      <a:pt x="2445" y="1986"/>
                      <a:pt x="1986" y="2445"/>
                      <a:pt x="1422" y="2445"/>
                    </a:cubicBezTo>
                    <a:cubicBezTo>
                      <a:pt x="858" y="2445"/>
                      <a:pt x="398" y="1986"/>
                      <a:pt x="398" y="1422"/>
                    </a:cubicBezTo>
                    <a:cubicBezTo>
                      <a:pt x="398" y="858"/>
                      <a:pt x="858" y="399"/>
                      <a:pt x="1422" y="399"/>
                    </a:cubicBezTo>
                    <a:close/>
                    <a:moveTo>
                      <a:pt x="1422" y="1"/>
                    </a:moveTo>
                    <a:cubicBezTo>
                      <a:pt x="638" y="1"/>
                      <a:pt x="1" y="638"/>
                      <a:pt x="1" y="1422"/>
                    </a:cubicBezTo>
                    <a:cubicBezTo>
                      <a:pt x="1" y="2205"/>
                      <a:pt x="638" y="2843"/>
                      <a:pt x="1422" y="2843"/>
                    </a:cubicBezTo>
                    <a:cubicBezTo>
                      <a:pt x="2206" y="2843"/>
                      <a:pt x="2843" y="2206"/>
                      <a:pt x="2843" y="1422"/>
                    </a:cubicBezTo>
                    <a:cubicBezTo>
                      <a:pt x="2843" y="638"/>
                      <a:pt x="2206" y="1"/>
                      <a:pt x="14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33"/>
              <p:cNvSpPr/>
              <p:nvPr/>
            </p:nvSpPr>
            <p:spPr>
              <a:xfrm>
                <a:off x="2031575" y="501000"/>
                <a:ext cx="27850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1075" extrusionOk="0">
                    <a:moveTo>
                      <a:pt x="220" y="1"/>
                    </a:moveTo>
                    <a:cubicBezTo>
                      <a:pt x="169" y="1"/>
                      <a:pt x="118" y="20"/>
                      <a:pt x="79" y="60"/>
                    </a:cubicBezTo>
                    <a:cubicBezTo>
                      <a:pt x="1" y="137"/>
                      <a:pt x="1" y="263"/>
                      <a:pt x="79" y="341"/>
                    </a:cubicBezTo>
                    <a:lnTo>
                      <a:pt x="754" y="1015"/>
                    </a:lnTo>
                    <a:cubicBezTo>
                      <a:pt x="792" y="1054"/>
                      <a:pt x="844" y="1074"/>
                      <a:pt x="895" y="1074"/>
                    </a:cubicBezTo>
                    <a:cubicBezTo>
                      <a:pt x="946" y="1074"/>
                      <a:pt x="997" y="1054"/>
                      <a:pt x="1036" y="1015"/>
                    </a:cubicBezTo>
                    <a:cubicBezTo>
                      <a:pt x="1113" y="938"/>
                      <a:pt x="1113" y="812"/>
                      <a:pt x="1036" y="735"/>
                    </a:cubicBezTo>
                    <a:lnTo>
                      <a:pt x="361" y="60"/>
                    </a:lnTo>
                    <a:cubicBezTo>
                      <a:pt x="322" y="20"/>
                      <a:pt x="271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solidFill>
          <a:schemeClr val="accent3"/>
        </a:solidFill>
        <a:effectLst/>
      </p:bgPr>
    </p:bg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34"/>
          <p:cNvSpPr/>
          <p:nvPr/>
        </p:nvSpPr>
        <p:spPr>
          <a:xfrm rot="-6289639">
            <a:off x="-818352" y="-1831927"/>
            <a:ext cx="8684256" cy="8921804"/>
          </a:xfrm>
          <a:custGeom>
            <a:avLst/>
            <a:gdLst/>
            <a:ahLst/>
            <a:cxnLst/>
            <a:rect l="l" t="t" r="r" b="b"/>
            <a:pathLst>
              <a:path w="49609" h="50966" extrusionOk="0">
                <a:moveTo>
                  <a:pt x="6871" y="45273"/>
                </a:moveTo>
                <a:cubicBezTo>
                  <a:pt x="6871" y="45273"/>
                  <a:pt x="1" y="36777"/>
                  <a:pt x="11156" y="31660"/>
                </a:cubicBezTo>
                <a:cubicBezTo>
                  <a:pt x="22312" y="26543"/>
                  <a:pt x="4727" y="12038"/>
                  <a:pt x="12942" y="6020"/>
                </a:cubicBezTo>
                <a:cubicBezTo>
                  <a:pt x="21156" y="1"/>
                  <a:pt x="45681" y="2119"/>
                  <a:pt x="45561" y="15428"/>
                </a:cubicBezTo>
                <a:cubicBezTo>
                  <a:pt x="45561" y="15428"/>
                  <a:pt x="49609" y="29550"/>
                  <a:pt x="37109" y="30499"/>
                </a:cubicBezTo>
                <a:cubicBezTo>
                  <a:pt x="24609" y="31447"/>
                  <a:pt x="33159" y="44730"/>
                  <a:pt x="25253" y="46153"/>
                </a:cubicBezTo>
                <a:cubicBezTo>
                  <a:pt x="17347" y="47578"/>
                  <a:pt x="13299" y="50966"/>
                  <a:pt x="6871" y="452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9" name="Google Shape;549;p34"/>
          <p:cNvGrpSpPr/>
          <p:nvPr/>
        </p:nvGrpSpPr>
        <p:grpSpPr>
          <a:xfrm>
            <a:off x="6092400" y="684900"/>
            <a:ext cx="2331600" cy="274500"/>
            <a:chOff x="720000" y="540000"/>
            <a:chExt cx="2331600" cy="274500"/>
          </a:xfrm>
        </p:grpSpPr>
        <p:sp>
          <p:nvSpPr>
            <p:cNvPr id="550" name="Google Shape;550;p34"/>
            <p:cNvSpPr/>
            <p:nvPr/>
          </p:nvSpPr>
          <p:spPr>
            <a:xfrm>
              <a:off x="720000" y="540000"/>
              <a:ext cx="2331600" cy="2745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1" name="Google Shape;551;p34"/>
            <p:cNvGrpSpPr/>
            <p:nvPr/>
          </p:nvGrpSpPr>
          <p:grpSpPr>
            <a:xfrm>
              <a:off x="2783393" y="590851"/>
              <a:ext cx="173819" cy="172772"/>
              <a:chOff x="1979925" y="448850"/>
              <a:chExt cx="79500" cy="79025"/>
            </a:xfrm>
          </p:grpSpPr>
          <p:sp>
            <p:nvSpPr>
              <p:cNvPr id="552" name="Google Shape;552;p34"/>
              <p:cNvSpPr/>
              <p:nvPr/>
            </p:nvSpPr>
            <p:spPr>
              <a:xfrm>
                <a:off x="1979925" y="448850"/>
                <a:ext cx="71075" cy="71075"/>
              </a:xfrm>
              <a:custGeom>
                <a:avLst/>
                <a:gdLst/>
                <a:ahLst/>
                <a:cxnLst/>
                <a:rect l="l" t="t" r="r" b="b"/>
                <a:pathLst>
                  <a:path w="2843" h="2843" extrusionOk="0">
                    <a:moveTo>
                      <a:pt x="1422" y="399"/>
                    </a:moveTo>
                    <a:cubicBezTo>
                      <a:pt x="1986" y="399"/>
                      <a:pt x="2445" y="858"/>
                      <a:pt x="2445" y="1422"/>
                    </a:cubicBezTo>
                    <a:cubicBezTo>
                      <a:pt x="2445" y="1986"/>
                      <a:pt x="1986" y="2445"/>
                      <a:pt x="1422" y="2445"/>
                    </a:cubicBezTo>
                    <a:cubicBezTo>
                      <a:pt x="858" y="2445"/>
                      <a:pt x="398" y="1986"/>
                      <a:pt x="398" y="1422"/>
                    </a:cubicBezTo>
                    <a:cubicBezTo>
                      <a:pt x="398" y="858"/>
                      <a:pt x="858" y="399"/>
                      <a:pt x="1422" y="399"/>
                    </a:cubicBezTo>
                    <a:close/>
                    <a:moveTo>
                      <a:pt x="1422" y="1"/>
                    </a:moveTo>
                    <a:cubicBezTo>
                      <a:pt x="638" y="1"/>
                      <a:pt x="1" y="638"/>
                      <a:pt x="1" y="1422"/>
                    </a:cubicBezTo>
                    <a:cubicBezTo>
                      <a:pt x="1" y="2205"/>
                      <a:pt x="638" y="2843"/>
                      <a:pt x="1422" y="2843"/>
                    </a:cubicBezTo>
                    <a:cubicBezTo>
                      <a:pt x="2206" y="2843"/>
                      <a:pt x="2843" y="2206"/>
                      <a:pt x="2843" y="1422"/>
                    </a:cubicBezTo>
                    <a:cubicBezTo>
                      <a:pt x="2843" y="638"/>
                      <a:pt x="2206" y="1"/>
                      <a:pt x="14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34"/>
              <p:cNvSpPr/>
              <p:nvPr/>
            </p:nvSpPr>
            <p:spPr>
              <a:xfrm>
                <a:off x="2031575" y="501000"/>
                <a:ext cx="27850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1075" extrusionOk="0">
                    <a:moveTo>
                      <a:pt x="220" y="1"/>
                    </a:moveTo>
                    <a:cubicBezTo>
                      <a:pt x="169" y="1"/>
                      <a:pt x="118" y="20"/>
                      <a:pt x="79" y="60"/>
                    </a:cubicBezTo>
                    <a:cubicBezTo>
                      <a:pt x="1" y="137"/>
                      <a:pt x="1" y="263"/>
                      <a:pt x="79" y="341"/>
                    </a:cubicBezTo>
                    <a:lnTo>
                      <a:pt x="754" y="1015"/>
                    </a:lnTo>
                    <a:cubicBezTo>
                      <a:pt x="792" y="1054"/>
                      <a:pt x="844" y="1074"/>
                      <a:pt x="895" y="1074"/>
                    </a:cubicBezTo>
                    <a:cubicBezTo>
                      <a:pt x="946" y="1074"/>
                      <a:pt x="997" y="1054"/>
                      <a:pt x="1036" y="1015"/>
                    </a:cubicBezTo>
                    <a:cubicBezTo>
                      <a:pt x="1113" y="938"/>
                      <a:pt x="1113" y="812"/>
                      <a:pt x="1036" y="735"/>
                    </a:cubicBezTo>
                    <a:lnTo>
                      <a:pt x="361" y="60"/>
                    </a:lnTo>
                    <a:cubicBezTo>
                      <a:pt x="322" y="20"/>
                      <a:pt x="271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554" name="Google Shape;554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2051358">
            <a:off x="6532692" y="2853255"/>
            <a:ext cx="3915965" cy="3808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2"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_1_1_1_1_3">
    <p:bg>
      <p:bgPr>
        <a:solidFill>
          <a:schemeClr val="accent3"/>
        </a:solidFill>
        <a:effectLst/>
      </p:bgPr>
    </p:bg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"/>
          <p:cNvSpPr/>
          <p:nvPr/>
        </p:nvSpPr>
        <p:spPr>
          <a:xfrm>
            <a:off x="-27975" y="-33575"/>
            <a:ext cx="9218100" cy="1180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4"/>
          <p:cNvSpPr/>
          <p:nvPr/>
        </p:nvSpPr>
        <p:spPr>
          <a:xfrm>
            <a:off x="425350" y="1208925"/>
            <a:ext cx="8277900" cy="3582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52047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76" name="Google Shape;76;p4"/>
          <p:cNvSpPr txBox="1">
            <a:spLocks noGrp="1"/>
          </p:cNvSpPr>
          <p:nvPr>
            <p:ph type="body" idx="1"/>
          </p:nvPr>
        </p:nvSpPr>
        <p:spPr>
          <a:xfrm>
            <a:off x="720000" y="1322808"/>
            <a:ext cx="7704000" cy="336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AutoNum type="arabicPeriod"/>
              <a:defRPr sz="115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grpSp>
        <p:nvGrpSpPr>
          <p:cNvPr id="77" name="Google Shape;77;p4"/>
          <p:cNvGrpSpPr/>
          <p:nvPr/>
        </p:nvGrpSpPr>
        <p:grpSpPr>
          <a:xfrm>
            <a:off x="6092400" y="684900"/>
            <a:ext cx="2331600" cy="274500"/>
            <a:chOff x="720000" y="540000"/>
            <a:chExt cx="2331600" cy="274500"/>
          </a:xfrm>
        </p:grpSpPr>
        <p:sp>
          <p:nvSpPr>
            <p:cNvPr id="78" name="Google Shape;78;p4"/>
            <p:cNvSpPr/>
            <p:nvPr/>
          </p:nvSpPr>
          <p:spPr>
            <a:xfrm>
              <a:off x="720000" y="540000"/>
              <a:ext cx="2331600" cy="2745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9" name="Google Shape;79;p4"/>
            <p:cNvGrpSpPr/>
            <p:nvPr/>
          </p:nvGrpSpPr>
          <p:grpSpPr>
            <a:xfrm>
              <a:off x="2783393" y="590851"/>
              <a:ext cx="173819" cy="172772"/>
              <a:chOff x="1979925" y="448850"/>
              <a:chExt cx="79500" cy="79025"/>
            </a:xfrm>
          </p:grpSpPr>
          <p:sp>
            <p:nvSpPr>
              <p:cNvPr id="80" name="Google Shape;80;p4"/>
              <p:cNvSpPr/>
              <p:nvPr/>
            </p:nvSpPr>
            <p:spPr>
              <a:xfrm>
                <a:off x="1979925" y="448850"/>
                <a:ext cx="71075" cy="71075"/>
              </a:xfrm>
              <a:custGeom>
                <a:avLst/>
                <a:gdLst/>
                <a:ahLst/>
                <a:cxnLst/>
                <a:rect l="l" t="t" r="r" b="b"/>
                <a:pathLst>
                  <a:path w="2843" h="2843" extrusionOk="0">
                    <a:moveTo>
                      <a:pt x="1422" y="399"/>
                    </a:moveTo>
                    <a:cubicBezTo>
                      <a:pt x="1986" y="399"/>
                      <a:pt x="2445" y="858"/>
                      <a:pt x="2445" y="1422"/>
                    </a:cubicBezTo>
                    <a:cubicBezTo>
                      <a:pt x="2445" y="1986"/>
                      <a:pt x="1986" y="2445"/>
                      <a:pt x="1422" y="2445"/>
                    </a:cubicBezTo>
                    <a:cubicBezTo>
                      <a:pt x="858" y="2445"/>
                      <a:pt x="398" y="1986"/>
                      <a:pt x="398" y="1422"/>
                    </a:cubicBezTo>
                    <a:cubicBezTo>
                      <a:pt x="398" y="858"/>
                      <a:pt x="858" y="399"/>
                      <a:pt x="1422" y="399"/>
                    </a:cubicBezTo>
                    <a:close/>
                    <a:moveTo>
                      <a:pt x="1422" y="1"/>
                    </a:moveTo>
                    <a:cubicBezTo>
                      <a:pt x="638" y="1"/>
                      <a:pt x="1" y="638"/>
                      <a:pt x="1" y="1422"/>
                    </a:cubicBezTo>
                    <a:cubicBezTo>
                      <a:pt x="1" y="2205"/>
                      <a:pt x="638" y="2843"/>
                      <a:pt x="1422" y="2843"/>
                    </a:cubicBezTo>
                    <a:cubicBezTo>
                      <a:pt x="2206" y="2843"/>
                      <a:pt x="2843" y="2206"/>
                      <a:pt x="2843" y="1422"/>
                    </a:cubicBezTo>
                    <a:cubicBezTo>
                      <a:pt x="2843" y="638"/>
                      <a:pt x="2206" y="1"/>
                      <a:pt x="14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4"/>
              <p:cNvSpPr/>
              <p:nvPr/>
            </p:nvSpPr>
            <p:spPr>
              <a:xfrm>
                <a:off x="2031575" y="501000"/>
                <a:ext cx="27850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1075" extrusionOk="0">
                    <a:moveTo>
                      <a:pt x="220" y="1"/>
                    </a:moveTo>
                    <a:cubicBezTo>
                      <a:pt x="169" y="1"/>
                      <a:pt x="118" y="20"/>
                      <a:pt x="79" y="60"/>
                    </a:cubicBezTo>
                    <a:cubicBezTo>
                      <a:pt x="1" y="137"/>
                      <a:pt x="1" y="263"/>
                      <a:pt x="79" y="341"/>
                    </a:cubicBezTo>
                    <a:lnTo>
                      <a:pt x="754" y="1015"/>
                    </a:lnTo>
                    <a:cubicBezTo>
                      <a:pt x="792" y="1054"/>
                      <a:pt x="844" y="1074"/>
                      <a:pt x="895" y="1074"/>
                    </a:cubicBezTo>
                    <a:cubicBezTo>
                      <a:pt x="946" y="1074"/>
                      <a:pt x="997" y="1054"/>
                      <a:pt x="1036" y="1015"/>
                    </a:cubicBezTo>
                    <a:cubicBezTo>
                      <a:pt x="1113" y="938"/>
                      <a:pt x="1113" y="812"/>
                      <a:pt x="1036" y="735"/>
                    </a:cubicBezTo>
                    <a:lnTo>
                      <a:pt x="361" y="60"/>
                    </a:lnTo>
                    <a:cubicBezTo>
                      <a:pt x="322" y="20"/>
                      <a:pt x="271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"/>
          <p:cNvSpPr/>
          <p:nvPr/>
        </p:nvSpPr>
        <p:spPr>
          <a:xfrm>
            <a:off x="-27975" y="-33575"/>
            <a:ext cx="9218100" cy="1180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52047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r>
              <a:rPr lang="tr-TR" smtClean="0"/>
              <a:t>Asıl başlık stili için tıklatın</a:t>
            </a:r>
            <a:endParaRPr/>
          </a:p>
        </p:txBody>
      </p:sp>
      <p:grpSp>
        <p:nvGrpSpPr>
          <p:cNvPr id="97" name="Google Shape;97;p6"/>
          <p:cNvGrpSpPr/>
          <p:nvPr/>
        </p:nvGrpSpPr>
        <p:grpSpPr>
          <a:xfrm>
            <a:off x="6092400" y="684900"/>
            <a:ext cx="2331600" cy="274500"/>
            <a:chOff x="720000" y="540000"/>
            <a:chExt cx="2331600" cy="274500"/>
          </a:xfrm>
        </p:grpSpPr>
        <p:sp>
          <p:nvSpPr>
            <p:cNvPr id="98" name="Google Shape;98;p6"/>
            <p:cNvSpPr/>
            <p:nvPr/>
          </p:nvSpPr>
          <p:spPr>
            <a:xfrm>
              <a:off x="720000" y="540000"/>
              <a:ext cx="2331600" cy="2745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" name="Google Shape;99;p6"/>
            <p:cNvGrpSpPr/>
            <p:nvPr/>
          </p:nvGrpSpPr>
          <p:grpSpPr>
            <a:xfrm>
              <a:off x="2783393" y="590851"/>
              <a:ext cx="173819" cy="172772"/>
              <a:chOff x="1979925" y="448850"/>
              <a:chExt cx="79500" cy="79025"/>
            </a:xfrm>
          </p:grpSpPr>
          <p:sp>
            <p:nvSpPr>
              <p:cNvPr id="100" name="Google Shape;100;p6"/>
              <p:cNvSpPr/>
              <p:nvPr/>
            </p:nvSpPr>
            <p:spPr>
              <a:xfrm>
                <a:off x="1979925" y="448850"/>
                <a:ext cx="71075" cy="71075"/>
              </a:xfrm>
              <a:custGeom>
                <a:avLst/>
                <a:gdLst/>
                <a:ahLst/>
                <a:cxnLst/>
                <a:rect l="l" t="t" r="r" b="b"/>
                <a:pathLst>
                  <a:path w="2843" h="2843" extrusionOk="0">
                    <a:moveTo>
                      <a:pt x="1422" y="399"/>
                    </a:moveTo>
                    <a:cubicBezTo>
                      <a:pt x="1986" y="399"/>
                      <a:pt x="2445" y="858"/>
                      <a:pt x="2445" y="1422"/>
                    </a:cubicBezTo>
                    <a:cubicBezTo>
                      <a:pt x="2445" y="1986"/>
                      <a:pt x="1986" y="2445"/>
                      <a:pt x="1422" y="2445"/>
                    </a:cubicBezTo>
                    <a:cubicBezTo>
                      <a:pt x="858" y="2445"/>
                      <a:pt x="398" y="1986"/>
                      <a:pt x="398" y="1422"/>
                    </a:cubicBezTo>
                    <a:cubicBezTo>
                      <a:pt x="398" y="858"/>
                      <a:pt x="858" y="399"/>
                      <a:pt x="1422" y="399"/>
                    </a:cubicBezTo>
                    <a:close/>
                    <a:moveTo>
                      <a:pt x="1422" y="1"/>
                    </a:moveTo>
                    <a:cubicBezTo>
                      <a:pt x="638" y="1"/>
                      <a:pt x="1" y="638"/>
                      <a:pt x="1" y="1422"/>
                    </a:cubicBezTo>
                    <a:cubicBezTo>
                      <a:pt x="1" y="2205"/>
                      <a:pt x="638" y="2843"/>
                      <a:pt x="1422" y="2843"/>
                    </a:cubicBezTo>
                    <a:cubicBezTo>
                      <a:pt x="2206" y="2843"/>
                      <a:pt x="2843" y="2206"/>
                      <a:pt x="2843" y="1422"/>
                    </a:cubicBezTo>
                    <a:cubicBezTo>
                      <a:pt x="2843" y="638"/>
                      <a:pt x="2206" y="1"/>
                      <a:pt x="14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6"/>
              <p:cNvSpPr/>
              <p:nvPr/>
            </p:nvSpPr>
            <p:spPr>
              <a:xfrm>
                <a:off x="2031575" y="501000"/>
                <a:ext cx="27850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1075" extrusionOk="0">
                    <a:moveTo>
                      <a:pt x="220" y="1"/>
                    </a:moveTo>
                    <a:cubicBezTo>
                      <a:pt x="169" y="1"/>
                      <a:pt x="118" y="20"/>
                      <a:pt x="79" y="60"/>
                    </a:cubicBezTo>
                    <a:cubicBezTo>
                      <a:pt x="1" y="137"/>
                      <a:pt x="1" y="263"/>
                      <a:pt x="79" y="341"/>
                    </a:cubicBezTo>
                    <a:lnTo>
                      <a:pt x="754" y="1015"/>
                    </a:lnTo>
                    <a:cubicBezTo>
                      <a:pt x="792" y="1054"/>
                      <a:pt x="844" y="1074"/>
                      <a:pt x="895" y="1074"/>
                    </a:cubicBezTo>
                    <a:cubicBezTo>
                      <a:pt x="946" y="1074"/>
                      <a:pt x="997" y="1054"/>
                      <a:pt x="1036" y="1015"/>
                    </a:cubicBezTo>
                    <a:cubicBezTo>
                      <a:pt x="1113" y="938"/>
                      <a:pt x="1113" y="812"/>
                      <a:pt x="1036" y="735"/>
                    </a:cubicBezTo>
                    <a:lnTo>
                      <a:pt x="361" y="60"/>
                    </a:lnTo>
                    <a:cubicBezTo>
                      <a:pt x="322" y="20"/>
                      <a:pt x="271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7"/>
          <p:cNvSpPr/>
          <p:nvPr/>
        </p:nvSpPr>
        <p:spPr>
          <a:xfrm>
            <a:off x="-27975" y="-33575"/>
            <a:ext cx="9218100" cy="1180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4" name="Google Shape;104;p7"/>
          <p:cNvGrpSpPr/>
          <p:nvPr/>
        </p:nvGrpSpPr>
        <p:grpSpPr>
          <a:xfrm>
            <a:off x="6092400" y="684900"/>
            <a:ext cx="2331600" cy="274500"/>
            <a:chOff x="720000" y="540000"/>
            <a:chExt cx="2331600" cy="274500"/>
          </a:xfrm>
        </p:grpSpPr>
        <p:sp>
          <p:nvSpPr>
            <p:cNvPr id="105" name="Google Shape;105;p7"/>
            <p:cNvSpPr/>
            <p:nvPr/>
          </p:nvSpPr>
          <p:spPr>
            <a:xfrm>
              <a:off x="720000" y="540000"/>
              <a:ext cx="2331600" cy="2745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6" name="Google Shape;106;p7"/>
            <p:cNvGrpSpPr/>
            <p:nvPr/>
          </p:nvGrpSpPr>
          <p:grpSpPr>
            <a:xfrm>
              <a:off x="2783393" y="590851"/>
              <a:ext cx="173819" cy="172772"/>
              <a:chOff x="1979925" y="448850"/>
              <a:chExt cx="79500" cy="79025"/>
            </a:xfrm>
          </p:grpSpPr>
          <p:sp>
            <p:nvSpPr>
              <p:cNvPr id="107" name="Google Shape;107;p7"/>
              <p:cNvSpPr/>
              <p:nvPr/>
            </p:nvSpPr>
            <p:spPr>
              <a:xfrm>
                <a:off x="1979925" y="448850"/>
                <a:ext cx="71075" cy="71075"/>
              </a:xfrm>
              <a:custGeom>
                <a:avLst/>
                <a:gdLst/>
                <a:ahLst/>
                <a:cxnLst/>
                <a:rect l="l" t="t" r="r" b="b"/>
                <a:pathLst>
                  <a:path w="2843" h="2843" extrusionOk="0">
                    <a:moveTo>
                      <a:pt x="1422" y="399"/>
                    </a:moveTo>
                    <a:cubicBezTo>
                      <a:pt x="1986" y="399"/>
                      <a:pt x="2445" y="858"/>
                      <a:pt x="2445" y="1422"/>
                    </a:cubicBezTo>
                    <a:cubicBezTo>
                      <a:pt x="2445" y="1986"/>
                      <a:pt x="1986" y="2445"/>
                      <a:pt x="1422" y="2445"/>
                    </a:cubicBezTo>
                    <a:cubicBezTo>
                      <a:pt x="858" y="2445"/>
                      <a:pt x="398" y="1986"/>
                      <a:pt x="398" y="1422"/>
                    </a:cubicBezTo>
                    <a:cubicBezTo>
                      <a:pt x="398" y="858"/>
                      <a:pt x="858" y="399"/>
                      <a:pt x="1422" y="399"/>
                    </a:cubicBezTo>
                    <a:close/>
                    <a:moveTo>
                      <a:pt x="1422" y="1"/>
                    </a:moveTo>
                    <a:cubicBezTo>
                      <a:pt x="638" y="1"/>
                      <a:pt x="1" y="638"/>
                      <a:pt x="1" y="1422"/>
                    </a:cubicBezTo>
                    <a:cubicBezTo>
                      <a:pt x="1" y="2205"/>
                      <a:pt x="638" y="2843"/>
                      <a:pt x="1422" y="2843"/>
                    </a:cubicBezTo>
                    <a:cubicBezTo>
                      <a:pt x="2206" y="2843"/>
                      <a:pt x="2843" y="2206"/>
                      <a:pt x="2843" y="1422"/>
                    </a:cubicBezTo>
                    <a:cubicBezTo>
                      <a:pt x="2843" y="638"/>
                      <a:pt x="2206" y="1"/>
                      <a:pt x="14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7"/>
              <p:cNvSpPr/>
              <p:nvPr/>
            </p:nvSpPr>
            <p:spPr>
              <a:xfrm>
                <a:off x="2031575" y="501000"/>
                <a:ext cx="27850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1075" extrusionOk="0">
                    <a:moveTo>
                      <a:pt x="220" y="1"/>
                    </a:moveTo>
                    <a:cubicBezTo>
                      <a:pt x="169" y="1"/>
                      <a:pt x="118" y="20"/>
                      <a:pt x="79" y="60"/>
                    </a:cubicBezTo>
                    <a:cubicBezTo>
                      <a:pt x="1" y="137"/>
                      <a:pt x="1" y="263"/>
                      <a:pt x="79" y="341"/>
                    </a:cubicBezTo>
                    <a:lnTo>
                      <a:pt x="754" y="1015"/>
                    </a:lnTo>
                    <a:cubicBezTo>
                      <a:pt x="792" y="1054"/>
                      <a:pt x="844" y="1074"/>
                      <a:pt x="895" y="1074"/>
                    </a:cubicBezTo>
                    <a:cubicBezTo>
                      <a:pt x="946" y="1074"/>
                      <a:pt x="997" y="1054"/>
                      <a:pt x="1036" y="1015"/>
                    </a:cubicBezTo>
                    <a:cubicBezTo>
                      <a:pt x="1113" y="938"/>
                      <a:pt x="1113" y="812"/>
                      <a:pt x="1036" y="735"/>
                    </a:cubicBezTo>
                    <a:lnTo>
                      <a:pt x="361" y="60"/>
                    </a:lnTo>
                    <a:cubicBezTo>
                      <a:pt x="322" y="20"/>
                      <a:pt x="271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9" name="Google Shape;109;p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52047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subTitle" idx="1"/>
          </p:nvPr>
        </p:nvSpPr>
        <p:spPr>
          <a:xfrm rot="-237">
            <a:off x="1146000" y="1635864"/>
            <a:ext cx="4352700" cy="21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/>
          </a:p>
        </p:txBody>
      </p:sp>
      <p:sp>
        <p:nvSpPr>
          <p:cNvPr id="111" name="Google Shape;111;p7"/>
          <p:cNvSpPr/>
          <p:nvPr/>
        </p:nvSpPr>
        <p:spPr>
          <a:xfrm>
            <a:off x="896550" y="1492925"/>
            <a:ext cx="4851600" cy="2457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"/>
          <p:cNvSpPr/>
          <p:nvPr/>
        </p:nvSpPr>
        <p:spPr>
          <a:xfrm rot="5400000">
            <a:off x="2417235" y="-1004959"/>
            <a:ext cx="6203429" cy="8213345"/>
          </a:xfrm>
          <a:custGeom>
            <a:avLst/>
            <a:gdLst/>
            <a:ahLst/>
            <a:cxnLst/>
            <a:rect l="l" t="t" r="r" b="b"/>
            <a:pathLst>
              <a:path w="22216" h="29414" extrusionOk="0">
                <a:moveTo>
                  <a:pt x="12843" y="1"/>
                </a:moveTo>
                <a:cubicBezTo>
                  <a:pt x="12808" y="1"/>
                  <a:pt x="12774" y="1"/>
                  <a:pt x="12739" y="2"/>
                </a:cubicBezTo>
                <a:cubicBezTo>
                  <a:pt x="10638" y="19"/>
                  <a:pt x="8555" y="1199"/>
                  <a:pt x="6914" y="2638"/>
                </a:cubicBezTo>
                <a:cubicBezTo>
                  <a:pt x="5254" y="4076"/>
                  <a:pt x="4057" y="5772"/>
                  <a:pt x="2730" y="7578"/>
                </a:cubicBezTo>
                <a:cubicBezTo>
                  <a:pt x="1420" y="9385"/>
                  <a:pt x="0" y="11283"/>
                  <a:pt x="333" y="12980"/>
                </a:cubicBezTo>
                <a:cubicBezTo>
                  <a:pt x="683" y="14694"/>
                  <a:pt x="2785" y="16206"/>
                  <a:pt x="3725" y="18658"/>
                </a:cubicBezTo>
                <a:cubicBezTo>
                  <a:pt x="4664" y="21110"/>
                  <a:pt x="4443" y="24502"/>
                  <a:pt x="5753" y="26659"/>
                </a:cubicBezTo>
                <a:cubicBezTo>
                  <a:pt x="6854" y="28474"/>
                  <a:pt x="9026" y="29414"/>
                  <a:pt x="11235" y="29414"/>
                </a:cubicBezTo>
                <a:cubicBezTo>
                  <a:pt x="11652" y="29414"/>
                  <a:pt x="12069" y="29380"/>
                  <a:pt x="12481" y="29313"/>
                </a:cubicBezTo>
                <a:cubicBezTo>
                  <a:pt x="15062" y="28889"/>
                  <a:pt x="17404" y="27101"/>
                  <a:pt x="18436" y="24797"/>
                </a:cubicBezTo>
                <a:cubicBezTo>
                  <a:pt x="19469" y="22473"/>
                  <a:pt x="19192" y="19616"/>
                  <a:pt x="19395" y="17607"/>
                </a:cubicBezTo>
                <a:cubicBezTo>
                  <a:pt x="19597" y="15579"/>
                  <a:pt x="20280" y="14380"/>
                  <a:pt x="20925" y="12814"/>
                </a:cubicBezTo>
                <a:cubicBezTo>
                  <a:pt x="21571" y="11228"/>
                  <a:pt x="22215" y="9292"/>
                  <a:pt x="21902" y="7449"/>
                </a:cubicBezTo>
                <a:cubicBezTo>
                  <a:pt x="21588" y="5606"/>
                  <a:pt x="20335" y="3891"/>
                  <a:pt x="18657" y="2471"/>
                </a:cubicBezTo>
                <a:cubicBezTo>
                  <a:pt x="16989" y="1093"/>
                  <a:pt x="14911" y="1"/>
                  <a:pt x="1284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8"/>
          <p:cNvSpPr txBox="1">
            <a:spLocks noGrp="1"/>
          </p:cNvSpPr>
          <p:nvPr>
            <p:ph type="title"/>
          </p:nvPr>
        </p:nvSpPr>
        <p:spPr>
          <a:xfrm>
            <a:off x="1956675" y="1791563"/>
            <a:ext cx="6305400" cy="27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9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115" name="Google Shape;115;p8"/>
          <p:cNvSpPr/>
          <p:nvPr/>
        </p:nvSpPr>
        <p:spPr>
          <a:xfrm flipH="1">
            <a:off x="871800" y="1138351"/>
            <a:ext cx="1434000" cy="14334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6" name="Google Shape;116;p8"/>
          <p:cNvGrpSpPr/>
          <p:nvPr/>
        </p:nvGrpSpPr>
        <p:grpSpPr>
          <a:xfrm>
            <a:off x="414802" y="1435747"/>
            <a:ext cx="2078283" cy="3707630"/>
            <a:chOff x="4158788" y="397050"/>
            <a:chExt cx="774150" cy="1381125"/>
          </a:xfrm>
        </p:grpSpPr>
        <p:sp>
          <p:nvSpPr>
            <p:cNvPr id="117" name="Google Shape;117;p8"/>
            <p:cNvSpPr/>
            <p:nvPr/>
          </p:nvSpPr>
          <p:spPr>
            <a:xfrm>
              <a:off x="4547563" y="397050"/>
              <a:ext cx="123400" cy="93550"/>
            </a:xfrm>
            <a:custGeom>
              <a:avLst/>
              <a:gdLst/>
              <a:ahLst/>
              <a:cxnLst/>
              <a:rect l="l" t="t" r="r" b="b"/>
              <a:pathLst>
                <a:path w="4936" h="3742" extrusionOk="0">
                  <a:moveTo>
                    <a:pt x="3536" y="1"/>
                  </a:moveTo>
                  <a:cubicBezTo>
                    <a:pt x="3244" y="1"/>
                    <a:pt x="2932" y="86"/>
                    <a:pt x="2645" y="276"/>
                  </a:cubicBezTo>
                  <a:cubicBezTo>
                    <a:pt x="2009" y="698"/>
                    <a:pt x="1753" y="860"/>
                    <a:pt x="1210" y="1117"/>
                  </a:cubicBezTo>
                  <a:cubicBezTo>
                    <a:pt x="666" y="1373"/>
                    <a:pt x="1" y="1689"/>
                    <a:pt x="21" y="2408"/>
                  </a:cubicBezTo>
                  <a:cubicBezTo>
                    <a:pt x="41" y="3129"/>
                    <a:pt x="810" y="3741"/>
                    <a:pt x="810" y="3741"/>
                  </a:cubicBezTo>
                  <a:lnTo>
                    <a:pt x="3629" y="2419"/>
                  </a:lnTo>
                  <a:cubicBezTo>
                    <a:pt x="3629" y="2419"/>
                    <a:pt x="3629" y="2419"/>
                    <a:pt x="3630" y="2419"/>
                  </a:cubicBezTo>
                  <a:cubicBezTo>
                    <a:pt x="3658" y="2419"/>
                    <a:pt x="4394" y="2409"/>
                    <a:pt x="4706" y="1352"/>
                  </a:cubicBezTo>
                  <a:cubicBezTo>
                    <a:pt x="4935" y="575"/>
                    <a:pt x="4298" y="1"/>
                    <a:pt x="3536" y="1"/>
                  </a:cubicBezTo>
                  <a:close/>
                </a:path>
              </a:pathLst>
            </a:custGeom>
            <a:solidFill>
              <a:srgbClr val="101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4580488" y="1715850"/>
              <a:ext cx="188400" cy="62325"/>
            </a:xfrm>
            <a:custGeom>
              <a:avLst/>
              <a:gdLst/>
              <a:ahLst/>
              <a:cxnLst/>
              <a:rect l="l" t="t" r="r" b="b"/>
              <a:pathLst>
                <a:path w="7536" h="2493" extrusionOk="0">
                  <a:moveTo>
                    <a:pt x="970" y="0"/>
                  </a:moveTo>
                  <a:lnTo>
                    <a:pt x="1" y="2492"/>
                  </a:lnTo>
                  <a:lnTo>
                    <a:pt x="7520" y="2492"/>
                  </a:lnTo>
                  <a:cubicBezTo>
                    <a:pt x="7536" y="1277"/>
                    <a:pt x="4629" y="984"/>
                    <a:pt x="4629" y="984"/>
                  </a:cubicBezTo>
                  <a:lnTo>
                    <a:pt x="387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4580488" y="1764200"/>
              <a:ext cx="188075" cy="13950"/>
            </a:xfrm>
            <a:custGeom>
              <a:avLst/>
              <a:gdLst/>
              <a:ahLst/>
              <a:cxnLst/>
              <a:rect l="l" t="t" r="r" b="b"/>
              <a:pathLst>
                <a:path w="7523" h="558" extrusionOk="0">
                  <a:moveTo>
                    <a:pt x="217" y="0"/>
                  </a:moveTo>
                  <a:lnTo>
                    <a:pt x="1" y="557"/>
                  </a:lnTo>
                  <a:lnTo>
                    <a:pt x="7520" y="557"/>
                  </a:lnTo>
                  <a:cubicBezTo>
                    <a:pt x="7523" y="344"/>
                    <a:pt x="7434" y="160"/>
                    <a:pt x="7289" y="0"/>
                  </a:cubicBezTo>
                  <a:close/>
                </a:path>
              </a:pathLst>
            </a:custGeom>
            <a:solidFill>
              <a:srgbClr val="0A0A0A">
                <a:alpha val="24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4158788" y="1715850"/>
              <a:ext cx="188400" cy="62325"/>
            </a:xfrm>
            <a:custGeom>
              <a:avLst/>
              <a:gdLst/>
              <a:ahLst/>
              <a:cxnLst/>
              <a:rect l="l" t="t" r="r" b="b"/>
              <a:pathLst>
                <a:path w="7536" h="2493" extrusionOk="0">
                  <a:moveTo>
                    <a:pt x="969" y="0"/>
                  </a:moveTo>
                  <a:lnTo>
                    <a:pt x="1" y="2492"/>
                  </a:lnTo>
                  <a:lnTo>
                    <a:pt x="7520" y="2492"/>
                  </a:lnTo>
                  <a:cubicBezTo>
                    <a:pt x="7536" y="1277"/>
                    <a:pt x="4628" y="984"/>
                    <a:pt x="4628" y="984"/>
                  </a:cubicBezTo>
                  <a:lnTo>
                    <a:pt x="387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4158788" y="1764200"/>
              <a:ext cx="188075" cy="13950"/>
            </a:xfrm>
            <a:custGeom>
              <a:avLst/>
              <a:gdLst/>
              <a:ahLst/>
              <a:cxnLst/>
              <a:rect l="l" t="t" r="r" b="b"/>
              <a:pathLst>
                <a:path w="7523" h="558" extrusionOk="0">
                  <a:moveTo>
                    <a:pt x="217" y="0"/>
                  </a:moveTo>
                  <a:lnTo>
                    <a:pt x="1" y="557"/>
                  </a:lnTo>
                  <a:lnTo>
                    <a:pt x="7520" y="557"/>
                  </a:lnTo>
                  <a:cubicBezTo>
                    <a:pt x="7523" y="344"/>
                    <a:pt x="7434" y="160"/>
                    <a:pt x="7289" y="0"/>
                  </a:cubicBezTo>
                  <a:close/>
                </a:path>
              </a:pathLst>
            </a:custGeom>
            <a:solidFill>
              <a:srgbClr val="0A0A0A">
                <a:alpha val="24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4639438" y="710525"/>
              <a:ext cx="293500" cy="272775"/>
            </a:xfrm>
            <a:custGeom>
              <a:avLst/>
              <a:gdLst/>
              <a:ahLst/>
              <a:cxnLst/>
              <a:rect l="l" t="t" r="r" b="b"/>
              <a:pathLst>
                <a:path w="11740" h="10911" extrusionOk="0">
                  <a:moveTo>
                    <a:pt x="11232" y="1"/>
                  </a:moveTo>
                  <a:cubicBezTo>
                    <a:pt x="10931" y="1"/>
                    <a:pt x="10253" y="399"/>
                    <a:pt x="9960" y="746"/>
                  </a:cubicBezTo>
                  <a:cubicBezTo>
                    <a:pt x="9632" y="1136"/>
                    <a:pt x="9444" y="1891"/>
                    <a:pt x="9444" y="1891"/>
                  </a:cubicBezTo>
                  <a:lnTo>
                    <a:pt x="4486" y="5800"/>
                  </a:lnTo>
                  <a:lnTo>
                    <a:pt x="4670" y="4564"/>
                  </a:lnTo>
                  <a:lnTo>
                    <a:pt x="1056" y="4564"/>
                  </a:lnTo>
                  <a:cubicBezTo>
                    <a:pt x="1056" y="4564"/>
                    <a:pt x="700" y="5963"/>
                    <a:pt x="358" y="7511"/>
                  </a:cubicBezTo>
                  <a:cubicBezTo>
                    <a:pt x="0" y="9128"/>
                    <a:pt x="1151" y="10910"/>
                    <a:pt x="2823" y="10910"/>
                  </a:cubicBezTo>
                  <a:cubicBezTo>
                    <a:pt x="3421" y="10910"/>
                    <a:pt x="4086" y="10682"/>
                    <a:pt x="4772" y="10136"/>
                  </a:cubicBezTo>
                  <a:cubicBezTo>
                    <a:pt x="6790" y="8532"/>
                    <a:pt x="9396" y="4196"/>
                    <a:pt x="10120" y="2954"/>
                  </a:cubicBezTo>
                  <a:cubicBezTo>
                    <a:pt x="10235" y="2756"/>
                    <a:pt x="10425" y="2608"/>
                    <a:pt x="10648" y="2557"/>
                  </a:cubicBezTo>
                  <a:cubicBezTo>
                    <a:pt x="11740" y="2307"/>
                    <a:pt x="11636" y="1729"/>
                    <a:pt x="11478" y="1608"/>
                  </a:cubicBezTo>
                  <a:cubicBezTo>
                    <a:pt x="11590" y="1423"/>
                    <a:pt x="11682" y="1187"/>
                    <a:pt x="11487" y="1033"/>
                  </a:cubicBezTo>
                  <a:cubicBezTo>
                    <a:pt x="11620" y="592"/>
                    <a:pt x="11323" y="473"/>
                    <a:pt x="11323" y="473"/>
                  </a:cubicBezTo>
                  <a:cubicBezTo>
                    <a:pt x="11323" y="473"/>
                    <a:pt x="11548" y="132"/>
                    <a:pt x="11323" y="18"/>
                  </a:cubicBezTo>
                  <a:cubicBezTo>
                    <a:pt x="11299" y="6"/>
                    <a:pt x="11268" y="1"/>
                    <a:pt x="11232" y="1"/>
                  </a:cubicBezTo>
                  <a:close/>
                </a:path>
              </a:pathLst>
            </a:custGeom>
            <a:solidFill>
              <a:srgbClr val="E58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4657288" y="824625"/>
              <a:ext cx="98900" cy="62200"/>
            </a:xfrm>
            <a:custGeom>
              <a:avLst/>
              <a:gdLst/>
              <a:ahLst/>
              <a:cxnLst/>
              <a:rect l="l" t="t" r="r" b="b"/>
              <a:pathLst>
                <a:path w="3956" h="2488" extrusionOk="0">
                  <a:moveTo>
                    <a:pt x="342" y="0"/>
                  </a:moveTo>
                  <a:cubicBezTo>
                    <a:pt x="342" y="0"/>
                    <a:pt x="195" y="576"/>
                    <a:pt x="1" y="1396"/>
                  </a:cubicBezTo>
                  <a:cubicBezTo>
                    <a:pt x="899" y="1530"/>
                    <a:pt x="1350" y="1894"/>
                    <a:pt x="1575" y="2230"/>
                  </a:cubicBezTo>
                  <a:cubicBezTo>
                    <a:pt x="1690" y="2400"/>
                    <a:pt x="1876" y="2488"/>
                    <a:pt x="2065" y="2488"/>
                  </a:cubicBezTo>
                  <a:cubicBezTo>
                    <a:pt x="2204" y="2488"/>
                    <a:pt x="2344" y="2440"/>
                    <a:pt x="2459" y="2344"/>
                  </a:cubicBezTo>
                  <a:lnTo>
                    <a:pt x="3772" y="1236"/>
                  </a:lnTo>
                  <a:lnTo>
                    <a:pt x="3956" y="0"/>
                  </a:lnTo>
                  <a:close/>
                </a:path>
              </a:pathLst>
            </a:custGeom>
            <a:solidFill>
              <a:srgbClr val="B8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4171863" y="941600"/>
              <a:ext cx="655100" cy="780425"/>
            </a:xfrm>
            <a:custGeom>
              <a:avLst/>
              <a:gdLst/>
              <a:ahLst/>
              <a:cxnLst/>
              <a:rect l="l" t="t" r="r" b="b"/>
              <a:pathLst>
                <a:path w="26204" h="31217" extrusionOk="0">
                  <a:moveTo>
                    <a:pt x="8858" y="1"/>
                  </a:moveTo>
                  <a:cubicBezTo>
                    <a:pt x="8858" y="1"/>
                    <a:pt x="4675" y="12436"/>
                    <a:pt x="4593" y="15389"/>
                  </a:cubicBezTo>
                  <a:cubicBezTo>
                    <a:pt x="3691" y="16578"/>
                    <a:pt x="3506" y="17890"/>
                    <a:pt x="3445" y="18874"/>
                  </a:cubicBezTo>
                  <a:cubicBezTo>
                    <a:pt x="3383" y="19858"/>
                    <a:pt x="2655" y="20002"/>
                    <a:pt x="2378" y="21540"/>
                  </a:cubicBezTo>
                  <a:cubicBezTo>
                    <a:pt x="2102" y="23077"/>
                    <a:pt x="2183" y="24174"/>
                    <a:pt x="1907" y="25250"/>
                  </a:cubicBezTo>
                  <a:cubicBezTo>
                    <a:pt x="1630" y="26326"/>
                    <a:pt x="801" y="27434"/>
                    <a:pt x="523" y="28756"/>
                  </a:cubicBezTo>
                  <a:cubicBezTo>
                    <a:pt x="246" y="30078"/>
                    <a:pt x="1" y="31217"/>
                    <a:pt x="1" y="31217"/>
                  </a:cubicBezTo>
                  <a:lnTo>
                    <a:pt x="3845" y="31217"/>
                  </a:lnTo>
                  <a:lnTo>
                    <a:pt x="13183" y="5926"/>
                  </a:lnTo>
                  <a:lnTo>
                    <a:pt x="14353" y="5896"/>
                  </a:lnTo>
                  <a:lnTo>
                    <a:pt x="20790" y="16854"/>
                  </a:lnTo>
                  <a:cubicBezTo>
                    <a:pt x="20175" y="17931"/>
                    <a:pt x="19898" y="19438"/>
                    <a:pt x="19867" y="20391"/>
                  </a:cubicBezTo>
                  <a:cubicBezTo>
                    <a:pt x="19837" y="21345"/>
                    <a:pt x="19191" y="21837"/>
                    <a:pt x="18730" y="23098"/>
                  </a:cubicBezTo>
                  <a:cubicBezTo>
                    <a:pt x="18269" y="24358"/>
                    <a:pt x="18330" y="25958"/>
                    <a:pt x="18175" y="27188"/>
                  </a:cubicBezTo>
                  <a:cubicBezTo>
                    <a:pt x="18022" y="28418"/>
                    <a:pt x="17346" y="29033"/>
                    <a:pt x="17285" y="29771"/>
                  </a:cubicBezTo>
                  <a:cubicBezTo>
                    <a:pt x="17222" y="30509"/>
                    <a:pt x="16885" y="31217"/>
                    <a:pt x="16885" y="31217"/>
                  </a:cubicBezTo>
                  <a:lnTo>
                    <a:pt x="20575" y="31217"/>
                  </a:lnTo>
                  <a:cubicBezTo>
                    <a:pt x="20575" y="31217"/>
                    <a:pt x="23803" y="23252"/>
                    <a:pt x="25003" y="20330"/>
                  </a:cubicBezTo>
                  <a:cubicBezTo>
                    <a:pt x="26203" y="17409"/>
                    <a:pt x="25895" y="15563"/>
                    <a:pt x="24650" y="12949"/>
                  </a:cubicBezTo>
                  <a:cubicBezTo>
                    <a:pt x="23405" y="10335"/>
                    <a:pt x="19590" y="2216"/>
                    <a:pt x="19590" y="2216"/>
                  </a:cubicBezTo>
                  <a:cubicBezTo>
                    <a:pt x="20113" y="770"/>
                    <a:pt x="19418" y="2"/>
                    <a:pt x="19418" y="2"/>
                  </a:cubicBezTo>
                  <a:lnTo>
                    <a:pt x="194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4378538" y="941600"/>
              <a:ext cx="304125" cy="121125"/>
            </a:xfrm>
            <a:custGeom>
              <a:avLst/>
              <a:gdLst/>
              <a:ahLst/>
              <a:cxnLst/>
              <a:rect l="l" t="t" r="r" b="b"/>
              <a:pathLst>
                <a:path w="12165" h="4845" extrusionOk="0">
                  <a:moveTo>
                    <a:pt x="591" y="1"/>
                  </a:moveTo>
                  <a:cubicBezTo>
                    <a:pt x="591" y="1"/>
                    <a:pt x="360" y="777"/>
                    <a:pt x="0" y="1791"/>
                  </a:cubicBezTo>
                  <a:cubicBezTo>
                    <a:pt x="423" y="2067"/>
                    <a:pt x="1412" y="2343"/>
                    <a:pt x="3707" y="2595"/>
                  </a:cubicBezTo>
                  <a:cubicBezTo>
                    <a:pt x="5889" y="2835"/>
                    <a:pt x="8413" y="4194"/>
                    <a:pt x="10437" y="4795"/>
                  </a:cubicBezTo>
                  <a:cubicBezTo>
                    <a:pt x="10551" y="4829"/>
                    <a:pt x="10664" y="4845"/>
                    <a:pt x="10772" y="4845"/>
                  </a:cubicBezTo>
                  <a:cubicBezTo>
                    <a:pt x="11565" y="4845"/>
                    <a:pt x="12165" y="4006"/>
                    <a:pt x="11796" y="3222"/>
                  </a:cubicBezTo>
                  <a:cubicBezTo>
                    <a:pt x="11503" y="2598"/>
                    <a:pt x="11323" y="2216"/>
                    <a:pt x="11323" y="2216"/>
                  </a:cubicBezTo>
                  <a:cubicBezTo>
                    <a:pt x="11846" y="770"/>
                    <a:pt x="11151" y="1"/>
                    <a:pt x="11151" y="1"/>
                  </a:cubicBezTo>
                  <a:close/>
                </a:path>
              </a:pathLst>
            </a:custGeom>
            <a:solidFill>
              <a:srgbClr val="0A0A0A">
                <a:alpha val="24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4515038" y="947000"/>
              <a:ext cx="45275" cy="142475"/>
            </a:xfrm>
            <a:custGeom>
              <a:avLst/>
              <a:gdLst/>
              <a:ahLst/>
              <a:cxnLst/>
              <a:rect l="l" t="t" r="r" b="b"/>
              <a:pathLst>
                <a:path w="1811" h="5699" extrusionOk="0">
                  <a:moveTo>
                    <a:pt x="1801" y="1"/>
                  </a:moveTo>
                  <a:lnTo>
                    <a:pt x="0" y="5697"/>
                  </a:lnTo>
                  <a:lnTo>
                    <a:pt x="9" y="5699"/>
                  </a:lnTo>
                  <a:lnTo>
                    <a:pt x="1811" y="4"/>
                  </a:lnTo>
                  <a:lnTo>
                    <a:pt x="18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4532513" y="949525"/>
              <a:ext cx="56175" cy="84700"/>
            </a:xfrm>
            <a:custGeom>
              <a:avLst/>
              <a:gdLst/>
              <a:ahLst/>
              <a:cxnLst/>
              <a:rect l="l" t="t" r="r" b="b"/>
              <a:pathLst>
                <a:path w="2247" h="3388" extrusionOk="0">
                  <a:moveTo>
                    <a:pt x="2238" y="0"/>
                  </a:moveTo>
                  <a:lnTo>
                    <a:pt x="1666" y="1676"/>
                  </a:lnTo>
                  <a:cubicBezTo>
                    <a:pt x="1534" y="2065"/>
                    <a:pt x="1313" y="2423"/>
                    <a:pt x="1026" y="2716"/>
                  </a:cubicBezTo>
                  <a:cubicBezTo>
                    <a:pt x="740" y="3010"/>
                    <a:pt x="386" y="3238"/>
                    <a:pt x="1" y="3379"/>
                  </a:cubicBezTo>
                  <a:lnTo>
                    <a:pt x="4" y="3387"/>
                  </a:lnTo>
                  <a:cubicBezTo>
                    <a:pt x="390" y="3247"/>
                    <a:pt x="746" y="3017"/>
                    <a:pt x="1033" y="2723"/>
                  </a:cubicBezTo>
                  <a:cubicBezTo>
                    <a:pt x="1320" y="2430"/>
                    <a:pt x="1542" y="2069"/>
                    <a:pt x="1675" y="1680"/>
                  </a:cubicBezTo>
                  <a:lnTo>
                    <a:pt x="2247" y="4"/>
                  </a:lnTo>
                  <a:lnTo>
                    <a:pt x="22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4359488" y="946975"/>
              <a:ext cx="93150" cy="90025"/>
            </a:xfrm>
            <a:custGeom>
              <a:avLst/>
              <a:gdLst/>
              <a:ahLst/>
              <a:cxnLst/>
              <a:rect l="l" t="t" r="r" b="b"/>
              <a:pathLst>
                <a:path w="3726" h="3601" extrusionOk="0">
                  <a:moveTo>
                    <a:pt x="3716" y="1"/>
                  </a:moveTo>
                  <a:cubicBezTo>
                    <a:pt x="3715" y="10"/>
                    <a:pt x="3588" y="889"/>
                    <a:pt x="3068" y="1767"/>
                  </a:cubicBezTo>
                  <a:cubicBezTo>
                    <a:pt x="2763" y="2282"/>
                    <a:pt x="2385" y="2696"/>
                    <a:pt x="1942" y="2996"/>
                  </a:cubicBezTo>
                  <a:cubicBezTo>
                    <a:pt x="1390" y="3373"/>
                    <a:pt x="737" y="3573"/>
                    <a:pt x="1" y="3592"/>
                  </a:cubicBezTo>
                  <a:lnTo>
                    <a:pt x="2" y="3600"/>
                  </a:lnTo>
                  <a:cubicBezTo>
                    <a:pt x="739" y="3582"/>
                    <a:pt x="1394" y="3381"/>
                    <a:pt x="1949" y="3005"/>
                  </a:cubicBezTo>
                  <a:cubicBezTo>
                    <a:pt x="2391" y="2702"/>
                    <a:pt x="2771" y="2287"/>
                    <a:pt x="3077" y="1771"/>
                  </a:cubicBezTo>
                  <a:cubicBezTo>
                    <a:pt x="3597" y="892"/>
                    <a:pt x="3724" y="11"/>
                    <a:pt x="3725" y="3"/>
                  </a:cubicBezTo>
                  <a:lnTo>
                    <a:pt x="37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4171863" y="1697400"/>
              <a:ext cx="105200" cy="24625"/>
            </a:xfrm>
            <a:custGeom>
              <a:avLst/>
              <a:gdLst/>
              <a:ahLst/>
              <a:cxnLst/>
              <a:rect l="l" t="t" r="r" b="b"/>
              <a:pathLst>
                <a:path w="4208" h="985" extrusionOk="0">
                  <a:moveTo>
                    <a:pt x="211" y="1"/>
                  </a:moveTo>
                  <a:cubicBezTo>
                    <a:pt x="85" y="591"/>
                    <a:pt x="1" y="985"/>
                    <a:pt x="1" y="985"/>
                  </a:cubicBezTo>
                  <a:lnTo>
                    <a:pt x="3845" y="985"/>
                  </a:lnTo>
                  <a:lnTo>
                    <a:pt x="42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8"/>
            <p:cNvSpPr/>
            <p:nvPr/>
          </p:nvSpPr>
          <p:spPr>
            <a:xfrm>
              <a:off x="4593963" y="1697400"/>
              <a:ext cx="102275" cy="24625"/>
            </a:xfrm>
            <a:custGeom>
              <a:avLst/>
              <a:gdLst/>
              <a:ahLst/>
              <a:cxnLst/>
              <a:rect l="l" t="t" r="r" b="b"/>
              <a:pathLst>
                <a:path w="4091" h="985" extrusionOk="0">
                  <a:moveTo>
                    <a:pt x="329" y="1"/>
                  </a:moveTo>
                  <a:cubicBezTo>
                    <a:pt x="209" y="547"/>
                    <a:pt x="1" y="985"/>
                    <a:pt x="1" y="985"/>
                  </a:cubicBezTo>
                  <a:lnTo>
                    <a:pt x="3690" y="985"/>
                  </a:lnTo>
                  <a:cubicBezTo>
                    <a:pt x="3690" y="985"/>
                    <a:pt x="3841" y="612"/>
                    <a:pt x="40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8"/>
            <p:cNvSpPr/>
            <p:nvPr/>
          </p:nvSpPr>
          <p:spPr>
            <a:xfrm>
              <a:off x="4269238" y="574425"/>
              <a:ext cx="522325" cy="378775"/>
            </a:xfrm>
            <a:custGeom>
              <a:avLst/>
              <a:gdLst/>
              <a:ahLst/>
              <a:cxnLst/>
              <a:rect l="l" t="t" r="r" b="b"/>
              <a:pathLst>
                <a:path w="20893" h="15151" extrusionOk="0">
                  <a:moveTo>
                    <a:pt x="15156" y="1"/>
                  </a:moveTo>
                  <a:cubicBezTo>
                    <a:pt x="13631" y="1"/>
                    <a:pt x="10180" y="429"/>
                    <a:pt x="10180" y="429"/>
                  </a:cubicBezTo>
                  <a:cubicBezTo>
                    <a:pt x="8816" y="716"/>
                    <a:pt x="6326" y="1031"/>
                    <a:pt x="5280" y="2032"/>
                  </a:cubicBezTo>
                  <a:cubicBezTo>
                    <a:pt x="4234" y="3033"/>
                    <a:pt x="4224" y="3864"/>
                    <a:pt x="3296" y="4563"/>
                  </a:cubicBezTo>
                  <a:cubicBezTo>
                    <a:pt x="2411" y="5232"/>
                    <a:pt x="2440" y="6108"/>
                    <a:pt x="1907" y="7052"/>
                  </a:cubicBezTo>
                  <a:cubicBezTo>
                    <a:pt x="1375" y="7994"/>
                    <a:pt x="186" y="8835"/>
                    <a:pt x="0" y="9553"/>
                  </a:cubicBezTo>
                  <a:lnTo>
                    <a:pt x="5947" y="9553"/>
                  </a:lnTo>
                  <a:lnTo>
                    <a:pt x="4552" y="15150"/>
                  </a:lnTo>
                  <a:lnTo>
                    <a:pt x="15172" y="15150"/>
                  </a:lnTo>
                  <a:cubicBezTo>
                    <a:pt x="16034" y="15150"/>
                    <a:pt x="16198" y="14720"/>
                    <a:pt x="15726" y="14084"/>
                  </a:cubicBezTo>
                  <a:lnTo>
                    <a:pt x="16690" y="10024"/>
                  </a:lnTo>
                  <a:lnTo>
                    <a:pt x="20319" y="10004"/>
                  </a:lnTo>
                  <a:cubicBezTo>
                    <a:pt x="20319" y="10004"/>
                    <a:pt x="20360" y="8036"/>
                    <a:pt x="20319" y="6703"/>
                  </a:cubicBezTo>
                  <a:cubicBezTo>
                    <a:pt x="20278" y="5370"/>
                    <a:pt x="20892" y="2295"/>
                    <a:pt x="19540" y="1311"/>
                  </a:cubicBezTo>
                  <a:cubicBezTo>
                    <a:pt x="18187" y="326"/>
                    <a:pt x="16726" y="139"/>
                    <a:pt x="15592" y="19"/>
                  </a:cubicBezTo>
                  <a:cubicBezTo>
                    <a:pt x="15477" y="6"/>
                    <a:pt x="15329" y="1"/>
                    <a:pt x="151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8"/>
            <p:cNvSpPr/>
            <p:nvPr/>
          </p:nvSpPr>
          <p:spPr>
            <a:xfrm>
              <a:off x="4686463" y="722350"/>
              <a:ext cx="91050" cy="102675"/>
            </a:xfrm>
            <a:custGeom>
              <a:avLst/>
              <a:gdLst/>
              <a:ahLst/>
              <a:cxnLst/>
              <a:rect l="l" t="t" r="r" b="b"/>
              <a:pathLst>
                <a:path w="3642" h="4107" extrusionOk="0">
                  <a:moveTo>
                    <a:pt x="1135" y="1"/>
                  </a:moveTo>
                  <a:cubicBezTo>
                    <a:pt x="1000" y="1"/>
                    <a:pt x="865" y="87"/>
                    <a:pt x="831" y="244"/>
                  </a:cubicBezTo>
                  <a:lnTo>
                    <a:pt x="1" y="4107"/>
                  </a:lnTo>
                  <a:lnTo>
                    <a:pt x="3630" y="4087"/>
                  </a:lnTo>
                  <a:cubicBezTo>
                    <a:pt x="3630" y="4087"/>
                    <a:pt x="3636" y="3751"/>
                    <a:pt x="3642" y="3267"/>
                  </a:cubicBezTo>
                  <a:cubicBezTo>
                    <a:pt x="2888" y="2842"/>
                    <a:pt x="1908" y="2841"/>
                    <a:pt x="1866" y="1842"/>
                  </a:cubicBezTo>
                  <a:cubicBezTo>
                    <a:pt x="1835" y="1103"/>
                    <a:pt x="1611" y="535"/>
                    <a:pt x="1395" y="153"/>
                  </a:cubicBezTo>
                  <a:cubicBezTo>
                    <a:pt x="1337" y="49"/>
                    <a:pt x="1236" y="1"/>
                    <a:pt x="1135" y="1"/>
                  </a:cubicBezTo>
                  <a:close/>
                </a:path>
              </a:pathLst>
            </a:custGeom>
            <a:solidFill>
              <a:srgbClr val="0A0A0A">
                <a:alpha val="24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8"/>
            <p:cNvSpPr/>
            <p:nvPr/>
          </p:nvSpPr>
          <p:spPr>
            <a:xfrm>
              <a:off x="4710838" y="658025"/>
              <a:ext cx="10225" cy="55400"/>
            </a:xfrm>
            <a:custGeom>
              <a:avLst/>
              <a:gdLst/>
              <a:ahLst/>
              <a:cxnLst/>
              <a:rect l="l" t="t" r="r" b="b"/>
              <a:pathLst>
                <a:path w="409" h="2216" extrusionOk="0">
                  <a:moveTo>
                    <a:pt x="399" y="0"/>
                  </a:moveTo>
                  <a:lnTo>
                    <a:pt x="0" y="2215"/>
                  </a:lnTo>
                  <a:lnTo>
                    <a:pt x="10" y="2216"/>
                  </a:lnTo>
                  <a:lnTo>
                    <a:pt x="409" y="2"/>
                  </a:lnTo>
                  <a:lnTo>
                    <a:pt x="3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8"/>
            <p:cNvSpPr/>
            <p:nvPr/>
          </p:nvSpPr>
          <p:spPr>
            <a:xfrm>
              <a:off x="4722288" y="680950"/>
              <a:ext cx="26350" cy="32450"/>
            </a:xfrm>
            <a:custGeom>
              <a:avLst/>
              <a:gdLst/>
              <a:ahLst/>
              <a:cxnLst/>
              <a:rect l="l" t="t" r="r" b="b"/>
              <a:pathLst>
                <a:path w="1054" h="1298" extrusionOk="0">
                  <a:moveTo>
                    <a:pt x="1045" y="1"/>
                  </a:moveTo>
                  <a:cubicBezTo>
                    <a:pt x="1042" y="8"/>
                    <a:pt x="714" y="743"/>
                    <a:pt x="0" y="1290"/>
                  </a:cubicBezTo>
                  <a:lnTo>
                    <a:pt x="6" y="1298"/>
                  </a:lnTo>
                  <a:cubicBezTo>
                    <a:pt x="721" y="750"/>
                    <a:pt x="1050" y="11"/>
                    <a:pt x="1053" y="4"/>
                  </a:cubicBezTo>
                  <a:lnTo>
                    <a:pt x="10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8"/>
            <p:cNvSpPr/>
            <p:nvPr/>
          </p:nvSpPr>
          <p:spPr>
            <a:xfrm>
              <a:off x="4383038" y="730625"/>
              <a:ext cx="201625" cy="222600"/>
            </a:xfrm>
            <a:custGeom>
              <a:avLst/>
              <a:gdLst/>
              <a:ahLst/>
              <a:cxnLst/>
              <a:rect l="l" t="t" r="r" b="b"/>
              <a:pathLst>
                <a:path w="8065" h="8904" extrusionOk="0">
                  <a:moveTo>
                    <a:pt x="3367" y="1"/>
                  </a:moveTo>
                  <a:cubicBezTo>
                    <a:pt x="3253" y="1"/>
                    <a:pt x="3140" y="66"/>
                    <a:pt x="3099" y="203"/>
                  </a:cubicBezTo>
                  <a:lnTo>
                    <a:pt x="2194" y="3305"/>
                  </a:lnTo>
                  <a:lnTo>
                    <a:pt x="1395" y="3305"/>
                  </a:lnTo>
                  <a:lnTo>
                    <a:pt x="0" y="8902"/>
                  </a:lnTo>
                  <a:cubicBezTo>
                    <a:pt x="120" y="8903"/>
                    <a:pt x="654" y="8904"/>
                    <a:pt x="1417" y="8904"/>
                  </a:cubicBezTo>
                  <a:cubicBezTo>
                    <a:pt x="3059" y="8904"/>
                    <a:pt x="5763" y="8902"/>
                    <a:pt x="7674" y="8901"/>
                  </a:cubicBezTo>
                  <a:cubicBezTo>
                    <a:pt x="7957" y="8901"/>
                    <a:pt x="8064" y="8542"/>
                    <a:pt x="7833" y="8375"/>
                  </a:cubicBezTo>
                  <a:cubicBezTo>
                    <a:pt x="7033" y="7800"/>
                    <a:pt x="6583" y="6846"/>
                    <a:pt x="6131" y="5929"/>
                  </a:cubicBezTo>
                  <a:cubicBezTo>
                    <a:pt x="5454" y="4556"/>
                    <a:pt x="3363" y="4104"/>
                    <a:pt x="3630" y="2280"/>
                  </a:cubicBezTo>
                  <a:cubicBezTo>
                    <a:pt x="3746" y="1478"/>
                    <a:pt x="3716" y="778"/>
                    <a:pt x="3648" y="246"/>
                  </a:cubicBezTo>
                  <a:cubicBezTo>
                    <a:pt x="3626" y="86"/>
                    <a:pt x="3496" y="1"/>
                    <a:pt x="3367" y="1"/>
                  </a:cubicBezTo>
                  <a:close/>
                </a:path>
              </a:pathLst>
            </a:custGeom>
            <a:solidFill>
              <a:srgbClr val="0A0A0A">
                <a:alpha val="24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8"/>
            <p:cNvSpPr/>
            <p:nvPr/>
          </p:nvSpPr>
          <p:spPr>
            <a:xfrm>
              <a:off x="4434813" y="619750"/>
              <a:ext cx="46675" cy="90150"/>
            </a:xfrm>
            <a:custGeom>
              <a:avLst/>
              <a:gdLst/>
              <a:ahLst/>
              <a:cxnLst/>
              <a:rect l="l" t="t" r="r" b="b"/>
              <a:pathLst>
                <a:path w="1867" h="3606" extrusionOk="0">
                  <a:moveTo>
                    <a:pt x="0" y="0"/>
                  </a:moveTo>
                  <a:lnTo>
                    <a:pt x="0" y="10"/>
                  </a:lnTo>
                  <a:cubicBezTo>
                    <a:pt x="263" y="10"/>
                    <a:pt x="512" y="72"/>
                    <a:pt x="739" y="196"/>
                  </a:cubicBezTo>
                  <a:cubicBezTo>
                    <a:pt x="955" y="313"/>
                    <a:pt x="1147" y="485"/>
                    <a:pt x="1308" y="704"/>
                  </a:cubicBezTo>
                  <a:cubicBezTo>
                    <a:pt x="1563" y="1048"/>
                    <a:pt x="1730" y="1494"/>
                    <a:pt x="1792" y="1996"/>
                  </a:cubicBezTo>
                  <a:cubicBezTo>
                    <a:pt x="1857" y="2514"/>
                    <a:pt x="1804" y="3070"/>
                    <a:pt x="1641" y="3602"/>
                  </a:cubicBezTo>
                  <a:lnTo>
                    <a:pt x="1650" y="3605"/>
                  </a:lnTo>
                  <a:cubicBezTo>
                    <a:pt x="1814" y="3072"/>
                    <a:pt x="1867" y="2514"/>
                    <a:pt x="1802" y="1994"/>
                  </a:cubicBezTo>
                  <a:cubicBezTo>
                    <a:pt x="1740" y="1492"/>
                    <a:pt x="1571" y="1043"/>
                    <a:pt x="1316" y="697"/>
                  </a:cubicBezTo>
                  <a:cubicBezTo>
                    <a:pt x="1153" y="478"/>
                    <a:pt x="961" y="306"/>
                    <a:pt x="743" y="187"/>
                  </a:cubicBezTo>
                  <a:cubicBezTo>
                    <a:pt x="515" y="64"/>
                    <a:pt x="266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8"/>
            <p:cNvSpPr/>
            <p:nvPr/>
          </p:nvSpPr>
          <p:spPr>
            <a:xfrm>
              <a:off x="4257988" y="761250"/>
              <a:ext cx="362650" cy="228150"/>
            </a:xfrm>
            <a:custGeom>
              <a:avLst/>
              <a:gdLst/>
              <a:ahLst/>
              <a:cxnLst/>
              <a:rect l="l" t="t" r="r" b="b"/>
              <a:pathLst>
                <a:path w="14506" h="9126" extrusionOk="0">
                  <a:moveTo>
                    <a:pt x="13722" y="0"/>
                  </a:moveTo>
                  <a:cubicBezTo>
                    <a:pt x="13397" y="0"/>
                    <a:pt x="12962" y="78"/>
                    <a:pt x="12762" y="286"/>
                  </a:cubicBezTo>
                  <a:cubicBezTo>
                    <a:pt x="12476" y="583"/>
                    <a:pt x="11737" y="1526"/>
                    <a:pt x="11737" y="1526"/>
                  </a:cubicBezTo>
                  <a:lnTo>
                    <a:pt x="6406" y="3740"/>
                  </a:lnTo>
                  <a:lnTo>
                    <a:pt x="6806" y="2080"/>
                  </a:lnTo>
                  <a:lnTo>
                    <a:pt x="1968" y="2080"/>
                  </a:lnTo>
                  <a:cubicBezTo>
                    <a:pt x="1968" y="2080"/>
                    <a:pt x="1382" y="3304"/>
                    <a:pt x="601" y="5680"/>
                  </a:cubicBezTo>
                  <a:cubicBezTo>
                    <a:pt x="0" y="7505"/>
                    <a:pt x="729" y="9126"/>
                    <a:pt x="2604" y="9126"/>
                  </a:cubicBezTo>
                  <a:cubicBezTo>
                    <a:pt x="3950" y="9126"/>
                    <a:pt x="5886" y="8291"/>
                    <a:pt x="8344" y="6099"/>
                  </a:cubicBezTo>
                  <a:cubicBezTo>
                    <a:pt x="9433" y="5127"/>
                    <a:pt x="12220" y="2418"/>
                    <a:pt x="12220" y="2418"/>
                  </a:cubicBezTo>
                  <a:cubicBezTo>
                    <a:pt x="12250" y="2421"/>
                    <a:pt x="12281" y="2422"/>
                    <a:pt x="12312" y="2422"/>
                  </a:cubicBezTo>
                  <a:cubicBezTo>
                    <a:pt x="12820" y="2422"/>
                    <a:pt x="13439" y="2041"/>
                    <a:pt x="13604" y="1752"/>
                  </a:cubicBezTo>
                  <a:cubicBezTo>
                    <a:pt x="13647" y="1752"/>
                    <a:pt x="13712" y="1757"/>
                    <a:pt x="13784" y="1757"/>
                  </a:cubicBezTo>
                  <a:cubicBezTo>
                    <a:pt x="14001" y="1757"/>
                    <a:pt x="14288" y="1716"/>
                    <a:pt x="14280" y="1393"/>
                  </a:cubicBezTo>
                  <a:cubicBezTo>
                    <a:pt x="14485" y="1249"/>
                    <a:pt x="14505" y="1013"/>
                    <a:pt x="14341" y="849"/>
                  </a:cubicBezTo>
                  <a:cubicBezTo>
                    <a:pt x="14505" y="542"/>
                    <a:pt x="14218" y="378"/>
                    <a:pt x="14218" y="378"/>
                  </a:cubicBezTo>
                  <a:cubicBezTo>
                    <a:pt x="14218" y="378"/>
                    <a:pt x="14290" y="122"/>
                    <a:pt x="14054" y="40"/>
                  </a:cubicBezTo>
                  <a:cubicBezTo>
                    <a:pt x="13983" y="15"/>
                    <a:pt x="13863" y="0"/>
                    <a:pt x="13722" y="0"/>
                  </a:cubicBezTo>
                  <a:close/>
                </a:path>
              </a:pathLst>
            </a:custGeom>
            <a:solidFill>
              <a:srgbClr val="E58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8"/>
            <p:cNvSpPr/>
            <p:nvPr/>
          </p:nvSpPr>
          <p:spPr>
            <a:xfrm>
              <a:off x="4323363" y="854450"/>
              <a:ext cx="94800" cy="42000"/>
            </a:xfrm>
            <a:custGeom>
              <a:avLst/>
              <a:gdLst/>
              <a:ahLst/>
              <a:cxnLst/>
              <a:rect l="l" t="t" r="r" b="b"/>
              <a:pathLst>
                <a:path w="3792" h="1680" extrusionOk="0">
                  <a:moveTo>
                    <a:pt x="3783" y="1"/>
                  </a:moveTo>
                  <a:lnTo>
                    <a:pt x="0" y="1661"/>
                  </a:lnTo>
                  <a:lnTo>
                    <a:pt x="9" y="1680"/>
                  </a:lnTo>
                  <a:lnTo>
                    <a:pt x="3791" y="20"/>
                  </a:lnTo>
                  <a:lnTo>
                    <a:pt x="3783" y="1"/>
                  </a:lnTo>
                  <a:close/>
                </a:path>
              </a:pathLst>
            </a:custGeom>
            <a:solidFill>
              <a:srgbClr val="B8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8"/>
            <p:cNvSpPr/>
            <p:nvPr/>
          </p:nvSpPr>
          <p:spPr>
            <a:xfrm>
              <a:off x="4286563" y="813250"/>
              <a:ext cx="141600" cy="50875"/>
            </a:xfrm>
            <a:custGeom>
              <a:avLst/>
              <a:gdLst/>
              <a:ahLst/>
              <a:cxnLst/>
              <a:rect l="l" t="t" r="r" b="b"/>
              <a:pathLst>
                <a:path w="5664" h="2035" extrusionOk="0">
                  <a:moveTo>
                    <a:pt x="825" y="0"/>
                  </a:moveTo>
                  <a:cubicBezTo>
                    <a:pt x="825" y="0"/>
                    <a:pt x="496" y="689"/>
                    <a:pt x="0" y="2035"/>
                  </a:cubicBezTo>
                  <a:cubicBezTo>
                    <a:pt x="808" y="1340"/>
                    <a:pt x="1852" y="1302"/>
                    <a:pt x="3515" y="1276"/>
                  </a:cubicBezTo>
                  <a:cubicBezTo>
                    <a:pt x="3969" y="1269"/>
                    <a:pt x="4344" y="1232"/>
                    <a:pt x="4652" y="1178"/>
                  </a:cubicBezTo>
                  <a:cubicBezTo>
                    <a:pt x="5111" y="1097"/>
                    <a:pt x="5481" y="758"/>
                    <a:pt x="5590" y="304"/>
                  </a:cubicBezTo>
                  <a:lnTo>
                    <a:pt x="5663" y="0"/>
                  </a:lnTo>
                  <a:close/>
                </a:path>
              </a:pathLst>
            </a:custGeom>
            <a:solidFill>
              <a:srgbClr val="B8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8"/>
            <p:cNvSpPr/>
            <p:nvPr/>
          </p:nvSpPr>
          <p:spPr>
            <a:xfrm>
              <a:off x="4595813" y="770375"/>
              <a:ext cx="17600" cy="1200"/>
            </a:xfrm>
            <a:custGeom>
              <a:avLst/>
              <a:gdLst/>
              <a:ahLst/>
              <a:cxnLst/>
              <a:rect l="l" t="t" r="r" b="b"/>
              <a:pathLst>
                <a:path w="704" h="48" extrusionOk="0">
                  <a:moveTo>
                    <a:pt x="703" y="1"/>
                  </a:moveTo>
                  <a:lnTo>
                    <a:pt x="1" y="26"/>
                  </a:lnTo>
                  <a:lnTo>
                    <a:pt x="2" y="48"/>
                  </a:lnTo>
                  <a:lnTo>
                    <a:pt x="703" y="21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50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8"/>
            <p:cNvSpPr/>
            <p:nvPr/>
          </p:nvSpPr>
          <p:spPr>
            <a:xfrm>
              <a:off x="4598013" y="782475"/>
              <a:ext cx="17600" cy="1200"/>
            </a:xfrm>
            <a:custGeom>
              <a:avLst/>
              <a:gdLst/>
              <a:ahLst/>
              <a:cxnLst/>
              <a:rect l="l" t="t" r="r" b="b"/>
              <a:pathLst>
                <a:path w="704" h="48" extrusionOk="0">
                  <a:moveTo>
                    <a:pt x="702" y="0"/>
                  </a:moveTo>
                  <a:lnTo>
                    <a:pt x="0" y="26"/>
                  </a:lnTo>
                  <a:lnTo>
                    <a:pt x="0" y="47"/>
                  </a:lnTo>
                  <a:lnTo>
                    <a:pt x="703" y="21"/>
                  </a:lnTo>
                  <a:lnTo>
                    <a:pt x="702" y="0"/>
                  </a:lnTo>
                  <a:close/>
                </a:path>
              </a:pathLst>
            </a:custGeom>
            <a:solidFill>
              <a:srgbClr val="50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4596988" y="794575"/>
              <a:ext cx="17575" cy="1175"/>
            </a:xfrm>
            <a:custGeom>
              <a:avLst/>
              <a:gdLst/>
              <a:ahLst/>
              <a:cxnLst/>
              <a:rect l="l" t="t" r="r" b="b"/>
              <a:pathLst>
                <a:path w="703" h="47" extrusionOk="0">
                  <a:moveTo>
                    <a:pt x="703" y="0"/>
                  </a:moveTo>
                  <a:lnTo>
                    <a:pt x="0" y="26"/>
                  </a:lnTo>
                  <a:lnTo>
                    <a:pt x="1" y="47"/>
                  </a:lnTo>
                  <a:lnTo>
                    <a:pt x="703" y="20"/>
                  </a:lnTo>
                  <a:lnTo>
                    <a:pt x="703" y="0"/>
                  </a:lnTo>
                  <a:close/>
                </a:path>
              </a:pathLst>
            </a:custGeom>
            <a:solidFill>
              <a:srgbClr val="50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8"/>
            <p:cNvSpPr/>
            <p:nvPr/>
          </p:nvSpPr>
          <p:spPr>
            <a:xfrm>
              <a:off x="4902213" y="722075"/>
              <a:ext cx="20500" cy="10675"/>
            </a:xfrm>
            <a:custGeom>
              <a:avLst/>
              <a:gdLst/>
              <a:ahLst/>
              <a:cxnLst/>
              <a:rect l="l" t="t" r="r" b="b"/>
              <a:pathLst>
                <a:path w="820" h="427" extrusionOk="0">
                  <a:moveTo>
                    <a:pt x="810" y="1"/>
                  </a:moveTo>
                  <a:lnTo>
                    <a:pt x="1" y="407"/>
                  </a:lnTo>
                  <a:lnTo>
                    <a:pt x="10" y="426"/>
                  </a:lnTo>
                  <a:lnTo>
                    <a:pt x="819" y="20"/>
                  </a:lnTo>
                  <a:lnTo>
                    <a:pt x="810" y="1"/>
                  </a:lnTo>
                  <a:close/>
                </a:path>
              </a:pathLst>
            </a:custGeom>
            <a:solidFill>
              <a:srgbClr val="50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8"/>
            <p:cNvSpPr/>
            <p:nvPr/>
          </p:nvSpPr>
          <p:spPr>
            <a:xfrm>
              <a:off x="4904838" y="736225"/>
              <a:ext cx="21850" cy="8425"/>
            </a:xfrm>
            <a:custGeom>
              <a:avLst/>
              <a:gdLst/>
              <a:ahLst/>
              <a:cxnLst/>
              <a:rect l="l" t="t" r="r" b="b"/>
              <a:pathLst>
                <a:path w="874" h="337" extrusionOk="0">
                  <a:moveTo>
                    <a:pt x="866" y="1"/>
                  </a:moveTo>
                  <a:lnTo>
                    <a:pt x="0" y="316"/>
                  </a:lnTo>
                  <a:lnTo>
                    <a:pt x="7" y="336"/>
                  </a:lnTo>
                  <a:lnTo>
                    <a:pt x="873" y="20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50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8"/>
            <p:cNvSpPr/>
            <p:nvPr/>
          </p:nvSpPr>
          <p:spPr>
            <a:xfrm>
              <a:off x="4905988" y="750425"/>
              <a:ext cx="20575" cy="5375"/>
            </a:xfrm>
            <a:custGeom>
              <a:avLst/>
              <a:gdLst/>
              <a:ahLst/>
              <a:cxnLst/>
              <a:rect l="l" t="t" r="r" b="b"/>
              <a:pathLst>
                <a:path w="823" h="215" extrusionOk="0">
                  <a:moveTo>
                    <a:pt x="819" y="0"/>
                  </a:moveTo>
                  <a:lnTo>
                    <a:pt x="1" y="195"/>
                  </a:lnTo>
                  <a:lnTo>
                    <a:pt x="5" y="215"/>
                  </a:lnTo>
                  <a:lnTo>
                    <a:pt x="823" y="20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50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8"/>
            <p:cNvSpPr/>
            <p:nvPr/>
          </p:nvSpPr>
          <p:spPr>
            <a:xfrm>
              <a:off x="4890288" y="725525"/>
              <a:ext cx="30325" cy="40300"/>
            </a:xfrm>
            <a:custGeom>
              <a:avLst/>
              <a:gdLst/>
              <a:ahLst/>
              <a:cxnLst/>
              <a:rect l="l" t="t" r="r" b="b"/>
              <a:pathLst>
                <a:path w="1213" h="1612" extrusionOk="0">
                  <a:moveTo>
                    <a:pt x="54" y="0"/>
                  </a:moveTo>
                  <a:cubicBezTo>
                    <a:pt x="53" y="4"/>
                    <a:pt x="0" y="244"/>
                    <a:pt x="258" y="393"/>
                  </a:cubicBezTo>
                  <a:cubicBezTo>
                    <a:pt x="229" y="646"/>
                    <a:pt x="242" y="716"/>
                    <a:pt x="429" y="777"/>
                  </a:cubicBezTo>
                  <a:cubicBezTo>
                    <a:pt x="399" y="837"/>
                    <a:pt x="271" y="1125"/>
                    <a:pt x="467" y="1274"/>
                  </a:cubicBezTo>
                  <a:cubicBezTo>
                    <a:pt x="420" y="1388"/>
                    <a:pt x="429" y="1492"/>
                    <a:pt x="488" y="1557"/>
                  </a:cubicBezTo>
                  <a:cubicBezTo>
                    <a:pt x="521" y="1593"/>
                    <a:pt x="569" y="1612"/>
                    <a:pt x="622" y="1612"/>
                  </a:cubicBezTo>
                  <a:cubicBezTo>
                    <a:pt x="651" y="1612"/>
                    <a:pt x="682" y="1607"/>
                    <a:pt x="712" y="1596"/>
                  </a:cubicBezTo>
                  <a:cubicBezTo>
                    <a:pt x="941" y="1520"/>
                    <a:pt x="1210" y="1435"/>
                    <a:pt x="1213" y="1435"/>
                  </a:cubicBezTo>
                  <a:lnTo>
                    <a:pt x="1207" y="1415"/>
                  </a:lnTo>
                  <a:cubicBezTo>
                    <a:pt x="1203" y="1416"/>
                    <a:pt x="935" y="1501"/>
                    <a:pt x="706" y="1577"/>
                  </a:cubicBezTo>
                  <a:cubicBezTo>
                    <a:pt x="677" y="1587"/>
                    <a:pt x="648" y="1592"/>
                    <a:pt x="622" y="1592"/>
                  </a:cubicBezTo>
                  <a:cubicBezTo>
                    <a:pt x="574" y="1592"/>
                    <a:pt x="532" y="1575"/>
                    <a:pt x="503" y="1543"/>
                  </a:cubicBezTo>
                  <a:cubicBezTo>
                    <a:pt x="448" y="1484"/>
                    <a:pt x="443" y="1381"/>
                    <a:pt x="488" y="1275"/>
                  </a:cubicBezTo>
                  <a:lnTo>
                    <a:pt x="491" y="1268"/>
                  </a:lnTo>
                  <a:lnTo>
                    <a:pt x="485" y="1263"/>
                  </a:lnTo>
                  <a:cubicBezTo>
                    <a:pt x="272" y="1109"/>
                    <a:pt x="450" y="780"/>
                    <a:pt x="452" y="777"/>
                  </a:cubicBezTo>
                  <a:lnTo>
                    <a:pt x="458" y="765"/>
                  </a:lnTo>
                  <a:lnTo>
                    <a:pt x="447" y="762"/>
                  </a:lnTo>
                  <a:cubicBezTo>
                    <a:pt x="260" y="702"/>
                    <a:pt x="249" y="646"/>
                    <a:pt x="280" y="389"/>
                  </a:cubicBezTo>
                  <a:lnTo>
                    <a:pt x="280" y="381"/>
                  </a:lnTo>
                  <a:lnTo>
                    <a:pt x="274" y="378"/>
                  </a:lnTo>
                  <a:cubicBezTo>
                    <a:pt x="23" y="237"/>
                    <a:pt x="72" y="15"/>
                    <a:pt x="74" y="6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rgbClr val="50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8"/>
            <p:cNvSpPr/>
            <p:nvPr/>
          </p:nvSpPr>
          <p:spPr>
            <a:xfrm>
              <a:off x="4523713" y="437100"/>
              <a:ext cx="136550" cy="188150"/>
            </a:xfrm>
            <a:custGeom>
              <a:avLst/>
              <a:gdLst/>
              <a:ahLst/>
              <a:cxnLst/>
              <a:rect l="l" t="t" r="r" b="b"/>
              <a:pathLst>
                <a:path w="5462" h="7526" extrusionOk="0">
                  <a:moveTo>
                    <a:pt x="4469" y="1"/>
                  </a:moveTo>
                  <a:cubicBezTo>
                    <a:pt x="4463" y="1"/>
                    <a:pt x="4457" y="1"/>
                    <a:pt x="4452" y="1"/>
                  </a:cubicBezTo>
                  <a:lnTo>
                    <a:pt x="3270" y="29"/>
                  </a:lnTo>
                  <a:cubicBezTo>
                    <a:pt x="3055" y="34"/>
                    <a:pt x="2860" y="139"/>
                    <a:pt x="2719" y="300"/>
                  </a:cubicBezTo>
                  <a:cubicBezTo>
                    <a:pt x="2521" y="527"/>
                    <a:pt x="2232" y="721"/>
                    <a:pt x="2041" y="835"/>
                  </a:cubicBezTo>
                  <a:cubicBezTo>
                    <a:pt x="1920" y="908"/>
                    <a:pt x="1846" y="1038"/>
                    <a:pt x="1846" y="1180"/>
                  </a:cubicBezTo>
                  <a:lnTo>
                    <a:pt x="1846" y="2222"/>
                  </a:lnTo>
                  <a:lnTo>
                    <a:pt x="1998" y="2671"/>
                  </a:lnTo>
                  <a:cubicBezTo>
                    <a:pt x="2079" y="2913"/>
                    <a:pt x="2086" y="3173"/>
                    <a:pt x="2017" y="3419"/>
                  </a:cubicBezTo>
                  <a:lnTo>
                    <a:pt x="1521" y="5196"/>
                  </a:lnTo>
                  <a:cubicBezTo>
                    <a:pt x="1455" y="5430"/>
                    <a:pt x="1270" y="5609"/>
                    <a:pt x="1035" y="5667"/>
                  </a:cubicBezTo>
                  <a:lnTo>
                    <a:pt x="0" y="5922"/>
                  </a:lnTo>
                  <a:cubicBezTo>
                    <a:pt x="0" y="5922"/>
                    <a:pt x="662" y="7525"/>
                    <a:pt x="3097" y="7525"/>
                  </a:cubicBezTo>
                  <a:cubicBezTo>
                    <a:pt x="3306" y="7525"/>
                    <a:pt x="3527" y="7514"/>
                    <a:pt x="3763" y="7488"/>
                  </a:cubicBezTo>
                  <a:cubicBezTo>
                    <a:pt x="5461" y="7303"/>
                    <a:pt x="5413" y="5512"/>
                    <a:pt x="5413" y="5512"/>
                  </a:cubicBezTo>
                  <a:lnTo>
                    <a:pt x="4163" y="5378"/>
                  </a:lnTo>
                  <a:lnTo>
                    <a:pt x="4368" y="3666"/>
                  </a:lnTo>
                  <a:cubicBezTo>
                    <a:pt x="4407" y="3670"/>
                    <a:pt x="4446" y="3671"/>
                    <a:pt x="4484" y="3671"/>
                  </a:cubicBezTo>
                  <a:cubicBezTo>
                    <a:pt x="4954" y="3671"/>
                    <a:pt x="5327" y="3407"/>
                    <a:pt x="5306" y="2952"/>
                  </a:cubicBezTo>
                  <a:cubicBezTo>
                    <a:pt x="5283" y="2460"/>
                    <a:pt x="5244" y="1203"/>
                    <a:pt x="5244" y="1203"/>
                  </a:cubicBezTo>
                  <a:lnTo>
                    <a:pt x="5148" y="583"/>
                  </a:lnTo>
                  <a:cubicBezTo>
                    <a:pt x="5095" y="247"/>
                    <a:pt x="4806" y="1"/>
                    <a:pt x="4469" y="1"/>
                  </a:cubicBezTo>
                  <a:close/>
                </a:path>
              </a:pathLst>
            </a:custGeom>
            <a:solidFill>
              <a:srgbClr val="E58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8"/>
            <p:cNvSpPr/>
            <p:nvPr/>
          </p:nvSpPr>
          <p:spPr>
            <a:xfrm>
              <a:off x="4587163" y="515875"/>
              <a:ext cx="45775" cy="49775"/>
            </a:xfrm>
            <a:custGeom>
              <a:avLst/>
              <a:gdLst/>
              <a:ahLst/>
              <a:cxnLst/>
              <a:rect l="l" t="t" r="r" b="b"/>
              <a:pathLst>
                <a:path w="1831" h="1991" extrusionOk="0">
                  <a:moveTo>
                    <a:pt x="162" y="0"/>
                  </a:moveTo>
                  <a:cubicBezTo>
                    <a:pt x="78" y="0"/>
                    <a:pt x="0" y="79"/>
                    <a:pt x="21" y="175"/>
                  </a:cubicBezTo>
                  <a:cubicBezTo>
                    <a:pt x="112" y="589"/>
                    <a:pt x="310" y="837"/>
                    <a:pt x="615" y="1046"/>
                  </a:cubicBezTo>
                  <a:cubicBezTo>
                    <a:pt x="1007" y="1315"/>
                    <a:pt x="969" y="1943"/>
                    <a:pt x="1653" y="1990"/>
                  </a:cubicBezTo>
                  <a:lnTo>
                    <a:pt x="1830" y="515"/>
                  </a:lnTo>
                  <a:cubicBezTo>
                    <a:pt x="1241" y="490"/>
                    <a:pt x="693" y="371"/>
                    <a:pt x="243" y="29"/>
                  </a:cubicBezTo>
                  <a:cubicBezTo>
                    <a:pt x="217" y="9"/>
                    <a:pt x="189" y="0"/>
                    <a:pt x="162" y="0"/>
                  </a:cubicBezTo>
                  <a:close/>
                </a:path>
              </a:pathLst>
            </a:custGeom>
            <a:solidFill>
              <a:srgbClr val="50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4574638" y="584850"/>
              <a:ext cx="32800" cy="18550"/>
            </a:xfrm>
            <a:custGeom>
              <a:avLst/>
              <a:gdLst/>
              <a:ahLst/>
              <a:cxnLst/>
              <a:rect l="l" t="t" r="r" b="b"/>
              <a:pathLst>
                <a:path w="1312" h="742" extrusionOk="0">
                  <a:moveTo>
                    <a:pt x="10" y="0"/>
                  </a:moveTo>
                  <a:lnTo>
                    <a:pt x="0" y="18"/>
                  </a:lnTo>
                  <a:lnTo>
                    <a:pt x="1300" y="741"/>
                  </a:lnTo>
                  <a:lnTo>
                    <a:pt x="1311" y="72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50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8"/>
            <p:cNvSpPr/>
            <p:nvPr/>
          </p:nvSpPr>
          <p:spPr>
            <a:xfrm>
              <a:off x="4580363" y="454000"/>
              <a:ext cx="26275" cy="42225"/>
            </a:xfrm>
            <a:custGeom>
              <a:avLst/>
              <a:gdLst/>
              <a:ahLst/>
              <a:cxnLst/>
              <a:rect l="l" t="t" r="r" b="b"/>
              <a:pathLst>
                <a:path w="1051" h="1689" extrusionOk="0">
                  <a:moveTo>
                    <a:pt x="883" y="0"/>
                  </a:moveTo>
                  <a:lnTo>
                    <a:pt x="486" y="40"/>
                  </a:lnTo>
                  <a:cubicBezTo>
                    <a:pt x="205" y="70"/>
                    <a:pt x="1" y="321"/>
                    <a:pt x="29" y="601"/>
                  </a:cubicBezTo>
                  <a:lnTo>
                    <a:pt x="107" y="1348"/>
                  </a:lnTo>
                  <a:cubicBezTo>
                    <a:pt x="126" y="1543"/>
                    <a:pt x="291" y="1689"/>
                    <a:pt x="483" y="1689"/>
                  </a:cubicBezTo>
                  <a:cubicBezTo>
                    <a:pt x="496" y="1689"/>
                    <a:pt x="509" y="1688"/>
                    <a:pt x="522" y="1687"/>
                  </a:cubicBezTo>
                  <a:lnTo>
                    <a:pt x="1050" y="1633"/>
                  </a:lnTo>
                  <a:lnTo>
                    <a:pt x="8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8"/>
            <p:cNvSpPr/>
            <p:nvPr/>
          </p:nvSpPr>
          <p:spPr>
            <a:xfrm>
              <a:off x="4588538" y="448725"/>
              <a:ext cx="86100" cy="46150"/>
            </a:xfrm>
            <a:custGeom>
              <a:avLst/>
              <a:gdLst/>
              <a:ahLst/>
              <a:cxnLst/>
              <a:rect l="l" t="t" r="r" b="b"/>
              <a:pathLst>
                <a:path w="3444" h="1846" extrusionOk="0">
                  <a:moveTo>
                    <a:pt x="2653" y="1"/>
                  </a:moveTo>
                  <a:cubicBezTo>
                    <a:pt x="2628" y="1"/>
                    <a:pt x="2602" y="2"/>
                    <a:pt x="2577" y="5"/>
                  </a:cubicBezTo>
                  <a:lnTo>
                    <a:pt x="694" y="197"/>
                  </a:lnTo>
                  <a:cubicBezTo>
                    <a:pt x="293" y="238"/>
                    <a:pt x="1" y="597"/>
                    <a:pt x="41" y="998"/>
                  </a:cubicBezTo>
                  <a:lnTo>
                    <a:pt x="73" y="1307"/>
                  </a:lnTo>
                  <a:cubicBezTo>
                    <a:pt x="104" y="1616"/>
                    <a:pt x="364" y="1846"/>
                    <a:pt x="668" y="1846"/>
                  </a:cubicBezTo>
                  <a:cubicBezTo>
                    <a:pt x="689" y="1846"/>
                    <a:pt x="710" y="1845"/>
                    <a:pt x="731" y="1843"/>
                  </a:cubicBezTo>
                  <a:lnTo>
                    <a:pt x="844" y="1831"/>
                  </a:lnTo>
                  <a:cubicBezTo>
                    <a:pt x="995" y="1816"/>
                    <a:pt x="1129" y="1737"/>
                    <a:pt x="1235" y="1628"/>
                  </a:cubicBezTo>
                  <a:cubicBezTo>
                    <a:pt x="1357" y="1503"/>
                    <a:pt x="1547" y="1413"/>
                    <a:pt x="1768" y="1391"/>
                  </a:cubicBezTo>
                  <a:cubicBezTo>
                    <a:pt x="1803" y="1387"/>
                    <a:pt x="1839" y="1385"/>
                    <a:pt x="1873" y="1385"/>
                  </a:cubicBezTo>
                  <a:cubicBezTo>
                    <a:pt x="2052" y="1385"/>
                    <a:pt x="2215" y="1434"/>
                    <a:pt x="2336" y="1515"/>
                  </a:cubicBezTo>
                  <a:cubicBezTo>
                    <a:pt x="2447" y="1590"/>
                    <a:pt x="2574" y="1638"/>
                    <a:pt x="2706" y="1638"/>
                  </a:cubicBezTo>
                  <a:cubicBezTo>
                    <a:pt x="2724" y="1638"/>
                    <a:pt x="2743" y="1637"/>
                    <a:pt x="2761" y="1635"/>
                  </a:cubicBezTo>
                  <a:lnTo>
                    <a:pt x="2874" y="1624"/>
                  </a:lnTo>
                  <a:cubicBezTo>
                    <a:pt x="3205" y="1590"/>
                    <a:pt x="3444" y="1296"/>
                    <a:pt x="3410" y="967"/>
                  </a:cubicBezTo>
                  <a:lnTo>
                    <a:pt x="3378" y="658"/>
                  </a:lnTo>
                  <a:cubicBezTo>
                    <a:pt x="3339" y="281"/>
                    <a:pt x="3022" y="1"/>
                    <a:pt x="2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8"/>
            <p:cNvSpPr/>
            <p:nvPr/>
          </p:nvSpPr>
          <p:spPr>
            <a:xfrm>
              <a:off x="4611588" y="462150"/>
              <a:ext cx="38875" cy="9275"/>
            </a:xfrm>
            <a:custGeom>
              <a:avLst/>
              <a:gdLst/>
              <a:ahLst/>
              <a:cxnLst/>
              <a:rect l="l" t="t" r="r" b="b"/>
              <a:pathLst>
                <a:path w="1555" h="371" extrusionOk="0">
                  <a:moveTo>
                    <a:pt x="1430" y="0"/>
                  </a:moveTo>
                  <a:cubicBezTo>
                    <a:pt x="1426" y="0"/>
                    <a:pt x="1422" y="1"/>
                    <a:pt x="1418" y="1"/>
                  </a:cubicBezTo>
                  <a:lnTo>
                    <a:pt x="112" y="135"/>
                  </a:lnTo>
                  <a:cubicBezTo>
                    <a:pt x="48" y="142"/>
                    <a:pt x="0" y="200"/>
                    <a:pt x="7" y="265"/>
                  </a:cubicBezTo>
                  <a:cubicBezTo>
                    <a:pt x="13" y="326"/>
                    <a:pt x="64" y="371"/>
                    <a:pt x="125" y="371"/>
                  </a:cubicBezTo>
                  <a:cubicBezTo>
                    <a:pt x="129" y="371"/>
                    <a:pt x="133" y="371"/>
                    <a:pt x="137" y="370"/>
                  </a:cubicBezTo>
                  <a:lnTo>
                    <a:pt x="1441" y="237"/>
                  </a:lnTo>
                  <a:cubicBezTo>
                    <a:pt x="1507" y="231"/>
                    <a:pt x="1555" y="172"/>
                    <a:pt x="1547" y="107"/>
                  </a:cubicBezTo>
                  <a:cubicBezTo>
                    <a:pt x="1541" y="46"/>
                    <a:pt x="1489" y="0"/>
                    <a:pt x="14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8"/>
            <p:cNvSpPr/>
            <p:nvPr/>
          </p:nvSpPr>
          <p:spPr>
            <a:xfrm>
              <a:off x="4566188" y="460675"/>
              <a:ext cx="17000" cy="27050"/>
            </a:xfrm>
            <a:custGeom>
              <a:avLst/>
              <a:gdLst/>
              <a:ahLst/>
              <a:cxnLst/>
              <a:rect l="l" t="t" r="r" b="b"/>
              <a:pathLst>
                <a:path w="680" h="1082" extrusionOk="0">
                  <a:moveTo>
                    <a:pt x="680" y="1"/>
                  </a:moveTo>
                  <a:lnTo>
                    <a:pt x="1" y="394"/>
                  </a:lnTo>
                  <a:lnTo>
                    <a:pt x="1" y="1078"/>
                  </a:lnTo>
                  <a:lnTo>
                    <a:pt x="674" y="1081"/>
                  </a:lnTo>
                  <a:lnTo>
                    <a:pt x="68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8"/>
            <p:cNvSpPr/>
            <p:nvPr/>
          </p:nvSpPr>
          <p:spPr>
            <a:xfrm>
              <a:off x="4551788" y="466050"/>
              <a:ext cx="25600" cy="32000"/>
            </a:xfrm>
            <a:custGeom>
              <a:avLst/>
              <a:gdLst/>
              <a:ahLst/>
              <a:cxnLst/>
              <a:rect l="l" t="t" r="r" b="b"/>
              <a:pathLst>
                <a:path w="1024" h="1280" extrusionOk="0">
                  <a:moveTo>
                    <a:pt x="483" y="1"/>
                  </a:moveTo>
                  <a:cubicBezTo>
                    <a:pt x="471" y="1"/>
                    <a:pt x="459" y="1"/>
                    <a:pt x="446" y="3"/>
                  </a:cubicBezTo>
                  <a:cubicBezTo>
                    <a:pt x="184" y="30"/>
                    <a:pt x="1" y="337"/>
                    <a:pt x="37" y="689"/>
                  </a:cubicBezTo>
                  <a:cubicBezTo>
                    <a:pt x="71" y="1024"/>
                    <a:pt x="293" y="1280"/>
                    <a:pt x="541" y="1280"/>
                  </a:cubicBezTo>
                  <a:cubicBezTo>
                    <a:pt x="553" y="1280"/>
                    <a:pt x="565" y="1279"/>
                    <a:pt x="578" y="1278"/>
                  </a:cubicBezTo>
                  <a:cubicBezTo>
                    <a:pt x="840" y="1250"/>
                    <a:pt x="1023" y="943"/>
                    <a:pt x="987" y="592"/>
                  </a:cubicBezTo>
                  <a:cubicBezTo>
                    <a:pt x="953" y="256"/>
                    <a:pt x="731" y="1"/>
                    <a:pt x="4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8"/>
            <p:cNvSpPr/>
            <p:nvPr/>
          </p:nvSpPr>
          <p:spPr>
            <a:xfrm>
              <a:off x="4552913" y="422425"/>
              <a:ext cx="29150" cy="54425"/>
            </a:xfrm>
            <a:custGeom>
              <a:avLst/>
              <a:gdLst/>
              <a:ahLst/>
              <a:cxnLst/>
              <a:rect l="l" t="t" r="r" b="b"/>
              <a:pathLst>
                <a:path w="1166" h="2177" extrusionOk="0">
                  <a:moveTo>
                    <a:pt x="1126" y="0"/>
                  </a:moveTo>
                  <a:cubicBezTo>
                    <a:pt x="1124" y="0"/>
                    <a:pt x="1121" y="0"/>
                    <a:pt x="1119" y="1"/>
                  </a:cubicBezTo>
                  <a:lnTo>
                    <a:pt x="692" y="84"/>
                  </a:lnTo>
                  <a:cubicBezTo>
                    <a:pt x="607" y="101"/>
                    <a:pt x="529" y="154"/>
                    <a:pt x="488" y="231"/>
                  </a:cubicBezTo>
                  <a:cubicBezTo>
                    <a:pt x="0" y="1158"/>
                    <a:pt x="320" y="2162"/>
                    <a:pt x="324" y="2176"/>
                  </a:cubicBezTo>
                  <a:lnTo>
                    <a:pt x="740" y="2040"/>
                  </a:lnTo>
                  <a:cubicBezTo>
                    <a:pt x="723" y="1988"/>
                    <a:pt x="377" y="878"/>
                    <a:pt x="1146" y="54"/>
                  </a:cubicBezTo>
                  <a:cubicBezTo>
                    <a:pt x="1166" y="32"/>
                    <a:pt x="1152" y="0"/>
                    <a:pt x="1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" name="Google Shape;156;p8"/>
          <p:cNvGrpSpPr/>
          <p:nvPr/>
        </p:nvGrpSpPr>
        <p:grpSpPr>
          <a:xfrm>
            <a:off x="723900" y="684900"/>
            <a:ext cx="2331600" cy="274500"/>
            <a:chOff x="720000" y="540000"/>
            <a:chExt cx="2331600" cy="274500"/>
          </a:xfrm>
        </p:grpSpPr>
        <p:sp>
          <p:nvSpPr>
            <p:cNvPr id="157" name="Google Shape;157;p8"/>
            <p:cNvSpPr/>
            <p:nvPr/>
          </p:nvSpPr>
          <p:spPr>
            <a:xfrm>
              <a:off x="720000" y="540000"/>
              <a:ext cx="2331600" cy="2745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8" name="Google Shape;158;p8"/>
            <p:cNvGrpSpPr/>
            <p:nvPr/>
          </p:nvGrpSpPr>
          <p:grpSpPr>
            <a:xfrm>
              <a:off x="2783393" y="590851"/>
              <a:ext cx="173819" cy="172772"/>
              <a:chOff x="1979925" y="448850"/>
              <a:chExt cx="79500" cy="79025"/>
            </a:xfrm>
          </p:grpSpPr>
          <p:sp>
            <p:nvSpPr>
              <p:cNvPr id="159" name="Google Shape;159;p8"/>
              <p:cNvSpPr/>
              <p:nvPr/>
            </p:nvSpPr>
            <p:spPr>
              <a:xfrm>
                <a:off x="1979925" y="448850"/>
                <a:ext cx="71075" cy="71075"/>
              </a:xfrm>
              <a:custGeom>
                <a:avLst/>
                <a:gdLst/>
                <a:ahLst/>
                <a:cxnLst/>
                <a:rect l="l" t="t" r="r" b="b"/>
                <a:pathLst>
                  <a:path w="2843" h="2843" extrusionOk="0">
                    <a:moveTo>
                      <a:pt x="1422" y="399"/>
                    </a:moveTo>
                    <a:cubicBezTo>
                      <a:pt x="1986" y="399"/>
                      <a:pt x="2445" y="858"/>
                      <a:pt x="2445" y="1422"/>
                    </a:cubicBezTo>
                    <a:cubicBezTo>
                      <a:pt x="2445" y="1986"/>
                      <a:pt x="1986" y="2445"/>
                      <a:pt x="1422" y="2445"/>
                    </a:cubicBezTo>
                    <a:cubicBezTo>
                      <a:pt x="858" y="2445"/>
                      <a:pt x="398" y="1986"/>
                      <a:pt x="398" y="1422"/>
                    </a:cubicBezTo>
                    <a:cubicBezTo>
                      <a:pt x="398" y="858"/>
                      <a:pt x="858" y="399"/>
                      <a:pt x="1422" y="399"/>
                    </a:cubicBezTo>
                    <a:close/>
                    <a:moveTo>
                      <a:pt x="1422" y="1"/>
                    </a:moveTo>
                    <a:cubicBezTo>
                      <a:pt x="638" y="1"/>
                      <a:pt x="1" y="638"/>
                      <a:pt x="1" y="1422"/>
                    </a:cubicBezTo>
                    <a:cubicBezTo>
                      <a:pt x="1" y="2205"/>
                      <a:pt x="638" y="2843"/>
                      <a:pt x="1422" y="2843"/>
                    </a:cubicBezTo>
                    <a:cubicBezTo>
                      <a:pt x="2206" y="2843"/>
                      <a:pt x="2843" y="2206"/>
                      <a:pt x="2843" y="1422"/>
                    </a:cubicBezTo>
                    <a:cubicBezTo>
                      <a:pt x="2843" y="638"/>
                      <a:pt x="2206" y="1"/>
                      <a:pt x="14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8"/>
              <p:cNvSpPr/>
              <p:nvPr/>
            </p:nvSpPr>
            <p:spPr>
              <a:xfrm>
                <a:off x="2031575" y="501000"/>
                <a:ext cx="27850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1075" extrusionOk="0">
                    <a:moveTo>
                      <a:pt x="220" y="1"/>
                    </a:moveTo>
                    <a:cubicBezTo>
                      <a:pt x="169" y="1"/>
                      <a:pt x="118" y="20"/>
                      <a:pt x="79" y="60"/>
                    </a:cubicBezTo>
                    <a:cubicBezTo>
                      <a:pt x="1" y="137"/>
                      <a:pt x="1" y="263"/>
                      <a:pt x="79" y="341"/>
                    </a:cubicBezTo>
                    <a:lnTo>
                      <a:pt x="754" y="1015"/>
                    </a:lnTo>
                    <a:cubicBezTo>
                      <a:pt x="792" y="1054"/>
                      <a:pt x="844" y="1074"/>
                      <a:pt x="895" y="1074"/>
                    </a:cubicBezTo>
                    <a:cubicBezTo>
                      <a:pt x="946" y="1074"/>
                      <a:pt x="997" y="1054"/>
                      <a:pt x="1036" y="1015"/>
                    </a:cubicBezTo>
                    <a:cubicBezTo>
                      <a:pt x="1113" y="938"/>
                      <a:pt x="1113" y="812"/>
                      <a:pt x="1036" y="735"/>
                    </a:cubicBezTo>
                    <a:lnTo>
                      <a:pt x="361" y="60"/>
                    </a:lnTo>
                    <a:cubicBezTo>
                      <a:pt x="322" y="20"/>
                      <a:pt x="271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3"/>
          <p:cNvSpPr/>
          <p:nvPr/>
        </p:nvSpPr>
        <p:spPr>
          <a:xfrm>
            <a:off x="-27975" y="-33575"/>
            <a:ext cx="9218100" cy="1180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8" name="Google Shape;188;p13"/>
          <p:cNvGrpSpPr/>
          <p:nvPr/>
        </p:nvGrpSpPr>
        <p:grpSpPr>
          <a:xfrm>
            <a:off x="6092400" y="684900"/>
            <a:ext cx="2331600" cy="274500"/>
            <a:chOff x="720000" y="540000"/>
            <a:chExt cx="2331600" cy="274500"/>
          </a:xfrm>
        </p:grpSpPr>
        <p:sp>
          <p:nvSpPr>
            <p:cNvPr id="189" name="Google Shape;189;p13"/>
            <p:cNvSpPr/>
            <p:nvPr/>
          </p:nvSpPr>
          <p:spPr>
            <a:xfrm>
              <a:off x="720000" y="540000"/>
              <a:ext cx="2331600" cy="2745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0" name="Google Shape;190;p13"/>
            <p:cNvGrpSpPr/>
            <p:nvPr/>
          </p:nvGrpSpPr>
          <p:grpSpPr>
            <a:xfrm>
              <a:off x="2783393" y="590851"/>
              <a:ext cx="173819" cy="172772"/>
              <a:chOff x="1979925" y="448850"/>
              <a:chExt cx="79500" cy="79025"/>
            </a:xfrm>
          </p:grpSpPr>
          <p:sp>
            <p:nvSpPr>
              <p:cNvPr id="191" name="Google Shape;191;p13"/>
              <p:cNvSpPr/>
              <p:nvPr/>
            </p:nvSpPr>
            <p:spPr>
              <a:xfrm>
                <a:off x="1979925" y="448850"/>
                <a:ext cx="71075" cy="71075"/>
              </a:xfrm>
              <a:custGeom>
                <a:avLst/>
                <a:gdLst/>
                <a:ahLst/>
                <a:cxnLst/>
                <a:rect l="l" t="t" r="r" b="b"/>
                <a:pathLst>
                  <a:path w="2843" h="2843" extrusionOk="0">
                    <a:moveTo>
                      <a:pt x="1422" y="399"/>
                    </a:moveTo>
                    <a:cubicBezTo>
                      <a:pt x="1986" y="399"/>
                      <a:pt x="2445" y="858"/>
                      <a:pt x="2445" y="1422"/>
                    </a:cubicBezTo>
                    <a:cubicBezTo>
                      <a:pt x="2445" y="1986"/>
                      <a:pt x="1986" y="2445"/>
                      <a:pt x="1422" y="2445"/>
                    </a:cubicBezTo>
                    <a:cubicBezTo>
                      <a:pt x="858" y="2445"/>
                      <a:pt x="398" y="1986"/>
                      <a:pt x="398" y="1422"/>
                    </a:cubicBezTo>
                    <a:cubicBezTo>
                      <a:pt x="398" y="858"/>
                      <a:pt x="858" y="399"/>
                      <a:pt x="1422" y="399"/>
                    </a:cubicBezTo>
                    <a:close/>
                    <a:moveTo>
                      <a:pt x="1422" y="1"/>
                    </a:moveTo>
                    <a:cubicBezTo>
                      <a:pt x="638" y="1"/>
                      <a:pt x="1" y="638"/>
                      <a:pt x="1" y="1422"/>
                    </a:cubicBezTo>
                    <a:cubicBezTo>
                      <a:pt x="1" y="2205"/>
                      <a:pt x="638" y="2843"/>
                      <a:pt x="1422" y="2843"/>
                    </a:cubicBezTo>
                    <a:cubicBezTo>
                      <a:pt x="2206" y="2843"/>
                      <a:pt x="2843" y="2206"/>
                      <a:pt x="2843" y="1422"/>
                    </a:cubicBezTo>
                    <a:cubicBezTo>
                      <a:pt x="2843" y="638"/>
                      <a:pt x="2206" y="1"/>
                      <a:pt x="14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13"/>
              <p:cNvSpPr/>
              <p:nvPr/>
            </p:nvSpPr>
            <p:spPr>
              <a:xfrm>
                <a:off x="2031575" y="501000"/>
                <a:ext cx="27850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1075" extrusionOk="0">
                    <a:moveTo>
                      <a:pt x="220" y="1"/>
                    </a:moveTo>
                    <a:cubicBezTo>
                      <a:pt x="169" y="1"/>
                      <a:pt x="118" y="20"/>
                      <a:pt x="79" y="60"/>
                    </a:cubicBezTo>
                    <a:cubicBezTo>
                      <a:pt x="1" y="137"/>
                      <a:pt x="1" y="263"/>
                      <a:pt x="79" y="341"/>
                    </a:cubicBezTo>
                    <a:lnTo>
                      <a:pt x="754" y="1015"/>
                    </a:lnTo>
                    <a:cubicBezTo>
                      <a:pt x="792" y="1054"/>
                      <a:pt x="844" y="1074"/>
                      <a:pt x="895" y="1074"/>
                    </a:cubicBezTo>
                    <a:cubicBezTo>
                      <a:pt x="946" y="1074"/>
                      <a:pt x="997" y="1054"/>
                      <a:pt x="1036" y="1015"/>
                    </a:cubicBezTo>
                    <a:cubicBezTo>
                      <a:pt x="1113" y="938"/>
                      <a:pt x="1113" y="812"/>
                      <a:pt x="1036" y="735"/>
                    </a:cubicBezTo>
                    <a:lnTo>
                      <a:pt x="361" y="60"/>
                    </a:lnTo>
                    <a:cubicBezTo>
                      <a:pt x="322" y="20"/>
                      <a:pt x="271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93" name="Google Shape;193;p13"/>
          <p:cNvSpPr txBox="1">
            <a:spLocks noGrp="1"/>
          </p:cNvSpPr>
          <p:nvPr>
            <p:ph type="title"/>
          </p:nvPr>
        </p:nvSpPr>
        <p:spPr>
          <a:xfrm>
            <a:off x="1422600" y="1627237"/>
            <a:ext cx="24759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194" name="Google Shape;194;p13"/>
          <p:cNvSpPr txBox="1">
            <a:spLocks noGrp="1"/>
          </p:cNvSpPr>
          <p:nvPr>
            <p:ph type="subTitle" idx="1"/>
          </p:nvPr>
        </p:nvSpPr>
        <p:spPr>
          <a:xfrm>
            <a:off x="1278485" y="2028688"/>
            <a:ext cx="2742300" cy="4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/>
          </a:p>
        </p:txBody>
      </p:sp>
      <p:sp>
        <p:nvSpPr>
          <p:cNvPr id="195" name="Google Shape;195;p13"/>
          <p:cNvSpPr txBox="1">
            <a:spLocks noGrp="1"/>
          </p:cNvSpPr>
          <p:nvPr>
            <p:ph type="title" idx="2" hasCustomPrompt="1"/>
          </p:nvPr>
        </p:nvSpPr>
        <p:spPr>
          <a:xfrm rot="1410">
            <a:off x="3589332" y="4087423"/>
            <a:ext cx="731400" cy="5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96" name="Google Shape;196;p13"/>
          <p:cNvSpPr txBox="1">
            <a:spLocks noGrp="1"/>
          </p:cNvSpPr>
          <p:nvPr>
            <p:ph type="title" idx="3" hasCustomPrompt="1"/>
          </p:nvPr>
        </p:nvSpPr>
        <p:spPr>
          <a:xfrm>
            <a:off x="7455918" y="2379975"/>
            <a:ext cx="731400" cy="5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97" name="Google Shape;197;p13"/>
          <p:cNvSpPr txBox="1">
            <a:spLocks noGrp="1"/>
          </p:cNvSpPr>
          <p:nvPr>
            <p:ph type="title" idx="4"/>
          </p:nvPr>
        </p:nvSpPr>
        <p:spPr>
          <a:xfrm>
            <a:off x="1400881" y="3305440"/>
            <a:ext cx="2478000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198" name="Google Shape;198;p13"/>
          <p:cNvSpPr txBox="1">
            <a:spLocks noGrp="1"/>
          </p:cNvSpPr>
          <p:nvPr>
            <p:ph type="subTitle" idx="5"/>
          </p:nvPr>
        </p:nvSpPr>
        <p:spPr>
          <a:xfrm>
            <a:off x="1285550" y="3723125"/>
            <a:ext cx="27432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/>
          </a:p>
        </p:txBody>
      </p:sp>
      <p:sp>
        <p:nvSpPr>
          <p:cNvPr id="199" name="Google Shape;199;p13"/>
          <p:cNvSpPr txBox="1">
            <a:spLocks noGrp="1"/>
          </p:cNvSpPr>
          <p:nvPr>
            <p:ph type="title" idx="6"/>
          </p:nvPr>
        </p:nvSpPr>
        <p:spPr>
          <a:xfrm>
            <a:off x="5262631" y="1615615"/>
            <a:ext cx="2478000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200" name="Google Shape;200;p13"/>
          <p:cNvSpPr txBox="1">
            <a:spLocks noGrp="1"/>
          </p:cNvSpPr>
          <p:nvPr>
            <p:ph type="subTitle" idx="7"/>
          </p:nvPr>
        </p:nvSpPr>
        <p:spPr>
          <a:xfrm>
            <a:off x="5130025" y="2022800"/>
            <a:ext cx="27432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/>
          </a:p>
        </p:txBody>
      </p:sp>
      <p:sp>
        <p:nvSpPr>
          <p:cNvPr id="201" name="Google Shape;201;p13"/>
          <p:cNvSpPr txBox="1">
            <a:spLocks noGrp="1"/>
          </p:cNvSpPr>
          <p:nvPr>
            <p:ph type="title" idx="8"/>
          </p:nvPr>
        </p:nvSpPr>
        <p:spPr>
          <a:xfrm>
            <a:off x="5259231" y="3320352"/>
            <a:ext cx="2478000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202" name="Google Shape;202;p13"/>
          <p:cNvSpPr txBox="1">
            <a:spLocks noGrp="1"/>
          </p:cNvSpPr>
          <p:nvPr>
            <p:ph type="subTitle" idx="9"/>
          </p:nvPr>
        </p:nvSpPr>
        <p:spPr>
          <a:xfrm>
            <a:off x="5126625" y="3723138"/>
            <a:ext cx="27432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/>
          </a:p>
        </p:txBody>
      </p:sp>
      <p:sp>
        <p:nvSpPr>
          <p:cNvPr id="203" name="Google Shape;203;p13"/>
          <p:cNvSpPr txBox="1">
            <a:spLocks noGrp="1"/>
          </p:cNvSpPr>
          <p:nvPr>
            <p:ph type="title" idx="13" hasCustomPrompt="1"/>
          </p:nvPr>
        </p:nvSpPr>
        <p:spPr>
          <a:xfrm rot="1415">
            <a:off x="3594123" y="2389976"/>
            <a:ext cx="7287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04" name="Google Shape;204;p13"/>
          <p:cNvSpPr txBox="1">
            <a:spLocks noGrp="1"/>
          </p:cNvSpPr>
          <p:nvPr>
            <p:ph type="title" idx="14" hasCustomPrompt="1"/>
          </p:nvPr>
        </p:nvSpPr>
        <p:spPr>
          <a:xfrm rot="1410">
            <a:off x="7441336" y="4087433"/>
            <a:ext cx="731400" cy="5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05" name="Google Shape;205;p13"/>
          <p:cNvSpPr txBox="1">
            <a:spLocks noGrp="1"/>
          </p:cNvSpPr>
          <p:nvPr>
            <p:ph type="title" idx="15"/>
          </p:nvPr>
        </p:nvSpPr>
        <p:spPr>
          <a:xfrm>
            <a:off x="720000" y="540000"/>
            <a:ext cx="52047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rPr lang="tr-TR" smtClean="0"/>
              <a:t>Asıl başlık stili için tıklatın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bg>
      <p:bgPr>
        <a:solidFill>
          <a:schemeClr val="accent3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5"/>
          <p:cNvSpPr txBox="1">
            <a:spLocks noGrp="1"/>
          </p:cNvSpPr>
          <p:nvPr>
            <p:ph type="title"/>
          </p:nvPr>
        </p:nvSpPr>
        <p:spPr>
          <a:xfrm rot="-949">
            <a:off x="5000625" y="4095469"/>
            <a:ext cx="32616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212" name="Google Shape;212;p15"/>
          <p:cNvSpPr txBox="1">
            <a:spLocks noGrp="1"/>
          </p:cNvSpPr>
          <p:nvPr>
            <p:ph type="subTitle" idx="1"/>
          </p:nvPr>
        </p:nvSpPr>
        <p:spPr>
          <a:xfrm>
            <a:off x="3457500" y="2281875"/>
            <a:ext cx="4966500" cy="151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/>
          </a:p>
        </p:txBody>
      </p:sp>
      <p:sp>
        <p:nvSpPr>
          <p:cNvPr id="213" name="Google Shape;213;p15"/>
          <p:cNvSpPr/>
          <p:nvPr/>
        </p:nvSpPr>
        <p:spPr>
          <a:xfrm rot="10800000">
            <a:off x="-47678" y="-1123946"/>
            <a:ext cx="15144703" cy="7029421"/>
          </a:xfrm>
          <a:custGeom>
            <a:avLst/>
            <a:gdLst/>
            <a:ahLst/>
            <a:cxnLst/>
            <a:rect l="l" t="t" r="r" b="b"/>
            <a:pathLst>
              <a:path w="90638" h="37327" extrusionOk="0">
                <a:moveTo>
                  <a:pt x="0" y="3672"/>
                </a:moveTo>
                <a:cubicBezTo>
                  <a:pt x="2983" y="9639"/>
                  <a:pt x="7114" y="8032"/>
                  <a:pt x="11818" y="9523"/>
                </a:cubicBezTo>
                <a:cubicBezTo>
                  <a:pt x="16521" y="11015"/>
                  <a:pt x="15183" y="17286"/>
                  <a:pt x="19084" y="18587"/>
                </a:cubicBezTo>
                <a:cubicBezTo>
                  <a:pt x="22985" y="19887"/>
                  <a:pt x="25585" y="18587"/>
                  <a:pt x="27268" y="23405"/>
                </a:cubicBezTo>
                <a:cubicBezTo>
                  <a:pt x="28951" y="28225"/>
                  <a:pt x="32699" y="28301"/>
                  <a:pt x="35835" y="29448"/>
                </a:cubicBezTo>
                <a:cubicBezTo>
                  <a:pt x="38971" y="30596"/>
                  <a:pt x="38282" y="31054"/>
                  <a:pt x="39353" y="34190"/>
                </a:cubicBezTo>
                <a:cubicBezTo>
                  <a:pt x="40424" y="37327"/>
                  <a:pt x="42336" y="36485"/>
                  <a:pt x="42336" y="36485"/>
                </a:cubicBezTo>
                <a:lnTo>
                  <a:pt x="48302" y="36485"/>
                </a:lnTo>
                <a:cubicBezTo>
                  <a:pt x="48302" y="36485"/>
                  <a:pt x="50214" y="37327"/>
                  <a:pt x="51285" y="34190"/>
                </a:cubicBezTo>
                <a:cubicBezTo>
                  <a:pt x="52356" y="31054"/>
                  <a:pt x="51668" y="30596"/>
                  <a:pt x="54803" y="29448"/>
                </a:cubicBezTo>
                <a:cubicBezTo>
                  <a:pt x="57939" y="28301"/>
                  <a:pt x="61687" y="28225"/>
                  <a:pt x="63371" y="23405"/>
                </a:cubicBezTo>
                <a:cubicBezTo>
                  <a:pt x="65053" y="18587"/>
                  <a:pt x="67654" y="19887"/>
                  <a:pt x="71554" y="18587"/>
                </a:cubicBezTo>
                <a:cubicBezTo>
                  <a:pt x="75455" y="17286"/>
                  <a:pt x="74117" y="11015"/>
                  <a:pt x="78821" y="9523"/>
                </a:cubicBezTo>
                <a:cubicBezTo>
                  <a:pt x="83525" y="8032"/>
                  <a:pt x="87655" y="9639"/>
                  <a:pt x="90638" y="3672"/>
                </a:cubicBezTo>
                <a:lnTo>
                  <a:pt x="906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5"/>
          <p:cNvSpPr/>
          <p:nvPr/>
        </p:nvSpPr>
        <p:spPr>
          <a:xfrm>
            <a:off x="8424000" y="-57150"/>
            <a:ext cx="838200" cy="806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5" name="Google Shape;215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2888599" flipH="1">
            <a:off x="-1356566" y="1746776"/>
            <a:ext cx="4761830" cy="50555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6" name="Google Shape;216;p15"/>
          <p:cNvGrpSpPr/>
          <p:nvPr/>
        </p:nvGrpSpPr>
        <p:grpSpPr>
          <a:xfrm>
            <a:off x="720000" y="540000"/>
            <a:ext cx="2331600" cy="274500"/>
            <a:chOff x="720000" y="540000"/>
            <a:chExt cx="2331600" cy="274500"/>
          </a:xfrm>
        </p:grpSpPr>
        <p:sp>
          <p:nvSpPr>
            <p:cNvPr id="217" name="Google Shape;217;p15"/>
            <p:cNvSpPr/>
            <p:nvPr/>
          </p:nvSpPr>
          <p:spPr>
            <a:xfrm>
              <a:off x="720000" y="540000"/>
              <a:ext cx="2331600" cy="2745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8" name="Google Shape;218;p15"/>
            <p:cNvGrpSpPr/>
            <p:nvPr/>
          </p:nvGrpSpPr>
          <p:grpSpPr>
            <a:xfrm>
              <a:off x="2783393" y="590851"/>
              <a:ext cx="173819" cy="172772"/>
              <a:chOff x="1979925" y="448850"/>
              <a:chExt cx="79500" cy="79025"/>
            </a:xfrm>
          </p:grpSpPr>
          <p:sp>
            <p:nvSpPr>
              <p:cNvPr id="219" name="Google Shape;219;p15"/>
              <p:cNvSpPr/>
              <p:nvPr/>
            </p:nvSpPr>
            <p:spPr>
              <a:xfrm>
                <a:off x="1979925" y="448850"/>
                <a:ext cx="71075" cy="71075"/>
              </a:xfrm>
              <a:custGeom>
                <a:avLst/>
                <a:gdLst/>
                <a:ahLst/>
                <a:cxnLst/>
                <a:rect l="l" t="t" r="r" b="b"/>
                <a:pathLst>
                  <a:path w="2843" h="2843" extrusionOk="0">
                    <a:moveTo>
                      <a:pt x="1422" y="399"/>
                    </a:moveTo>
                    <a:cubicBezTo>
                      <a:pt x="1986" y="399"/>
                      <a:pt x="2445" y="858"/>
                      <a:pt x="2445" y="1422"/>
                    </a:cubicBezTo>
                    <a:cubicBezTo>
                      <a:pt x="2445" y="1986"/>
                      <a:pt x="1986" y="2445"/>
                      <a:pt x="1422" y="2445"/>
                    </a:cubicBezTo>
                    <a:cubicBezTo>
                      <a:pt x="858" y="2445"/>
                      <a:pt x="398" y="1986"/>
                      <a:pt x="398" y="1422"/>
                    </a:cubicBezTo>
                    <a:cubicBezTo>
                      <a:pt x="398" y="858"/>
                      <a:pt x="858" y="399"/>
                      <a:pt x="1422" y="399"/>
                    </a:cubicBezTo>
                    <a:close/>
                    <a:moveTo>
                      <a:pt x="1422" y="1"/>
                    </a:moveTo>
                    <a:cubicBezTo>
                      <a:pt x="638" y="1"/>
                      <a:pt x="1" y="638"/>
                      <a:pt x="1" y="1422"/>
                    </a:cubicBezTo>
                    <a:cubicBezTo>
                      <a:pt x="1" y="2205"/>
                      <a:pt x="638" y="2843"/>
                      <a:pt x="1422" y="2843"/>
                    </a:cubicBezTo>
                    <a:cubicBezTo>
                      <a:pt x="2206" y="2843"/>
                      <a:pt x="2843" y="2206"/>
                      <a:pt x="2843" y="1422"/>
                    </a:cubicBezTo>
                    <a:cubicBezTo>
                      <a:pt x="2843" y="638"/>
                      <a:pt x="2206" y="1"/>
                      <a:pt x="14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15"/>
              <p:cNvSpPr/>
              <p:nvPr/>
            </p:nvSpPr>
            <p:spPr>
              <a:xfrm>
                <a:off x="2031575" y="501000"/>
                <a:ext cx="27850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1075" extrusionOk="0">
                    <a:moveTo>
                      <a:pt x="220" y="1"/>
                    </a:moveTo>
                    <a:cubicBezTo>
                      <a:pt x="169" y="1"/>
                      <a:pt x="118" y="20"/>
                      <a:pt x="79" y="60"/>
                    </a:cubicBezTo>
                    <a:cubicBezTo>
                      <a:pt x="1" y="137"/>
                      <a:pt x="1" y="263"/>
                      <a:pt x="79" y="341"/>
                    </a:cubicBezTo>
                    <a:lnTo>
                      <a:pt x="754" y="1015"/>
                    </a:lnTo>
                    <a:cubicBezTo>
                      <a:pt x="792" y="1054"/>
                      <a:pt x="844" y="1074"/>
                      <a:pt x="895" y="1074"/>
                    </a:cubicBezTo>
                    <a:cubicBezTo>
                      <a:pt x="946" y="1074"/>
                      <a:pt x="997" y="1054"/>
                      <a:pt x="1036" y="1015"/>
                    </a:cubicBezTo>
                    <a:cubicBezTo>
                      <a:pt x="1113" y="938"/>
                      <a:pt x="1113" y="812"/>
                      <a:pt x="1036" y="735"/>
                    </a:cubicBezTo>
                    <a:lnTo>
                      <a:pt x="361" y="60"/>
                    </a:lnTo>
                    <a:cubicBezTo>
                      <a:pt x="322" y="20"/>
                      <a:pt x="271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2">
    <p:bg>
      <p:bgPr>
        <a:solidFill>
          <a:schemeClr val="accent3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7"/>
          <p:cNvSpPr/>
          <p:nvPr/>
        </p:nvSpPr>
        <p:spPr>
          <a:xfrm rot="10800000">
            <a:off x="-769751" y="-655489"/>
            <a:ext cx="10683501" cy="6734164"/>
          </a:xfrm>
          <a:custGeom>
            <a:avLst/>
            <a:gdLst/>
            <a:ahLst/>
            <a:cxnLst/>
            <a:rect l="l" t="t" r="r" b="b"/>
            <a:pathLst>
              <a:path w="90638" h="37327" extrusionOk="0">
                <a:moveTo>
                  <a:pt x="0" y="3672"/>
                </a:moveTo>
                <a:cubicBezTo>
                  <a:pt x="2983" y="9639"/>
                  <a:pt x="7114" y="8032"/>
                  <a:pt x="11818" y="9523"/>
                </a:cubicBezTo>
                <a:cubicBezTo>
                  <a:pt x="16521" y="11015"/>
                  <a:pt x="15183" y="17286"/>
                  <a:pt x="19084" y="18587"/>
                </a:cubicBezTo>
                <a:cubicBezTo>
                  <a:pt x="22985" y="19887"/>
                  <a:pt x="25585" y="18587"/>
                  <a:pt x="27268" y="23405"/>
                </a:cubicBezTo>
                <a:cubicBezTo>
                  <a:pt x="28951" y="28225"/>
                  <a:pt x="32699" y="28301"/>
                  <a:pt x="35835" y="29448"/>
                </a:cubicBezTo>
                <a:cubicBezTo>
                  <a:pt x="38971" y="30596"/>
                  <a:pt x="38282" y="31054"/>
                  <a:pt x="39353" y="34190"/>
                </a:cubicBezTo>
                <a:cubicBezTo>
                  <a:pt x="40424" y="37327"/>
                  <a:pt x="42336" y="36485"/>
                  <a:pt x="42336" y="36485"/>
                </a:cubicBezTo>
                <a:lnTo>
                  <a:pt x="48302" y="36485"/>
                </a:lnTo>
                <a:cubicBezTo>
                  <a:pt x="48302" y="36485"/>
                  <a:pt x="50214" y="37327"/>
                  <a:pt x="51285" y="34190"/>
                </a:cubicBezTo>
                <a:cubicBezTo>
                  <a:pt x="52356" y="31054"/>
                  <a:pt x="51668" y="30596"/>
                  <a:pt x="54803" y="29448"/>
                </a:cubicBezTo>
                <a:cubicBezTo>
                  <a:pt x="57939" y="28301"/>
                  <a:pt x="61687" y="28225"/>
                  <a:pt x="63371" y="23405"/>
                </a:cubicBezTo>
                <a:cubicBezTo>
                  <a:pt x="65053" y="18587"/>
                  <a:pt x="67654" y="19887"/>
                  <a:pt x="71554" y="18587"/>
                </a:cubicBezTo>
                <a:cubicBezTo>
                  <a:pt x="75455" y="17286"/>
                  <a:pt x="74117" y="11015"/>
                  <a:pt x="78821" y="9523"/>
                </a:cubicBezTo>
                <a:cubicBezTo>
                  <a:pt x="83525" y="8032"/>
                  <a:pt x="87655" y="9639"/>
                  <a:pt x="90638" y="3672"/>
                </a:cubicBezTo>
                <a:lnTo>
                  <a:pt x="906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7"/>
          <p:cNvSpPr txBox="1">
            <a:spLocks noGrp="1"/>
          </p:cNvSpPr>
          <p:nvPr>
            <p:ph type="title"/>
          </p:nvPr>
        </p:nvSpPr>
        <p:spPr>
          <a:xfrm>
            <a:off x="2391900" y="2880650"/>
            <a:ext cx="4360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235" name="Google Shape;235;p17"/>
          <p:cNvSpPr txBox="1">
            <a:spLocks noGrp="1"/>
          </p:cNvSpPr>
          <p:nvPr>
            <p:ph type="title" idx="2" hasCustomPrompt="1"/>
          </p:nvPr>
        </p:nvSpPr>
        <p:spPr>
          <a:xfrm>
            <a:off x="3796950" y="1910899"/>
            <a:ext cx="1550100" cy="9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36" name="Google Shape;236;p17"/>
          <p:cNvSpPr txBox="1">
            <a:spLocks noGrp="1"/>
          </p:cNvSpPr>
          <p:nvPr>
            <p:ph type="subTitle" idx="1"/>
          </p:nvPr>
        </p:nvSpPr>
        <p:spPr>
          <a:xfrm rot="710">
            <a:off x="2392050" y="3923399"/>
            <a:ext cx="4359900" cy="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/>
          </a:p>
        </p:txBody>
      </p:sp>
      <p:grpSp>
        <p:nvGrpSpPr>
          <p:cNvPr id="237" name="Google Shape;237;p17"/>
          <p:cNvGrpSpPr/>
          <p:nvPr/>
        </p:nvGrpSpPr>
        <p:grpSpPr>
          <a:xfrm>
            <a:off x="720000" y="540000"/>
            <a:ext cx="2331600" cy="274500"/>
            <a:chOff x="720000" y="540000"/>
            <a:chExt cx="2331600" cy="274500"/>
          </a:xfrm>
        </p:grpSpPr>
        <p:sp>
          <p:nvSpPr>
            <p:cNvPr id="238" name="Google Shape;238;p17"/>
            <p:cNvSpPr/>
            <p:nvPr/>
          </p:nvSpPr>
          <p:spPr>
            <a:xfrm>
              <a:off x="720000" y="540000"/>
              <a:ext cx="2331600" cy="2745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9" name="Google Shape;239;p17"/>
            <p:cNvGrpSpPr/>
            <p:nvPr/>
          </p:nvGrpSpPr>
          <p:grpSpPr>
            <a:xfrm>
              <a:off x="2783393" y="590851"/>
              <a:ext cx="173819" cy="172772"/>
              <a:chOff x="1979925" y="448850"/>
              <a:chExt cx="79500" cy="79025"/>
            </a:xfrm>
          </p:grpSpPr>
          <p:sp>
            <p:nvSpPr>
              <p:cNvPr id="240" name="Google Shape;240;p17"/>
              <p:cNvSpPr/>
              <p:nvPr/>
            </p:nvSpPr>
            <p:spPr>
              <a:xfrm>
                <a:off x="1979925" y="448850"/>
                <a:ext cx="71075" cy="71075"/>
              </a:xfrm>
              <a:custGeom>
                <a:avLst/>
                <a:gdLst/>
                <a:ahLst/>
                <a:cxnLst/>
                <a:rect l="l" t="t" r="r" b="b"/>
                <a:pathLst>
                  <a:path w="2843" h="2843" extrusionOk="0">
                    <a:moveTo>
                      <a:pt x="1422" y="399"/>
                    </a:moveTo>
                    <a:cubicBezTo>
                      <a:pt x="1986" y="399"/>
                      <a:pt x="2445" y="858"/>
                      <a:pt x="2445" y="1422"/>
                    </a:cubicBezTo>
                    <a:cubicBezTo>
                      <a:pt x="2445" y="1986"/>
                      <a:pt x="1986" y="2445"/>
                      <a:pt x="1422" y="2445"/>
                    </a:cubicBezTo>
                    <a:cubicBezTo>
                      <a:pt x="858" y="2445"/>
                      <a:pt x="398" y="1986"/>
                      <a:pt x="398" y="1422"/>
                    </a:cubicBezTo>
                    <a:cubicBezTo>
                      <a:pt x="398" y="858"/>
                      <a:pt x="858" y="399"/>
                      <a:pt x="1422" y="399"/>
                    </a:cubicBezTo>
                    <a:close/>
                    <a:moveTo>
                      <a:pt x="1422" y="1"/>
                    </a:moveTo>
                    <a:cubicBezTo>
                      <a:pt x="638" y="1"/>
                      <a:pt x="1" y="638"/>
                      <a:pt x="1" y="1422"/>
                    </a:cubicBezTo>
                    <a:cubicBezTo>
                      <a:pt x="1" y="2205"/>
                      <a:pt x="638" y="2843"/>
                      <a:pt x="1422" y="2843"/>
                    </a:cubicBezTo>
                    <a:cubicBezTo>
                      <a:pt x="2206" y="2843"/>
                      <a:pt x="2843" y="2206"/>
                      <a:pt x="2843" y="1422"/>
                    </a:cubicBezTo>
                    <a:cubicBezTo>
                      <a:pt x="2843" y="638"/>
                      <a:pt x="2206" y="1"/>
                      <a:pt x="14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17"/>
              <p:cNvSpPr/>
              <p:nvPr/>
            </p:nvSpPr>
            <p:spPr>
              <a:xfrm>
                <a:off x="2031575" y="501000"/>
                <a:ext cx="27850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1075" extrusionOk="0">
                    <a:moveTo>
                      <a:pt x="220" y="1"/>
                    </a:moveTo>
                    <a:cubicBezTo>
                      <a:pt x="169" y="1"/>
                      <a:pt x="118" y="20"/>
                      <a:pt x="79" y="60"/>
                    </a:cubicBezTo>
                    <a:cubicBezTo>
                      <a:pt x="1" y="137"/>
                      <a:pt x="1" y="263"/>
                      <a:pt x="79" y="341"/>
                    </a:cubicBezTo>
                    <a:lnTo>
                      <a:pt x="754" y="1015"/>
                    </a:lnTo>
                    <a:cubicBezTo>
                      <a:pt x="792" y="1054"/>
                      <a:pt x="844" y="1074"/>
                      <a:pt x="895" y="1074"/>
                    </a:cubicBezTo>
                    <a:cubicBezTo>
                      <a:pt x="946" y="1074"/>
                      <a:pt x="997" y="1054"/>
                      <a:pt x="1036" y="1015"/>
                    </a:cubicBezTo>
                    <a:cubicBezTo>
                      <a:pt x="1113" y="938"/>
                      <a:pt x="1113" y="812"/>
                      <a:pt x="1036" y="735"/>
                    </a:cubicBezTo>
                    <a:lnTo>
                      <a:pt x="361" y="60"/>
                    </a:lnTo>
                    <a:cubicBezTo>
                      <a:pt x="322" y="20"/>
                      <a:pt x="271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42" name="Google Shape;242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9739595" flipH="1">
            <a:off x="6771401" y="-107660"/>
            <a:ext cx="3176348" cy="20984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3F3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52047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exend"/>
              <a:buNone/>
              <a:defRPr sz="31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ukta"/>
              <a:buNone/>
              <a:defRPr sz="3100" b="1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ukta"/>
              <a:buNone/>
              <a:defRPr sz="3100" b="1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ukta"/>
              <a:buNone/>
              <a:defRPr sz="3100" b="1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ukta"/>
              <a:buNone/>
              <a:defRPr sz="3100" b="1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ukta"/>
              <a:buNone/>
              <a:defRPr sz="3100" b="1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ukta"/>
              <a:buNone/>
              <a:defRPr sz="3100" b="1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ukta"/>
              <a:buNone/>
              <a:defRPr sz="3100" b="1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ukta"/>
              <a:buNone/>
              <a:defRPr sz="3100" b="1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4" r:id="rId5"/>
    <p:sldLayoutId id="2147483658" r:id="rId6"/>
    <p:sldLayoutId id="2147483659" r:id="rId7"/>
    <p:sldLayoutId id="2147483661" r:id="rId8"/>
    <p:sldLayoutId id="2147483663" r:id="rId9"/>
    <p:sldLayoutId id="2147483671" r:id="rId10"/>
    <p:sldLayoutId id="2147483672" r:id="rId11"/>
    <p:sldLayoutId id="2147483675" r:id="rId12"/>
    <p:sldLayoutId id="2147483679" r:id="rId13"/>
    <p:sldLayoutId id="2147483680" r:id="rId14"/>
    <p:sldLayoutId id="2147483681" r:id="rId15"/>
    <p:sldLayoutId id="2147483682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340">
          <p15:clr>
            <a:srgbClr val="EA4335"/>
          </p15:clr>
        </p15:guide>
        <p15:guide id="2" pos="454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06">
          <p15:clr>
            <a:srgbClr val="EA4335"/>
          </p15:clr>
        </p15:guide>
        <p15:guide id="5" orient="horz" pos="1620">
          <p15:clr>
            <a:srgbClr val="EA4335"/>
          </p15:clr>
        </p15:guide>
        <p15:guide id="6" pos="288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40"/>
          <p:cNvSpPr txBox="1">
            <a:spLocks noGrp="1"/>
          </p:cNvSpPr>
          <p:nvPr>
            <p:ph type="ctrTitle"/>
          </p:nvPr>
        </p:nvSpPr>
        <p:spPr>
          <a:xfrm>
            <a:off x="4085863" y="1520094"/>
            <a:ext cx="4371610" cy="26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r-TR" dirty="0">
                <a:solidFill>
                  <a:schemeClr val="accent1"/>
                </a:solidFill>
              </a:rPr>
              <a:t>BİLİNÇLİ </a:t>
            </a:r>
            <a:r>
              <a:rPr lang="tr-TR" dirty="0">
                <a:solidFill>
                  <a:schemeClr val="tx1"/>
                </a:solidFill>
              </a:rPr>
              <a:t>TEKNOLOJİ KULLANIMI</a:t>
            </a:r>
            <a:endParaRPr dirty="0">
              <a:solidFill>
                <a:schemeClr val="tx1"/>
              </a:solidFill>
            </a:endParaRPr>
          </a:p>
        </p:txBody>
      </p:sp>
      <p:grpSp>
        <p:nvGrpSpPr>
          <p:cNvPr id="571" name="Google Shape;571;p40"/>
          <p:cNvGrpSpPr/>
          <p:nvPr/>
        </p:nvGrpSpPr>
        <p:grpSpPr>
          <a:xfrm rot="-305247">
            <a:off x="3673730" y="4178487"/>
            <a:ext cx="635713" cy="537665"/>
            <a:chOff x="1488250" y="1650750"/>
            <a:chExt cx="211450" cy="178850"/>
          </a:xfrm>
        </p:grpSpPr>
        <p:sp>
          <p:nvSpPr>
            <p:cNvPr id="572" name="Google Shape;572;p40"/>
            <p:cNvSpPr/>
            <p:nvPr/>
          </p:nvSpPr>
          <p:spPr>
            <a:xfrm>
              <a:off x="1520850" y="1650750"/>
              <a:ext cx="178850" cy="178850"/>
            </a:xfrm>
            <a:custGeom>
              <a:avLst/>
              <a:gdLst/>
              <a:ahLst/>
              <a:cxnLst/>
              <a:rect l="l" t="t" r="r" b="b"/>
              <a:pathLst>
                <a:path w="7154" h="7154" extrusionOk="0">
                  <a:moveTo>
                    <a:pt x="1388" y="0"/>
                  </a:moveTo>
                  <a:cubicBezTo>
                    <a:pt x="621" y="0"/>
                    <a:pt x="0" y="621"/>
                    <a:pt x="0" y="1387"/>
                  </a:cubicBezTo>
                  <a:lnTo>
                    <a:pt x="0" y="5766"/>
                  </a:lnTo>
                  <a:cubicBezTo>
                    <a:pt x="0" y="6532"/>
                    <a:pt x="621" y="7153"/>
                    <a:pt x="1388" y="7153"/>
                  </a:cubicBezTo>
                  <a:lnTo>
                    <a:pt x="5766" y="7153"/>
                  </a:lnTo>
                  <a:cubicBezTo>
                    <a:pt x="6532" y="7153"/>
                    <a:pt x="7153" y="6532"/>
                    <a:pt x="7153" y="5766"/>
                  </a:cubicBezTo>
                  <a:lnTo>
                    <a:pt x="7153" y="1387"/>
                  </a:lnTo>
                  <a:cubicBezTo>
                    <a:pt x="7153" y="621"/>
                    <a:pt x="6532" y="0"/>
                    <a:pt x="57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0"/>
            <p:cNvSpPr/>
            <p:nvPr/>
          </p:nvSpPr>
          <p:spPr>
            <a:xfrm>
              <a:off x="1488250" y="1650750"/>
              <a:ext cx="178850" cy="178850"/>
            </a:xfrm>
            <a:custGeom>
              <a:avLst/>
              <a:gdLst/>
              <a:ahLst/>
              <a:cxnLst/>
              <a:rect l="l" t="t" r="r" b="b"/>
              <a:pathLst>
                <a:path w="7154" h="7154" extrusionOk="0">
                  <a:moveTo>
                    <a:pt x="103" y="0"/>
                  </a:moveTo>
                  <a:cubicBezTo>
                    <a:pt x="46" y="0"/>
                    <a:pt x="1" y="46"/>
                    <a:pt x="1" y="102"/>
                  </a:cubicBezTo>
                  <a:lnTo>
                    <a:pt x="1" y="7050"/>
                  </a:lnTo>
                  <a:cubicBezTo>
                    <a:pt x="1" y="7106"/>
                    <a:pt x="46" y="7153"/>
                    <a:pt x="103" y="7153"/>
                  </a:cubicBezTo>
                  <a:lnTo>
                    <a:pt x="7052" y="7153"/>
                  </a:lnTo>
                  <a:cubicBezTo>
                    <a:pt x="7108" y="7153"/>
                    <a:pt x="7153" y="7106"/>
                    <a:pt x="7153" y="7050"/>
                  </a:cubicBezTo>
                  <a:lnTo>
                    <a:pt x="7153" y="102"/>
                  </a:lnTo>
                  <a:cubicBezTo>
                    <a:pt x="7153" y="46"/>
                    <a:pt x="7108" y="0"/>
                    <a:pt x="7052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0"/>
            <p:cNvSpPr/>
            <p:nvPr/>
          </p:nvSpPr>
          <p:spPr>
            <a:xfrm>
              <a:off x="1549425" y="1705750"/>
              <a:ext cx="61650" cy="68825"/>
            </a:xfrm>
            <a:custGeom>
              <a:avLst/>
              <a:gdLst/>
              <a:ahLst/>
              <a:cxnLst/>
              <a:rect l="l" t="t" r="r" b="b"/>
              <a:pathLst>
                <a:path w="2466" h="2753" extrusionOk="0">
                  <a:moveTo>
                    <a:pt x="191" y="1"/>
                  </a:moveTo>
                  <a:cubicBezTo>
                    <a:pt x="91" y="1"/>
                    <a:pt x="0" y="80"/>
                    <a:pt x="0" y="192"/>
                  </a:cubicBezTo>
                  <a:lnTo>
                    <a:pt x="0" y="2562"/>
                  </a:lnTo>
                  <a:cubicBezTo>
                    <a:pt x="0" y="2673"/>
                    <a:pt x="92" y="2752"/>
                    <a:pt x="191" y="2752"/>
                  </a:cubicBezTo>
                  <a:cubicBezTo>
                    <a:pt x="223" y="2752"/>
                    <a:pt x="255" y="2744"/>
                    <a:pt x="286" y="2727"/>
                  </a:cubicBezTo>
                  <a:lnTo>
                    <a:pt x="2338" y="1541"/>
                  </a:lnTo>
                  <a:cubicBezTo>
                    <a:pt x="2465" y="1468"/>
                    <a:pt x="2465" y="1285"/>
                    <a:pt x="2338" y="1212"/>
                  </a:cubicBezTo>
                  <a:lnTo>
                    <a:pt x="286" y="27"/>
                  </a:lnTo>
                  <a:cubicBezTo>
                    <a:pt x="255" y="9"/>
                    <a:pt x="223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5" name="Google Shape;575;p40"/>
          <p:cNvGrpSpPr/>
          <p:nvPr/>
        </p:nvGrpSpPr>
        <p:grpSpPr>
          <a:xfrm rot="-858253">
            <a:off x="3948339" y="578005"/>
            <a:ext cx="572134" cy="483947"/>
            <a:chOff x="1477075" y="1122475"/>
            <a:chExt cx="237775" cy="201125"/>
          </a:xfrm>
        </p:grpSpPr>
        <p:sp>
          <p:nvSpPr>
            <p:cNvPr id="576" name="Google Shape;576;p40"/>
            <p:cNvSpPr/>
            <p:nvPr/>
          </p:nvSpPr>
          <p:spPr>
            <a:xfrm>
              <a:off x="1513700" y="1122475"/>
              <a:ext cx="201150" cy="201125"/>
            </a:xfrm>
            <a:custGeom>
              <a:avLst/>
              <a:gdLst/>
              <a:ahLst/>
              <a:cxnLst/>
              <a:rect l="l" t="t" r="r" b="b"/>
              <a:pathLst>
                <a:path w="8046" h="8045" extrusionOk="0">
                  <a:moveTo>
                    <a:pt x="1560" y="0"/>
                  </a:moveTo>
                  <a:cubicBezTo>
                    <a:pt x="699" y="0"/>
                    <a:pt x="1" y="700"/>
                    <a:pt x="1" y="1561"/>
                  </a:cubicBezTo>
                  <a:lnTo>
                    <a:pt x="1" y="6485"/>
                  </a:lnTo>
                  <a:cubicBezTo>
                    <a:pt x="1" y="7347"/>
                    <a:pt x="699" y="8045"/>
                    <a:pt x="1560" y="8045"/>
                  </a:cubicBezTo>
                  <a:lnTo>
                    <a:pt x="6485" y="8045"/>
                  </a:lnTo>
                  <a:cubicBezTo>
                    <a:pt x="7347" y="8045"/>
                    <a:pt x="8045" y="7347"/>
                    <a:pt x="8045" y="6485"/>
                  </a:cubicBezTo>
                  <a:lnTo>
                    <a:pt x="8045" y="1561"/>
                  </a:lnTo>
                  <a:cubicBezTo>
                    <a:pt x="8045" y="700"/>
                    <a:pt x="7347" y="0"/>
                    <a:pt x="64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1477075" y="1122475"/>
              <a:ext cx="201100" cy="201125"/>
            </a:xfrm>
            <a:custGeom>
              <a:avLst/>
              <a:gdLst/>
              <a:ahLst/>
              <a:cxnLst/>
              <a:rect l="l" t="t" r="r" b="b"/>
              <a:pathLst>
                <a:path w="8044" h="8045" extrusionOk="0">
                  <a:moveTo>
                    <a:pt x="134" y="0"/>
                  </a:moveTo>
                  <a:cubicBezTo>
                    <a:pt x="59" y="0"/>
                    <a:pt x="0" y="60"/>
                    <a:pt x="0" y="133"/>
                  </a:cubicBezTo>
                  <a:lnTo>
                    <a:pt x="0" y="7912"/>
                  </a:lnTo>
                  <a:cubicBezTo>
                    <a:pt x="0" y="7986"/>
                    <a:pt x="59" y="8045"/>
                    <a:pt x="134" y="8045"/>
                  </a:cubicBezTo>
                  <a:lnTo>
                    <a:pt x="7911" y="8045"/>
                  </a:lnTo>
                  <a:cubicBezTo>
                    <a:pt x="7985" y="8045"/>
                    <a:pt x="8044" y="7986"/>
                    <a:pt x="8044" y="7912"/>
                  </a:cubicBezTo>
                  <a:lnTo>
                    <a:pt x="8044" y="133"/>
                  </a:lnTo>
                  <a:cubicBezTo>
                    <a:pt x="8044" y="60"/>
                    <a:pt x="7985" y="0"/>
                    <a:pt x="7911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0"/>
            <p:cNvSpPr/>
            <p:nvPr/>
          </p:nvSpPr>
          <p:spPr>
            <a:xfrm>
              <a:off x="1553450" y="1147650"/>
              <a:ext cx="48350" cy="48350"/>
            </a:xfrm>
            <a:custGeom>
              <a:avLst/>
              <a:gdLst/>
              <a:ahLst/>
              <a:cxnLst/>
              <a:rect l="l" t="t" r="r" b="b"/>
              <a:pathLst>
                <a:path w="1934" h="1934" extrusionOk="0">
                  <a:moveTo>
                    <a:pt x="967" y="0"/>
                  </a:moveTo>
                  <a:cubicBezTo>
                    <a:pt x="434" y="0"/>
                    <a:pt x="1" y="433"/>
                    <a:pt x="1" y="968"/>
                  </a:cubicBezTo>
                  <a:cubicBezTo>
                    <a:pt x="1" y="1501"/>
                    <a:pt x="434" y="1934"/>
                    <a:pt x="967" y="1934"/>
                  </a:cubicBezTo>
                  <a:cubicBezTo>
                    <a:pt x="1500" y="1934"/>
                    <a:pt x="1933" y="1501"/>
                    <a:pt x="1933" y="968"/>
                  </a:cubicBezTo>
                  <a:cubicBezTo>
                    <a:pt x="1933" y="433"/>
                    <a:pt x="1501" y="0"/>
                    <a:pt x="9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0"/>
            <p:cNvSpPr/>
            <p:nvPr/>
          </p:nvSpPr>
          <p:spPr>
            <a:xfrm>
              <a:off x="1527250" y="1203250"/>
              <a:ext cx="100750" cy="91900"/>
            </a:xfrm>
            <a:custGeom>
              <a:avLst/>
              <a:gdLst/>
              <a:ahLst/>
              <a:cxnLst/>
              <a:rect l="l" t="t" r="r" b="b"/>
              <a:pathLst>
                <a:path w="4030" h="3676" extrusionOk="0">
                  <a:moveTo>
                    <a:pt x="2015" y="1"/>
                  </a:moveTo>
                  <a:cubicBezTo>
                    <a:pt x="902" y="1"/>
                    <a:pt x="0" y="903"/>
                    <a:pt x="0" y="2015"/>
                  </a:cubicBezTo>
                  <a:lnTo>
                    <a:pt x="0" y="3443"/>
                  </a:lnTo>
                  <a:cubicBezTo>
                    <a:pt x="0" y="3572"/>
                    <a:pt x="104" y="3675"/>
                    <a:pt x="233" y="3675"/>
                  </a:cubicBezTo>
                  <a:lnTo>
                    <a:pt x="3796" y="3675"/>
                  </a:lnTo>
                  <a:cubicBezTo>
                    <a:pt x="3925" y="3675"/>
                    <a:pt x="4030" y="3572"/>
                    <a:pt x="4030" y="3443"/>
                  </a:cubicBezTo>
                  <a:lnTo>
                    <a:pt x="4030" y="2015"/>
                  </a:lnTo>
                  <a:cubicBezTo>
                    <a:pt x="4030" y="903"/>
                    <a:pt x="3128" y="1"/>
                    <a:pt x="20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0" name="Google Shape;580;p40"/>
          <p:cNvGrpSpPr/>
          <p:nvPr/>
        </p:nvGrpSpPr>
        <p:grpSpPr>
          <a:xfrm rot="-1242584">
            <a:off x="7701104" y="488842"/>
            <a:ext cx="1175161" cy="1272575"/>
            <a:chOff x="6092475" y="0"/>
            <a:chExt cx="1565850" cy="1695650"/>
          </a:xfrm>
        </p:grpSpPr>
        <p:sp>
          <p:nvSpPr>
            <p:cNvPr id="581" name="Google Shape;581;p40"/>
            <p:cNvSpPr/>
            <p:nvPr/>
          </p:nvSpPr>
          <p:spPr>
            <a:xfrm>
              <a:off x="6564550" y="0"/>
              <a:ext cx="1093775" cy="1695650"/>
            </a:xfrm>
            <a:custGeom>
              <a:avLst/>
              <a:gdLst/>
              <a:ahLst/>
              <a:cxnLst/>
              <a:rect l="l" t="t" r="r" b="b"/>
              <a:pathLst>
                <a:path w="43751" h="67826" extrusionOk="0">
                  <a:moveTo>
                    <a:pt x="4559" y="1"/>
                  </a:moveTo>
                  <a:cubicBezTo>
                    <a:pt x="4500" y="1"/>
                    <a:pt x="4442" y="3"/>
                    <a:pt x="4383" y="8"/>
                  </a:cubicBezTo>
                  <a:lnTo>
                    <a:pt x="1" y="367"/>
                  </a:lnTo>
                  <a:lnTo>
                    <a:pt x="37043" y="39288"/>
                  </a:lnTo>
                  <a:lnTo>
                    <a:pt x="16103" y="67826"/>
                  </a:lnTo>
                  <a:lnTo>
                    <a:pt x="20501" y="67540"/>
                  </a:lnTo>
                  <a:cubicBezTo>
                    <a:pt x="21117" y="67499"/>
                    <a:pt x="21686" y="67197"/>
                    <a:pt x="22066" y="66710"/>
                  </a:cubicBezTo>
                  <a:lnTo>
                    <a:pt x="43078" y="39695"/>
                  </a:lnTo>
                  <a:cubicBezTo>
                    <a:pt x="43750" y="38829"/>
                    <a:pt x="43669" y="37598"/>
                    <a:pt x="42888" y="36830"/>
                  </a:cubicBezTo>
                  <a:lnTo>
                    <a:pt x="6073" y="621"/>
                  </a:lnTo>
                  <a:cubicBezTo>
                    <a:pt x="5667" y="222"/>
                    <a:pt x="5123" y="1"/>
                    <a:pt x="45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0"/>
            <p:cNvSpPr/>
            <p:nvPr/>
          </p:nvSpPr>
          <p:spPr>
            <a:xfrm>
              <a:off x="6092475" y="9175"/>
              <a:ext cx="1441600" cy="1686475"/>
            </a:xfrm>
            <a:custGeom>
              <a:avLst/>
              <a:gdLst/>
              <a:ahLst/>
              <a:cxnLst/>
              <a:rect l="l" t="t" r="r" b="b"/>
              <a:pathLst>
                <a:path w="57664" h="67459" extrusionOk="0">
                  <a:moveTo>
                    <a:pt x="18556" y="0"/>
                  </a:moveTo>
                  <a:cubicBezTo>
                    <a:pt x="17739" y="0"/>
                    <a:pt x="16929" y="407"/>
                    <a:pt x="16462" y="1180"/>
                  </a:cubicBezTo>
                  <a:lnTo>
                    <a:pt x="561" y="27532"/>
                  </a:lnTo>
                  <a:cubicBezTo>
                    <a:pt x="0" y="28461"/>
                    <a:pt x="120" y="29648"/>
                    <a:pt x="855" y="30446"/>
                  </a:cubicBezTo>
                  <a:lnTo>
                    <a:pt x="11200" y="41684"/>
                  </a:lnTo>
                  <a:cubicBezTo>
                    <a:pt x="11615" y="42135"/>
                    <a:pt x="11845" y="42726"/>
                    <a:pt x="11845" y="43338"/>
                  </a:cubicBezTo>
                  <a:lnTo>
                    <a:pt x="11845" y="53301"/>
                  </a:lnTo>
                  <a:cubicBezTo>
                    <a:pt x="11845" y="54676"/>
                    <a:pt x="12967" y="55744"/>
                    <a:pt x="14281" y="55744"/>
                  </a:cubicBezTo>
                  <a:cubicBezTo>
                    <a:pt x="14442" y="55744"/>
                    <a:pt x="14606" y="55728"/>
                    <a:pt x="14772" y="55694"/>
                  </a:cubicBezTo>
                  <a:lnTo>
                    <a:pt x="21041" y="54423"/>
                  </a:lnTo>
                  <a:cubicBezTo>
                    <a:pt x="21203" y="54390"/>
                    <a:pt x="21365" y="54374"/>
                    <a:pt x="21526" y="54374"/>
                  </a:cubicBezTo>
                  <a:cubicBezTo>
                    <a:pt x="22209" y="54374"/>
                    <a:pt x="22869" y="54660"/>
                    <a:pt x="23337" y="55177"/>
                  </a:cubicBezTo>
                  <a:lnTo>
                    <a:pt x="33726" y="66656"/>
                  </a:lnTo>
                  <a:cubicBezTo>
                    <a:pt x="34212" y="67193"/>
                    <a:pt x="34874" y="67458"/>
                    <a:pt x="35534" y="67458"/>
                  </a:cubicBezTo>
                  <a:cubicBezTo>
                    <a:pt x="36261" y="67458"/>
                    <a:pt x="36986" y="67137"/>
                    <a:pt x="37472" y="66504"/>
                  </a:cubicBezTo>
                  <a:lnTo>
                    <a:pt x="56924" y="41162"/>
                  </a:lnTo>
                  <a:cubicBezTo>
                    <a:pt x="57664" y="40197"/>
                    <a:pt x="57583" y="38837"/>
                    <a:pt x="56733" y="37968"/>
                  </a:cubicBezTo>
                  <a:lnTo>
                    <a:pt x="20298" y="734"/>
                  </a:lnTo>
                  <a:cubicBezTo>
                    <a:pt x="19813" y="239"/>
                    <a:pt x="19182" y="0"/>
                    <a:pt x="18556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887" y="248202"/>
            <a:ext cx="1305525" cy="128735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p50"/>
          <p:cNvSpPr/>
          <p:nvPr/>
        </p:nvSpPr>
        <p:spPr>
          <a:xfrm>
            <a:off x="8705775" y="4743325"/>
            <a:ext cx="504900" cy="4572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9" name="Google Shape;959;p50"/>
          <p:cNvGrpSpPr/>
          <p:nvPr/>
        </p:nvGrpSpPr>
        <p:grpSpPr>
          <a:xfrm rot="-465638">
            <a:off x="6371486" y="589392"/>
            <a:ext cx="952206" cy="890412"/>
            <a:chOff x="3385225" y="1725400"/>
            <a:chExt cx="698050" cy="652750"/>
          </a:xfrm>
        </p:grpSpPr>
        <p:sp>
          <p:nvSpPr>
            <p:cNvPr id="960" name="Google Shape;960;p50"/>
            <p:cNvSpPr/>
            <p:nvPr/>
          </p:nvSpPr>
          <p:spPr>
            <a:xfrm>
              <a:off x="3385225" y="1986375"/>
              <a:ext cx="514600" cy="391775"/>
            </a:xfrm>
            <a:custGeom>
              <a:avLst/>
              <a:gdLst/>
              <a:ahLst/>
              <a:cxnLst/>
              <a:rect l="l" t="t" r="r" b="b"/>
              <a:pathLst>
                <a:path w="20584" h="15671" extrusionOk="0">
                  <a:moveTo>
                    <a:pt x="2420" y="0"/>
                  </a:moveTo>
                  <a:lnTo>
                    <a:pt x="375" y="1304"/>
                  </a:lnTo>
                  <a:cubicBezTo>
                    <a:pt x="90" y="1486"/>
                    <a:pt x="1" y="1862"/>
                    <a:pt x="175" y="2153"/>
                  </a:cubicBezTo>
                  <a:lnTo>
                    <a:pt x="8078" y="15366"/>
                  </a:lnTo>
                  <a:cubicBezTo>
                    <a:pt x="8193" y="15558"/>
                    <a:pt x="8399" y="15671"/>
                    <a:pt x="8616" y="15671"/>
                  </a:cubicBezTo>
                  <a:cubicBezTo>
                    <a:pt x="8660" y="15671"/>
                    <a:pt x="8705" y="15666"/>
                    <a:pt x="8750" y="15656"/>
                  </a:cubicBezTo>
                  <a:lnTo>
                    <a:pt x="9796" y="15426"/>
                  </a:lnTo>
                  <a:lnTo>
                    <a:pt x="15151" y="11910"/>
                  </a:lnTo>
                  <a:lnTo>
                    <a:pt x="19211" y="13628"/>
                  </a:lnTo>
                  <a:cubicBezTo>
                    <a:pt x="19289" y="13661"/>
                    <a:pt x="19373" y="13678"/>
                    <a:pt x="19456" y="13678"/>
                  </a:cubicBezTo>
                  <a:cubicBezTo>
                    <a:pt x="19501" y="13678"/>
                    <a:pt x="19546" y="13673"/>
                    <a:pt x="19591" y="13664"/>
                  </a:cubicBezTo>
                  <a:lnTo>
                    <a:pt x="20583" y="13443"/>
                  </a:lnTo>
                  <a:lnTo>
                    <a:pt x="24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50"/>
            <p:cNvSpPr/>
            <p:nvPr/>
          </p:nvSpPr>
          <p:spPr>
            <a:xfrm>
              <a:off x="3406300" y="1725400"/>
              <a:ext cx="676975" cy="646000"/>
            </a:xfrm>
            <a:custGeom>
              <a:avLst/>
              <a:gdLst/>
              <a:ahLst/>
              <a:cxnLst/>
              <a:rect l="l" t="t" r="r" b="b"/>
              <a:pathLst>
                <a:path w="27079" h="25840" extrusionOk="0">
                  <a:moveTo>
                    <a:pt x="18522" y="1"/>
                  </a:moveTo>
                  <a:cubicBezTo>
                    <a:pt x="18367" y="1"/>
                    <a:pt x="18210" y="43"/>
                    <a:pt x="18068" y="131"/>
                  </a:cubicBezTo>
                  <a:lnTo>
                    <a:pt x="520" y="11099"/>
                  </a:lnTo>
                  <a:cubicBezTo>
                    <a:pt x="125" y="11345"/>
                    <a:pt x="0" y="11860"/>
                    <a:pt x="236" y="12261"/>
                  </a:cubicBezTo>
                  <a:lnTo>
                    <a:pt x="8000" y="25418"/>
                  </a:lnTo>
                  <a:cubicBezTo>
                    <a:pt x="8160" y="25689"/>
                    <a:pt x="8445" y="25839"/>
                    <a:pt x="8738" y="25839"/>
                  </a:cubicBezTo>
                  <a:cubicBezTo>
                    <a:pt x="8899" y="25839"/>
                    <a:pt x="9062" y="25793"/>
                    <a:pt x="9208" y="25698"/>
                  </a:cubicBezTo>
                  <a:lnTo>
                    <a:pt x="14594" y="22161"/>
                  </a:lnTo>
                  <a:cubicBezTo>
                    <a:pt x="14735" y="22068"/>
                    <a:pt x="14899" y="22021"/>
                    <a:pt x="15063" y="22021"/>
                  </a:cubicBezTo>
                  <a:cubicBezTo>
                    <a:pt x="15184" y="22021"/>
                    <a:pt x="15306" y="22047"/>
                    <a:pt x="15419" y="22099"/>
                  </a:cubicBezTo>
                  <a:lnTo>
                    <a:pt x="19191" y="23822"/>
                  </a:lnTo>
                  <a:cubicBezTo>
                    <a:pt x="19308" y="23875"/>
                    <a:pt x="19429" y="23900"/>
                    <a:pt x="19547" y="23900"/>
                  </a:cubicBezTo>
                  <a:cubicBezTo>
                    <a:pt x="19982" y="23900"/>
                    <a:pt x="20377" y="23563"/>
                    <a:pt x="20403" y="23089"/>
                  </a:cubicBezTo>
                  <a:lnTo>
                    <a:pt x="20640" y="18715"/>
                  </a:lnTo>
                  <a:cubicBezTo>
                    <a:pt x="20656" y="18437"/>
                    <a:pt x="20804" y="18184"/>
                    <a:pt x="21039" y="18037"/>
                  </a:cubicBezTo>
                  <a:lnTo>
                    <a:pt x="26563" y="14556"/>
                  </a:lnTo>
                  <a:cubicBezTo>
                    <a:pt x="26953" y="14311"/>
                    <a:pt x="27079" y="13799"/>
                    <a:pt x="26846" y="13400"/>
                  </a:cubicBezTo>
                  <a:lnTo>
                    <a:pt x="19262" y="425"/>
                  </a:lnTo>
                  <a:cubicBezTo>
                    <a:pt x="19102" y="152"/>
                    <a:pt x="18816" y="1"/>
                    <a:pt x="18522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2" name="Google Shape;962;p50"/>
          <p:cNvGrpSpPr/>
          <p:nvPr/>
        </p:nvGrpSpPr>
        <p:grpSpPr>
          <a:xfrm rot="-465638">
            <a:off x="7048230" y="461611"/>
            <a:ext cx="1514042" cy="1440722"/>
            <a:chOff x="1667725" y="2994800"/>
            <a:chExt cx="1109925" cy="1056175"/>
          </a:xfrm>
        </p:grpSpPr>
        <p:sp>
          <p:nvSpPr>
            <p:cNvPr id="963" name="Google Shape;963;p50"/>
            <p:cNvSpPr/>
            <p:nvPr/>
          </p:nvSpPr>
          <p:spPr>
            <a:xfrm>
              <a:off x="1667725" y="2994800"/>
              <a:ext cx="922550" cy="895350"/>
            </a:xfrm>
            <a:custGeom>
              <a:avLst/>
              <a:gdLst/>
              <a:ahLst/>
              <a:cxnLst/>
              <a:rect l="l" t="t" r="r" b="b"/>
              <a:pathLst>
                <a:path w="36902" h="35814" extrusionOk="0">
                  <a:moveTo>
                    <a:pt x="31342" y="1"/>
                  </a:moveTo>
                  <a:cubicBezTo>
                    <a:pt x="31091" y="1"/>
                    <a:pt x="30836" y="58"/>
                    <a:pt x="30598" y="178"/>
                  </a:cubicBezTo>
                  <a:lnTo>
                    <a:pt x="1129" y="14977"/>
                  </a:lnTo>
                  <a:cubicBezTo>
                    <a:pt x="343" y="15372"/>
                    <a:pt x="0" y="16312"/>
                    <a:pt x="349" y="17120"/>
                  </a:cubicBezTo>
                  <a:lnTo>
                    <a:pt x="2221" y="21464"/>
                  </a:lnTo>
                  <a:lnTo>
                    <a:pt x="4583" y="25134"/>
                  </a:lnTo>
                  <a:lnTo>
                    <a:pt x="1344" y="29269"/>
                  </a:lnTo>
                  <a:cubicBezTo>
                    <a:pt x="1087" y="29718"/>
                    <a:pt x="1055" y="30263"/>
                    <a:pt x="1258" y="30739"/>
                  </a:cubicBezTo>
                  <a:lnTo>
                    <a:pt x="3428" y="35813"/>
                  </a:lnTo>
                  <a:lnTo>
                    <a:pt x="11343" y="30399"/>
                  </a:lnTo>
                  <a:lnTo>
                    <a:pt x="36902" y="8671"/>
                  </a:lnTo>
                  <a:lnTo>
                    <a:pt x="35560" y="5194"/>
                  </a:lnTo>
                  <a:lnTo>
                    <a:pt x="32745" y="771"/>
                  </a:lnTo>
                  <a:cubicBezTo>
                    <a:pt x="32431" y="277"/>
                    <a:pt x="31894" y="1"/>
                    <a:pt x="313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50"/>
            <p:cNvSpPr/>
            <p:nvPr/>
          </p:nvSpPr>
          <p:spPr>
            <a:xfrm>
              <a:off x="1734575" y="3140200"/>
              <a:ext cx="1043075" cy="910775"/>
            </a:xfrm>
            <a:custGeom>
              <a:avLst/>
              <a:gdLst/>
              <a:ahLst/>
              <a:cxnLst/>
              <a:rect l="l" t="t" r="r" b="b"/>
              <a:pathLst>
                <a:path w="41723" h="36431" extrusionOk="0">
                  <a:moveTo>
                    <a:pt x="31989" y="1"/>
                  </a:moveTo>
                  <a:cubicBezTo>
                    <a:pt x="31746" y="1"/>
                    <a:pt x="31499" y="54"/>
                    <a:pt x="31264" y="169"/>
                  </a:cubicBezTo>
                  <a:lnTo>
                    <a:pt x="1222" y="14830"/>
                  </a:lnTo>
                  <a:cubicBezTo>
                    <a:pt x="330" y="15265"/>
                    <a:pt x="18" y="16381"/>
                    <a:pt x="555" y="17215"/>
                  </a:cubicBezTo>
                  <a:lnTo>
                    <a:pt x="4126" y="22763"/>
                  </a:lnTo>
                  <a:cubicBezTo>
                    <a:pt x="4532" y="23392"/>
                    <a:pt x="4464" y="24215"/>
                    <a:pt x="3961" y="24771"/>
                  </a:cubicBezTo>
                  <a:lnTo>
                    <a:pt x="978" y="28064"/>
                  </a:lnTo>
                  <a:cubicBezTo>
                    <a:pt x="0" y="29144"/>
                    <a:pt x="797" y="30832"/>
                    <a:pt x="2191" y="30832"/>
                  </a:cubicBezTo>
                  <a:cubicBezTo>
                    <a:pt x="2256" y="30832"/>
                    <a:pt x="2322" y="30829"/>
                    <a:pt x="2389" y="30821"/>
                  </a:cubicBezTo>
                  <a:lnTo>
                    <a:pt x="7556" y="30245"/>
                  </a:lnTo>
                  <a:cubicBezTo>
                    <a:pt x="7618" y="30238"/>
                    <a:pt x="7679" y="30235"/>
                    <a:pt x="7741" y="30235"/>
                  </a:cubicBezTo>
                  <a:cubicBezTo>
                    <a:pt x="8298" y="30235"/>
                    <a:pt x="8824" y="30516"/>
                    <a:pt x="9131" y="30992"/>
                  </a:cubicBezTo>
                  <a:lnTo>
                    <a:pt x="12154" y="35673"/>
                  </a:lnTo>
                  <a:cubicBezTo>
                    <a:pt x="12468" y="36160"/>
                    <a:pt x="13000" y="36431"/>
                    <a:pt x="13546" y="36431"/>
                  </a:cubicBezTo>
                  <a:cubicBezTo>
                    <a:pt x="13789" y="36431"/>
                    <a:pt x="14034" y="36378"/>
                    <a:pt x="14265" y="36266"/>
                  </a:cubicBezTo>
                  <a:lnTo>
                    <a:pt x="40587" y="23554"/>
                  </a:lnTo>
                  <a:cubicBezTo>
                    <a:pt x="41363" y="23178"/>
                    <a:pt x="41722" y="22270"/>
                    <a:pt x="41411" y="21465"/>
                  </a:cubicBezTo>
                  <a:lnTo>
                    <a:pt x="33536" y="1061"/>
                  </a:lnTo>
                  <a:cubicBezTo>
                    <a:pt x="33280" y="399"/>
                    <a:pt x="32650" y="1"/>
                    <a:pt x="3198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5" name="Google Shape;965;p50"/>
          <p:cNvGrpSpPr/>
          <p:nvPr/>
        </p:nvGrpSpPr>
        <p:grpSpPr>
          <a:xfrm rot="1154788">
            <a:off x="8695394" y="4706837"/>
            <a:ext cx="525661" cy="530167"/>
            <a:chOff x="1482725" y="1385500"/>
            <a:chExt cx="201225" cy="202950"/>
          </a:xfrm>
        </p:grpSpPr>
        <p:sp>
          <p:nvSpPr>
            <p:cNvPr id="966" name="Google Shape;966;p50"/>
            <p:cNvSpPr/>
            <p:nvPr/>
          </p:nvSpPr>
          <p:spPr>
            <a:xfrm>
              <a:off x="1497225" y="1401700"/>
              <a:ext cx="186725" cy="186750"/>
            </a:xfrm>
            <a:custGeom>
              <a:avLst/>
              <a:gdLst/>
              <a:ahLst/>
              <a:cxnLst/>
              <a:rect l="l" t="t" r="r" b="b"/>
              <a:pathLst>
                <a:path w="7469" h="7470" extrusionOk="0">
                  <a:moveTo>
                    <a:pt x="578" y="0"/>
                  </a:moveTo>
                  <a:cubicBezTo>
                    <a:pt x="259" y="0"/>
                    <a:pt x="0" y="259"/>
                    <a:pt x="0" y="578"/>
                  </a:cubicBezTo>
                  <a:lnTo>
                    <a:pt x="0" y="6891"/>
                  </a:lnTo>
                  <a:cubicBezTo>
                    <a:pt x="0" y="7210"/>
                    <a:pt x="259" y="7469"/>
                    <a:pt x="578" y="7469"/>
                  </a:cubicBezTo>
                  <a:lnTo>
                    <a:pt x="6891" y="7469"/>
                  </a:lnTo>
                  <a:cubicBezTo>
                    <a:pt x="7210" y="7469"/>
                    <a:pt x="7468" y="7210"/>
                    <a:pt x="7468" y="6891"/>
                  </a:cubicBezTo>
                  <a:lnTo>
                    <a:pt x="7468" y="578"/>
                  </a:lnTo>
                  <a:cubicBezTo>
                    <a:pt x="7468" y="259"/>
                    <a:pt x="7210" y="0"/>
                    <a:pt x="68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50"/>
            <p:cNvSpPr/>
            <p:nvPr/>
          </p:nvSpPr>
          <p:spPr>
            <a:xfrm>
              <a:off x="1482725" y="1385500"/>
              <a:ext cx="186750" cy="186750"/>
            </a:xfrm>
            <a:custGeom>
              <a:avLst/>
              <a:gdLst/>
              <a:ahLst/>
              <a:cxnLst/>
              <a:rect l="l" t="t" r="r" b="b"/>
              <a:pathLst>
                <a:path w="7470" h="7470" extrusionOk="0">
                  <a:moveTo>
                    <a:pt x="618" y="1"/>
                  </a:moveTo>
                  <a:cubicBezTo>
                    <a:pt x="277" y="1"/>
                    <a:pt x="1" y="277"/>
                    <a:pt x="1" y="617"/>
                  </a:cubicBezTo>
                  <a:lnTo>
                    <a:pt x="1" y="6854"/>
                  </a:lnTo>
                  <a:cubicBezTo>
                    <a:pt x="1" y="7194"/>
                    <a:pt x="277" y="7470"/>
                    <a:pt x="618" y="7470"/>
                  </a:cubicBezTo>
                  <a:lnTo>
                    <a:pt x="6854" y="7470"/>
                  </a:lnTo>
                  <a:cubicBezTo>
                    <a:pt x="7195" y="7470"/>
                    <a:pt x="7470" y="7194"/>
                    <a:pt x="7470" y="6854"/>
                  </a:cubicBezTo>
                  <a:lnTo>
                    <a:pt x="7470" y="617"/>
                  </a:lnTo>
                  <a:cubicBezTo>
                    <a:pt x="7470" y="277"/>
                    <a:pt x="7195" y="1"/>
                    <a:pt x="6854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50"/>
            <p:cNvSpPr/>
            <p:nvPr/>
          </p:nvSpPr>
          <p:spPr>
            <a:xfrm>
              <a:off x="1531925" y="1423100"/>
              <a:ext cx="41125" cy="111575"/>
            </a:xfrm>
            <a:custGeom>
              <a:avLst/>
              <a:gdLst/>
              <a:ahLst/>
              <a:cxnLst/>
              <a:rect l="l" t="t" r="r" b="b"/>
              <a:pathLst>
                <a:path w="1645" h="4463" extrusionOk="0">
                  <a:moveTo>
                    <a:pt x="1386" y="1"/>
                  </a:moveTo>
                  <a:cubicBezTo>
                    <a:pt x="1286" y="1"/>
                    <a:pt x="1194" y="67"/>
                    <a:pt x="1166" y="170"/>
                  </a:cubicBezTo>
                  <a:lnTo>
                    <a:pt x="36" y="4168"/>
                  </a:lnTo>
                  <a:cubicBezTo>
                    <a:pt x="1" y="4291"/>
                    <a:pt x="73" y="4419"/>
                    <a:pt x="195" y="4453"/>
                  </a:cubicBezTo>
                  <a:cubicBezTo>
                    <a:pt x="217" y="4459"/>
                    <a:pt x="238" y="4462"/>
                    <a:pt x="259" y="4462"/>
                  </a:cubicBezTo>
                  <a:cubicBezTo>
                    <a:pt x="359" y="4462"/>
                    <a:pt x="452" y="4396"/>
                    <a:pt x="481" y="4293"/>
                  </a:cubicBezTo>
                  <a:lnTo>
                    <a:pt x="1610" y="295"/>
                  </a:lnTo>
                  <a:cubicBezTo>
                    <a:pt x="1645" y="172"/>
                    <a:pt x="1574" y="44"/>
                    <a:pt x="1450" y="10"/>
                  </a:cubicBezTo>
                  <a:cubicBezTo>
                    <a:pt x="1429" y="4"/>
                    <a:pt x="1408" y="1"/>
                    <a:pt x="13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50"/>
            <p:cNvSpPr/>
            <p:nvPr/>
          </p:nvSpPr>
          <p:spPr>
            <a:xfrm>
              <a:off x="1579150" y="1423100"/>
              <a:ext cx="41150" cy="111575"/>
            </a:xfrm>
            <a:custGeom>
              <a:avLst/>
              <a:gdLst/>
              <a:ahLst/>
              <a:cxnLst/>
              <a:rect l="l" t="t" r="r" b="b"/>
              <a:pathLst>
                <a:path w="1646" h="4463" extrusionOk="0">
                  <a:moveTo>
                    <a:pt x="1387" y="1"/>
                  </a:moveTo>
                  <a:cubicBezTo>
                    <a:pt x="1286" y="1"/>
                    <a:pt x="1194" y="67"/>
                    <a:pt x="1165" y="170"/>
                  </a:cubicBezTo>
                  <a:lnTo>
                    <a:pt x="35" y="4168"/>
                  </a:lnTo>
                  <a:cubicBezTo>
                    <a:pt x="0" y="4291"/>
                    <a:pt x="72" y="4419"/>
                    <a:pt x="195" y="4453"/>
                  </a:cubicBezTo>
                  <a:cubicBezTo>
                    <a:pt x="216" y="4459"/>
                    <a:pt x="237" y="4462"/>
                    <a:pt x="259" y="4462"/>
                  </a:cubicBezTo>
                  <a:cubicBezTo>
                    <a:pt x="359" y="4462"/>
                    <a:pt x="452" y="4396"/>
                    <a:pt x="481" y="4293"/>
                  </a:cubicBezTo>
                  <a:lnTo>
                    <a:pt x="1611" y="295"/>
                  </a:lnTo>
                  <a:cubicBezTo>
                    <a:pt x="1646" y="172"/>
                    <a:pt x="1574" y="44"/>
                    <a:pt x="1451" y="10"/>
                  </a:cubicBezTo>
                  <a:cubicBezTo>
                    <a:pt x="1430" y="4"/>
                    <a:pt x="1408" y="1"/>
                    <a:pt x="13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50"/>
            <p:cNvSpPr/>
            <p:nvPr/>
          </p:nvSpPr>
          <p:spPr>
            <a:xfrm>
              <a:off x="1520350" y="1450450"/>
              <a:ext cx="111550" cy="11575"/>
            </a:xfrm>
            <a:custGeom>
              <a:avLst/>
              <a:gdLst/>
              <a:ahLst/>
              <a:cxnLst/>
              <a:rect l="l" t="t" r="r" b="b"/>
              <a:pathLst>
                <a:path w="4462" h="463" extrusionOk="0">
                  <a:moveTo>
                    <a:pt x="231" y="0"/>
                  </a:moveTo>
                  <a:cubicBezTo>
                    <a:pt x="104" y="0"/>
                    <a:pt x="0" y="103"/>
                    <a:pt x="0" y="231"/>
                  </a:cubicBezTo>
                  <a:cubicBezTo>
                    <a:pt x="0" y="359"/>
                    <a:pt x="104" y="463"/>
                    <a:pt x="231" y="463"/>
                  </a:cubicBezTo>
                  <a:lnTo>
                    <a:pt x="4229" y="463"/>
                  </a:lnTo>
                  <a:cubicBezTo>
                    <a:pt x="4357" y="463"/>
                    <a:pt x="4461" y="359"/>
                    <a:pt x="4461" y="231"/>
                  </a:cubicBezTo>
                  <a:cubicBezTo>
                    <a:pt x="4461" y="103"/>
                    <a:pt x="4357" y="0"/>
                    <a:pt x="4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50"/>
            <p:cNvSpPr/>
            <p:nvPr/>
          </p:nvSpPr>
          <p:spPr>
            <a:xfrm>
              <a:off x="1520350" y="1496100"/>
              <a:ext cx="111550" cy="11600"/>
            </a:xfrm>
            <a:custGeom>
              <a:avLst/>
              <a:gdLst/>
              <a:ahLst/>
              <a:cxnLst/>
              <a:rect l="l" t="t" r="r" b="b"/>
              <a:pathLst>
                <a:path w="4462" h="464" extrusionOk="0">
                  <a:moveTo>
                    <a:pt x="231" y="1"/>
                  </a:moveTo>
                  <a:cubicBezTo>
                    <a:pt x="104" y="1"/>
                    <a:pt x="0" y="104"/>
                    <a:pt x="0" y="232"/>
                  </a:cubicBezTo>
                  <a:cubicBezTo>
                    <a:pt x="0" y="359"/>
                    <a:pt x="104" y="463"/>
                    <a:pt x="231" y="463"/>
                  </a:cubicBezTo>
                  <a:lnTo>
                    <a:pt x="4229" y="463"/>
                  </a:lnTo>
                  <a:cubicBezTo>
                    <a:pt x="4357" y="463"/>
                    <a:pt x="4461" y="359"/>
                    <a:pt x="4461" y="232"/>
                  </a:cubicBezTo>
                  <a:cubicBezTo>
                    <a:pt x="4461" y="104"/>
                    <a:pt x="4357" y="1"/>
                    <a:pt x="42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707;p45">
            <a:extLst>
              <a:ext uri="{FF2B5EF4-FFF2-40B4-BE49-F238E27FC236}">
                <a16:creationId xmlns:a16="http://schemas.microsoft.com/office/drawing/2014/main" xmlns="" id="{4BEC7352-3BB9-4173-9671-299FFDB1C28E}"/>
              </a:ext>
            </a:extLst>
          </p:cNvPr>
          <p:cNvSpPr txBox="1">
            <a:spLocks/>
          </p:cNvSpPr>
          <p:nvPr/>
        </p:nvSpPr>
        <p:spPr>
          <a:xfrm rot="710">
            <a:off x="3584595" y="2297453"/>
            <a:ext cx="4359900" cy="178864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tr-TR" sz="1800" dirty="0"/>
              <a:t>Gizli tutulan profillerin açığa çıkması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9" name="Google Shape;1189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4168077">
            <a:off x="7180157" y="3057282"/>
            <a:ext cx="2994233" cy="3321888"/>
          </a:xfrm>
          <a:prstGeom prst="rect">
            <a:avLst/>
          </a:prstGeom>
          <a:noFill/>
          <a:ln>
            <a:noFill/>
          </a:ln>
        </p:spPr>
      </p:pic>
      <p:sp>
        <p:nvSpPr>
          <p:cNvPr id="1108" name="Google Shape;1108;p53"/>
          <p:cNvSpPr/>
          <p:nvPr/>
        </p:nvSpPr>
        <p:spPr>
          <a:xfrm>
            <a:off x="1162250" y="1576475"/>
            <a:ext cx="3162000" cy="3091800"/>
          </a:xfrm>
          <a:prstGeom prst="ellipse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0" name="Google Shape;1110;p53"/>
          <p:cNvGrpSpPr/>
          <p:nvPr/>
        </p:nvGrpSpPr>
        <p:grpSpPr>
          <a:xfrm>
            <a:off x="1162337" y="1673154"/>
            <a:ext cx="3161936" cy="2898924"/>
            <a:chOff x="6015419" y="3716859"/>
            <a:chExt cx="557671" cy="511283"/>
          </a:xfrm>
        </p:grpSpPr>
        <p:sp>
          <p:nvSpPr>
            <p:cNvPr id="1111" name="Google Shape;1111;p53"/>
            <p:cNvSpPr/>
            <p:nvPr/>
          </p:nvSpPr>
          <p:spPr>
            <a:xfrm>
              <a:off x="6015419" y="3716859"/>
              <a:ext cx="557671" cy="511283"/>
            </a:xfrm>
            <a:custGeom>
              <a:avLst/>
              <a:gdLst/>
              <a:ahLst/>
              <a:cxnLst/>
              <a:rect l="l" t="t" r="r" b="b"/>
              <a:pathLst>
                <a:path w="96650" h="88649" extrusionOk="0">
                  <a:moveTo>
                    <a:pt x="48692" y="0"/>
                  </a:moveTo>
                  <a:cubicBezTo>
                    <a:pt x="46526" y="0"/>
                    <a:pt x="44332" y="152"/>
                    <a:pt x="42124" y="465"/>
                  </a:cubicBezTo>
                  <a:cubicBezTo>
                    <a:pt x="17336" y="3960"/>
                    <a:pt x="1" y="26441"/>
                    <a:pt x="3443" y="50679"/>
                  </a:cubicBezTo>
                  <a:cubicBezTo>
                    <a:pt x="6564" y="72751"/>
                    <a:pt x="25836" y="88649"/>
                    <a:pt x="48004" y="88649"/>
                  </a:cubicBezTo>
                  <a:cubicBezTo>
                    <a:pt x="50160" y="88649"/>
                    <a:pt x="52345" y="88498"/>
                    <a:pt x="54544" y="88188"/>
                  </a:cubicBezTo>
                  <a:cubicBezTo>
                    <a:pt x="79332" y="84675"/>
                    <a:pt x="96649" y="62194"/>
                    <a:pt x="93225" y="37975"/>
                  </a:cubicBezTo>
                  <a:cubicBezTo>
                    <a:pt x="90105" y="15895"/>
                    <a:pt x="70848" y="0"/>
                    <a:pt x="486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12" name="Google Shape;1112;p53"/>
            <p:cNvGrpSpPr/>
            <p:nvPr/>
          </p:nvGrpSpPr>
          <p:grpSpPr>
            <a:xfrm>
              <a:off x="6036094" y="3716980"/>
              <a:ext cx="529860" cy="510468"/>
              <a:chOff x="6036094" y="3716980"/>
              <a:chExt cx="529860" cy="510468"/>
            </a:xfrm>
          </p:grpSpPr>
          <p:sp>
            <p:nvSpPr>
              <p:cNvPr id="1113" name="Google Shape;1113;p53"/>
              <p:cNvSpPr/>
              <p:nvPr/>
            </p:nvSpPr>
            <p:spPr>
              <a:xfrm>
                <a:off x="6220140" y="3716980"/>
                <a:ext cx="80065" cy="64273"/>
              </a:xfrm>
              <a:custGeom>
                <a:avLst/>
                <a:gdLst/>
                <a:ahLst/>
                <a:cxnLst/>
                <a:rect l="l" t="t" r="r" b="b"/>
                <a:pathLst>
                  <a:path w="13876" h="11144" extrusionOk="0">
                    <a:moveTo>
                      <a:pt x="11055" y="0"/>
                    </a:moveTo>
                    <a:cubicBezTo>
                      <a:pt x="9600" y="71"/>
                      <a:pt x="8127" y="213"/>
                      <a:pt x="6654" y="426"/>
                    </a:cubicBezTo>
                    <a:cubicBezTo>
                      <a:pt x="4401" y="746"/>
                      <a:pt x="2165" y="1225"/>
                      <a:pt x="1" y="1863"/>
                    </a:cubicBezTo>
                    <a:lnTo>
                      <a:pt x="54" y="2307"/>
                    </a:lnTo>
                    <a:lnTo>
                      <a:pt x="2165" y="2396"/>
                    </a:lnTo>
                    <a:lnTo>
                      <a:pt x="1739" y="4117"/>
                    </a:lnTo>
                    <a:lnTo>
                      <a:pt x="3194" y="4401"/>
                    </a:lnTo>
                    <a:lnTo>
                      <a:pt x="1828" y="5146"/>
                    </a:lnTo>
                    <a:cubicBezTo>
                      <a:pt x="2893" y="6015"/>
                      <a:pt x="1207" y="7417"/>
                      <a:pt x="2538" y="8393"/>
                    </a:cubicBezTo>
                    <a:cubicBezTo>
                      <a:pt x="3088" y="8783"/>
                      <a:pt x="3088" y="9937"/>
                      <a:pt x="3301" y="10611"/>
                    </a:cubicBezTo>
                    <a:lnTo>
                      <a:pt x="6335" y="11143"/>
                    </a:lnTo>
                    <a:cubicBezTo>
                      <a:pt x="6583" y="10611"/>
                      <a:pt x="6832" y="10061"/>
                      <a:pt x="7098" y="9493"/>
                    </a:cubicBezTo>
                    <a:cubicBezTo>
                      <a:pt x="7670" y="8245"/>
                      <a:pt x="7649" y="6456"/>
                      <a:pt x="9632" y="6456"/>
                    </a:cubicBezTo>
                    <a:cubicBezTo>
                      <a:pt x="9679" y="6456"/>
                      <a:pt x="9728" y="6457"/>
                      <a:pt x="9777" y="6459"/>
                    </a:cubicBezTo>
                    <a:cubicBezTo>
                      <a:pt x="10380" y="5217"/>
                      <a:pt x="11410" y="4791"/>
                      <a:pt x="12723" y="4685"/>
                    </a:cubicBezTo>
                    <a:cubicBezTo>
                      <a:pt x="13113" y="4649"/>
                      <a:pt x="13450" y="3939"/>
                      <a:pt x="13876" y="3443"/>
                    </a:cubicBezTo>
                    <a:cubicBezTo>
                      <a:pt x="13166" y="2378"/>
                      <a:pt x="12687" y="1012"/>
                      <a:pt x="11729" y="391"/>
                    </a:cubicBezTo>
                    <a:cubicBezTo>
                      <a:pt x="11516" y="249"/>
                      <a:pt x="11285" y="125"/>
                      <a:pt x="110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53"/>
              <p:cNvSpPr/>
              <p:nvPr/>
            </p:nvSpPr>
            <p:spPr>
              <a:xfrm>
                <a:off x="6368562" y="3771936"/>
                <a:ext cx="39115" cy="36745"/>
              </a:xfrm>
              <a:custGeom>
                <a:avLst/>
                <a:gdLst/>
                <a:ahLst/>
                <a:cxnLst/>
                <a:rect l="l" t="t" r="r" b="b"/>
                <a:pathLst>
                  <a:path w="6779" h="6371" extrusionOk="0">
                    <a:moveTo>
                      <a:pt x="870" y="1"/>
                    </a:moveTo>
                    <a:lnTo>
                      <a:pt x="1" y="1154"/>
                    </a:lnTo>
                    <a:lnTo>
                      <a:pt x="1509" y="2698"/>
                    </a:lnTo>
                    <a:lnTo>
                      <a:pt x="2272" y="3283"/>
                    </a:lnTo>
                    <a:cubicBezTo>
                      <a:pt x="3567" y="3922"/>
                      <a:pt x="3301" y="5625"/>
                      <a:pt x="4436" y="6370"/>
                    </a:cubicBezTo>
                    <a:cubicBezTo>
                      <a:pt x="4880" y="5341"/>
                      <a:pt x="5838" y="5554"/>
                      <a:pt x="6654" y="5377"/>
                    </a:cubicBezTo>
                    <a:cubicBezTo>
                      <a:pt x="6778" y="4117"/>
                      <a:pt x="5732" y="3549"/>
                      <a:pt x="4933" y="3265"/>
                    </a:cubicBezTo>
                    <a:cubicBezTo>
                      <a:pt x="3762" y="2875"/>
                      <a:pt x="2928" y="2360"/>
                      <a:pt x="2325" y="1278"/>
                    </a:cubicBezTo>
                    <a:cubicBezTo>
                      <a:pt x="2023" y="746"/>
                      <a:pt x="1367" y="426"/>
                      <a:pt x="8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53"/>
              <p:cNvSpPr/>
              <p:nvPr/>
            </p:nvSpPr>
            <p:spPr>
              <a:xfrm>
                <a:off x="6304793" y="3747169"/>
                <a:ext cx="25088" cy="13311"/>
              </a:xfrm>
              <a:custGeom>
                <a:avLst/>
                <a:gdLst/>
                <a:ahLst/>
                <a:cxnLst/>
                <a:rect l="l" t="t" r="r" b="b"/>
                <a:pathLst>
                  <a:path w="4348" h="2308" extrusionOk="0">
                    <a:moveTo>
                      <a:pt x="3957" y="1"/>
                    </a:moveTo>
                    <a:cubicBezTo>
                      <a:pt x="2680" y="355"/>
                      <a:pt x="1296" y="143"/>
                      <a:pt x="0" y="906"/>
                    </a:cubicBezTo>
                    <a:cubicBezTo>
                      <a:pt x="728" y="1651"/>
                      <a:pt x="728" y="1615"/>
                      <a:pt x="1544" y="1757"/>
                    </a:cubicBezTo>
                    <a:cubicBezTo>
                      <a:pt x="2147" y="1917"/>
                      <a:pt x="2733" y="2094"/>
                      <a:pt x="3318" y="2307"/>
                    </a:cubicBezTo>
                    <a:lnTo>
                      <a:pt x="4348" y="639"/>
                    </a:lnTo>
                    <a:lnTo>
                      <a:pt x="395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53"/>
              <p:cNvSpPr/>
              <p:nvPr/>
            </p:nvSpPr>
            <p:spPr>
              <a:xfrm>
                <a:off x="6365182" y="3787492"/>
                <a:ext cx="18025" cy="16582"/>
              </a:xfrm>
              <a:custGeom>
                <a:avLst/>
                <a:gdLst/>
                <a:ahLst/>
                <a:cxnLst/>
                <a:rect l="l" t="t" r="r" b="b"/>
                <a:pathLst>
                  <a:path w="3124" h="2875" extrusionOk="0">
                    <a:moveTo>
                      <a:pt x="2095" y="1"/>
                    </a:moveTo>
                    <a:lnTo>
                      <a:pt x="1" y="1030"/>
                    </a:lnTo>
                    <a:cubicBezTo>
                      <a:pt x="498" y="1455"/>
                      <a:pt x="782" y="1615"/>
                      <a:pt x="941" y="1864"/>
                    </a:cubicBezTo>
                    <a:cubicBezTo>
                      <a:pt x="1119" y="2112"/>
                      <a:pt x="1154" y="2449"/>
                      <a:pt x="1279" y="2875"/>
                    </a:cubicBezTo>
                    <a:lnTo>
                      <a:pt x="3124" y="2467"/>
                    </a:lnTo>
                    <a:lnTo>
                      <a:pt x="2858" y="586"/>
                    </a:lnTo>
                    <a:lnTo>
                      <a:pt x="209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53"/>
              <p:cNvSpPr/>
              <p:nvPr/>
            </p:nvSpPr>
            <p:spPr>
              <a:xfrm>
                <a:off x="6367131" y="3727108"/>
                <a:ext cx="198823" cy="438001"/>
              </a:xfrm>
              <a:custGeom>
                <a:avLst/>
                <a:gdLst/>
                <a:ahLst/>
                <a:cxnLst/>
                <a:rect l="l" t="t" r="r" b="b"/>
                <a:pathLst>
                  <a:path w="34458" h="75943" extrusionOk="0">
                    <a:moveTo>
                      <a:pt x="8836" y="6211"/>
                    </a:moveTo>
                    <a:cubicBezTo>
                      <a:pt x="10061" y="6371"/>
                      <a:pt x="10061" y="6371"/>
                      <a:pt x="12438" y="9352"/>
                    </a:cubicBezTo>
                    <a:lnTo>
                      <a:pt x="10930" y="10416"/>
                    </a:lnTo>
                    <a:cubicBezTo>
                      <a:pt x="10646" y="10044"/>
                      <a:pt x="9244" y="10079"/>
                      <a:pt x="10309" y="8997"/>
                    </a:cubicBezTo>
                    <a:lnTo>
                      <a:pt x="8836" y="6211"/>
                    </a:lnTo>
                    <a:close/>
                    <a:moveTo>
                      <a:pt x="13237" y="17585"/>
                    </a:moveTo>
                    <a:cubicBezTo>
                      <a:pt x="14213" y="18330"/>
                      <a:pt x="14976" y="19235"/>
                      <a:pt x="15951" y="19572"/>
                    </a:cubicBezTo>
                    <a:cubicBezTo>
                      <a:pt x="17034" y="19945"/>
                      <a:pt x="17548" y="20761"/>
                      <a:pt x="18294" y="21506"/>
                    </a:cubicBezTo>
                    <a:lnTo>
                      <a:pt x="16892" y="22216"/>
                    </a:lnTo>
                    <a:lnTo>
                      <a:pt x="19092" y="23440"/>
                    </a:lnTo>
                    <a:lnTo>
                      <a:pt x="18826" y="19359"/>
                    </a:lnTo>
                    <a:lnTo>
                      <a:pt x="18826" y="19359"/>
                    </a:lnTo>
                    <a:cubicBezTo>
                      <a:pt x="19500" y="20264"/>
                      <a:pt x="19890" y="20867"/>
                      <a:pt x="20352" y="21382"/>
                    </a:cubicBezTo>
                    <a:cubicBezTo>
                      <a:pt x="20813" y="21914"/>
                      <a:pt x="21328" y="22340"/>
                      <a:pt x="22091" y="23050"/>
                    </a:cubicBezTo>
                    <a:lnTo>
                      <a:pt x="22587" y="21346"/>
                    </a:lnTo>
                    <a:lnTo>
                      <a:pt x="25267" y="23742"/>
                    </a:lnTo>
                    <a:lnTo>
                      <a:pt x="26402" y="22713"/>
                    </a:lnTo>
                    <a:lnTo>
                      <a:pt x="27999" y="26261"/>
                    </a:lnTo>
                    <a:cubicBezTo>
                      <a:pt x="27384" y="26597"/>
                      <a:pt x="26823" y="26720"/>
                      <a:pt x="26292" y="26720"/>
                    </a:cubicBezTo>
                    <a:cubicBezTo>
                      <a:pt x="24969" y="26720"/>
                      <a:pt x="23833" y="25957"/>
                      <a:pt x="22516" y="25818"/>
                    </a:cubicBezTo>
                    <a:cubicBezTo>
                      <a:pt x="22516" y="26527"/>
                      <a:pt x="22499" y="27131"/>
                      <a:pt x="22499" y="27787"/>
                    </a:cubicBezTo>
                    <a:cubicBezTo>
                      <a:pt x="22392" y="27787"/>
                      <a:pt x="22270" y="27819"/>
                      <a:pt x="22169" y="27819"/>
                    </a:cubicBezTo>
                    <a:cubicBezTo>
                      <a:pt x="22118" y="27819"/>
                      <a:pt x="22073" y="27811"/>
                      <a:pt x="22037" y="27787"/>
                    </a:cubicBezTo>
                    <a:cubicBezTo>
                      <a:pt x="21133" y="27288"/>
                      <a:pt x="20502" y="26308"/>
                      <a:pt x="19338" y="26308"/>
                    </a:cubicBezTo>
                    <a:cubicBezTo>
                      <a:pt x="19178" y="26308"/>
                      <a:pt x="19008" y="26327"/>
                      <a:pt x="18826" y="26368"/>
                    </a:cubicBezTo>
                    <a:cubicBezTo>
                      <a:pt x="18808" y="26372"/>
                      <a:pt x="18788" y="26375"/>
                      <a:pt x="18768" y="26375"/>
                    </a:cubicBezTo>
                    <a:cubicBezTo>
                      <a:pt x="18417" y="26375"/>
                      <a:pt x="17797" y="25667"/>
                      <a:pt x="17495" y="25197"/>
                    </a:cubicBezTo>
                    <a:cubicBezTo>
                      <a:pt x="16998" y="24416"/>
                      <a:pt x="16661" y="23529"/>
                      <a:pt x="16360" y="22925"/>
                    </a:cubicBezTo>
                    <a:cubicBezTo>
                      <a:pt x="16129" y="22764"/>
                      <a:pt x="15928" y="22701"/>
                      <a:pt x="15748" y="22701"/>
                    </a:cubicBezTo>
                    <a:cubicBezTo>
                      <a:pt x="15114" y="22701"/>
                      <a:pt x="14724" y="23479"/>
                      <a:pt x="14110" y="23479"/>
                    </a:cubicBezTo>
                    <a:cubicBezTo>
                      <a:pt x="13959" y="23479"/>
                      <a:pt x="13794" y="23432"/>
                      <a:pt x="13609" y="23316"/>
                    </a:cubicBezTo>
                    <a:cubicBezTo>
                      <a:pt x="13398" y="23182"/>
                      <a:pt x="13213" y="23127"/>
                      <a:pt x="13048" y="23127"/>
                    </a:cubicBezTo>
                    <a:cubicBezTo>
                      <a:pt x="12310" y="23127"/>
                      <a:pt x="11952" y="24236"/>
                      <a:pt x="11285" y="24540"/>
                    </a:cubicBezTo>
                    <a:cubicBezTo>
                      <a:pt x="10309" y="24984"/>
                      <a:pt x="9475" y="24913"/>
                      <a:pt x="8357" y="25126"/>
                    </a:cubicBezTo>
                    <a:cubicBezTo>
                      <a:pt x="8712" y="23440"/>
                      <a:pt x="10007" y="23263"/>
                      <a:pt x="10877" y="22588"/>
                    </a:cubicBezTo>
                    <a:cubicBezTo>
                      <a:pt x="9333" y="21453"/>
                      <a:pt x="11161" y="20583"/>
                      <a:pt x="11107" y="19732"/>
                    </a:cubicBezTo>
                    <a:cubicBezTo>
                      <a:pt x="10966" y="17815"/>
                      <a:pt x="13183" y="19075"/>
                      <a:pt x="13237" y="17585"/>
                    </a:cubicBezTo>
                    <a:close/>
                    <a:moveTo>
                      <a:pt x="444" y="1"/>
                    </a:moveTo>
                    <a:lnTo>
                      <a:pt x="444" y="1"/>
                    </a:lnTo>
                    <a:cubicBezTo>
                      <a:pt x="373" y="746"/>
                      <a:pt x="0" y="1438"/>
                      <a:pt x="1278" y="1758"/>
                    </a:cubicBezTo>
                    <a:cubicBezTo>
                      <a:pt x="2147" y="1953"/>
                      <a:pt x="2662" y="2929"/>
                      <a:pt x="2857" y="3869"/>
                    </a:cubicBezTo>
                    <a:cubicBezTo>
                      <a:pt x="3034" y="4756"/>
                      <a:pt x="3123" y="5643"/>
                      <a:pt x="3247" y="6530"/>
                    </a:cubicBezTo>
                    <a:lnTo>
                      <a:pt x="3549" y="6140"/>
                    </a:lnTo>
                    <a:lnTo>
                      <a:pt x="5412" y="8145"/>
                    </a:lnTo>
                    <a:lnTo>
                      <a:pt x="6654" y="6903"/>
                    </a:lnTo>
                    <a:lnTo>
                      <a:pt x="8393" y="10505"/>
                    </a:lnTo>
                    <a:lnTo>
                      <a:pt x="6654" y="14426"/>
                    </a:lnTo>
                    <a:lnTo>
                      <a:pt x="5944" y="14036"/>
                    </a:lnTo>
                    <a:cubicBezTo>
                      <a:pt x="5678" y="14338"/>
                      <a:pt x="5447" y="14657"/>
                      <a:pt x="5252" y="14976"/>
                    </a:cubicBezTo>
                    <a:cubicBezTo>
                      <a:pt x="5163" y="15154"/>
                      <a:pt x="5217" y="15402"/>
                      <a:pt x="5199" y="15615"/>
                    </a:cubicBezTo>
                    <a:cubicBezTo>
                      <a:pt x="7346" y="16591"/>
                      <a:pt x="7701" y="17017"/>
                      <a:pt x="8162" y="19004"/>
                    </a:cubicBezTo>
                    <a:lnTo>
                      <a:pt x="4471" y="18827"/>
                    </a:lnTo>
                    <a:lnTo>
                      <a:pt x="4471" y="18827"/>
                    </a:lnTo>
                    <a:cubicBezTo>
                      <a:pt x="4755" y="21754"/>
                      <a:pt x="5057" y="22606"/>
                      <a:pt x="6193" y="24114"/>
                    </a:cubicBezTo>
                    <a:lnTo>
                      <a:pt x="7754" y="24061"/>
                    </a:lnTo>
                    <a:lnTo>
                      <a:pt x="7754" y="24061"/>
                    </a:lnTo>
                    <a:cubicBezTo>
                      <a:pt x="8073" y="25480"/>
                      <a:pt x="7914" y="26740"/>
                      <a:pt x="6920" y="27379"/>
                    </a:cubicBezTo>
                    <a:cubicBezTo>
                      <a:pt x="5518" y="28319"/>
                      <a:pt x="7026" y="29703"/>
                      <a:pt x="5962" y="30857"/>
                    </a:cubicBezTo>
                    <a:cubicBezTo>
                      <a:pt x="4241" y="32720"/>
                      <a:pt x="3850" y="35399"/>
                      <a:pt x="2644" y="37812"/>
                    </a:cubicBezTo>
                    <a:lnTo>
                      <a:pt x="4471" y="38380"/>
                    </a:lnTo>
                    <a:cubicBezTo>
                      <a:pt x="4400" y="39161"/>
                      <a:pt x="4436" y="40012"/>
                      <a:pt x="4259" y="40829"/>
                    </a:cubicBezTo>
                    <a:cubicBezTo>
                      <a:pt x="3939" y="42319"/>
                      <a:pt x="4329" y="43579"/>
                      <a:pt x="5252" y="44732"/>
                    </a:cubicBezTo>
                    <a:cubicBezTo>
                      <a:pt x="5838" y="45460"/>
                      <a:pt x="6370" y="46240"/>
                      <a:pt x="7026" y="46932"/>
                    </a:cubicBezTo>
                    <a:cubicBezTo>
                      <a:pt x="7789" y="47731"/>
                      <a:pt x="9209" y="47678"/>
                      <a:pt x="9670" y="48920"/>
                    </a:cubicBezTo>
                    <a:cubicBezTo>
                      <a:pt x="9723" y="49026"/>
                      <a:pt x="9812" y="49097"/>
                      <a:pt x="9919" y="49132"/>
                    </a:cubicBezTo>
                    <a:cubicBezTo>
                      <a:pt x="10191" y="49213"/>
                      <a:pt x="10478" y="49350"/>
                      <a:pt x="10740" y="49350"/>
                    </a:cubicBezTo>
                    <a:cubicBezTo>
                      <a:pt x="10768" y="49350"/>
                      <a:pt x="10796" y="49349"/>
                      <a:pt x="10824" y="49345"/>
                    </a:cubicBezTo>
                    <a:cubicBezTo>
                      <a:pt x="11569" y="49257"/>
                      <a:pt x="12279" y="49257"/>
                      <a:pt x="12917" y="48547"/>
                    </a:cubicBezTo>
                    <a:cubicBezTo>
                      <a:pt x="12958" y="48500"/>
                      <a:pt x="13033" y="48481"/>
                      <a:pt x="13131" y="48481"/>
                    </a:cubicBezTo>
                    <a:cubicBezTo>
                      <a:pt x="13526" y="48481"/>
                      <a:pt x="14291" y="48790"/>
                      <a:pt x="14670" y="48790"/>
                    </a:cubicBezTo>
                    <a:cubicBezTo>
                      <a:pt x="14764" y="48790"/>
                      <a:pt x="14834" y="48771"/>
                      <a:pt x="14869" y="48724"/>
                    </a:cubicBezTo>
                    <a:cubicBezTo>
                      <a:pt x="15721" y="47642"/>
                      <a:pt x="16892" y="47944"/>
                      <a:pt x="17921" y="47695"/>
                    </a:cubicBezTo>
                    <a:cubicBezTo>
                      <a:pt x="17948" y="47687"/>
                      <a:pt x="17976" y="47684"/>
                      <a:pt x="18005" y="47684"/>
                    </a:cubicBezTo>
                    <a:cubicBezTo>
                      <a:pt x="18165" y="47684"/>
                      <a:pt x="18357" y="47795"/>
                      <a:pt x="18613" y="47855"/>
                    </a:cubicBezTo>
                    <a:cubicBezTo>
                      <a:pt x="18550" y="48716"/>
                      <a:pt x="18847" y="48890"/>
                      <a:pt x="19260" y="48890"/>
                    </a:cubicBezTo>
                    <a:cubicBezTo>
                      <a:pt x="19540" y="48890"/>
                      <a:pt x="19874" y="48810"/>
                      <a:pt x="20185" y="48810"/>
                    </a:cubicBezTo>
                    <a:cubicBezTo>
                      <a:pt x="20457" y="48810"/>
                      <a:pt x="20713" y="48871"/>
                      <a:pt x="20902" y="49097"/>
                    </a:cubicBezTo>
                    <a:cubicBezTo>
                      <a:pt x="20831" y="49558"/>
                      <a:pt x="20902" y="50233"/>
                      <a:pt x="20636" y="50765"/>
                    </a:cubicBezTo>
                    <a:cubicBezTo>
                      <a:pt x="20228" y="51546"/>
                      <a:pt x="21150" y="52592"/>
                      <a:pt x="20068" y="53178"/>
                    </a:cubicBezTo>
                    <a:cubicBezTo>
                      <a:pt x="21771" y="55112"/>
                      <a:pt x="20955" y="57649"/>
                      <a:pt x="21594" y="59424"/>
                    </a:cubicBezTo>
                    <a:cubicBezTo>
                      <a:pt x="20742" y="61713"/>
                      <a:pt x="19589" y="63327"/>
                      <a:pt x="19624" y="65776"/>
                    </a:cubicBezTo>
                    <a:cubicBezTo>
                      <a:pt x="19678" y="68597"/>
                      <a:pt x="18453" y="71436"/>
                      <a:pt x="17406" y="74168"/>
                    </a:cubicBezTo>
                    <a:cubicBezTo>
                      <a:pt x="17247" y="74577"/>
                      <a:pt x="17158" y="75002"/>
                      <a:pt x="16910" y="75943"/>
                    </a:cubicBezTo>
                    <a:cubicBezTo>
                      <a:pt x="28177" y="66379"/>
                      <a:pt x="34458" y="51617"/>
                      <a:pt x="32258" y="36144"/>
                    </a:cubicBezTo>
                    <a:cubicBezTo>
                      <a:pt x="29756" y="18472"/>
                      <a:pt x="16874" y="4756"/>
                      <a:pt x="4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53"/>
              <p:cNvSpPr/>
              <p:nvPr/>
            </p:nvSpPr>
            <p:spPr>
              <a:xfrm>
                <a:off x="6036094" y="3734681"/>
                <a:ext cx="181628" cy="303024"/>
              </a:xfrm>
              <a:custGeom>
                <a:avLst/>
                <a:gdLst/>
                <a:ahLst/>
                <a:cxnLst/>
                <a:rect l="l" t="t" r="r" b="b"/>
                <a:pathLst>
                  <a:path w="31478" h="52540" extrusionOk="0">
                    <a:moveTo>
                      <a:pt x="28337" y="1"/>
                    </a:moveTo>
                    <a:cubicBezTo>
                      <a:pt x="13326" y="5785"/>
                      <a:pt x="2556" y="18986"/>
                      <a:pt x="1" y="34405"/>
                    </a:cubicBezTo>
                    <a:cubicBezTo>
                      <a:pt x="516" y="36961"/>
                      <a:pt x="764" y="39569"/>
                      <a:pt x="1154" y="42159"/>
                    </a:cubicBezTo>
                    <a:cubicBezTo>
                      <a:pt x="1172" y="42266"/>
                      <a:pt x="1438" y="42355"/>
                      <a:pt x="1687" y="42496"/>
                    </a:cubicBezTo>
                    <a:cubicBezTo>
                      <a:pt x="1687" y="41574"/>
                      <a:pt x="1704" y="40704"/>
                      <a:pt x="1704" y="39835"/>
                    </a:cubicBezTo>
                    <a:lnTo>
                      <a:pt x="2112" y="39817"/>
                    </a:lnTo>
                    <a:lnTo>
                      <a:pt x="3905" y="45513"/>
                    </a:lnTo>
                    <a:cubicBezTo>
                      <a:pt x="4490" y="45956"/>
                      <a:pt x="5289" y="46595"/>
                      <a:pt x="6122" y="47145"/>
                    </a:cubicBezTo>
                    <a:cubicBezTo>
                      <a:pt x="6548" y="47465"/>
                      <a:pt x="7045" y="47678"/>
                      <a:pt x="7560" y="47784"/>
                    </a:cubicBezTo>
                    <a:cubicBezTo>
                      <a:pt x="9813" y="48068"/>
                      <a:pt x="12492" y="48884"/>
                      <a:pt x="13557" y="50481"/>
                    </a:cubicBezTo>
                    <a:cubicBezTo>
                      <a:pt x="14515" y="51971"/>
                      <a:pt x="15810" y="52202"/>
                      <a:pt x="16751" y="52539"/>
                    </a:cubicBezTo>
                    <a:lnTo>
                      <a:pt x="18827" y="51652"/>
                    </a:lnTo>
                    <a:cubicBezTo>
                      <a:pt x="18720" y="51475"/>
                      <a:pt x="18632" y="51155"/>
                      <a:pt x="18525" y="51138"/>
                    </a:cubicBezTo>
                    <a:cubicBezTo>
                      <a:pt x="15367" y="50960"/>
                      <a:pt x="15367" y="50978"/>
                      <a:pt x="14905" y="48015"/>
                    </a:cubicBezTo>
                    <a:cubicBezTo>
                      <a:pt x="14870" y="47695"/>
                      <a:pt x="14799" y="47376"/>
                      <a:pt x="14675" y="46755"/>
                    </a:cubicBezTo>
                    <a:lnTo>
                      <a:pt x="11818" y="46152"/>
                    </a:lnTo>
                    <a:lnTo>
                      <a:pt x="12031" y="42461"/>
                    </a:lnTo>
                    <a:cubicBezTo>
                      <a:pt x="12009" y="42460"/>
                      <a:pt x="11988" y="42460"/>
                      <a:pt x="11967" y="42460"/>
                    </a:cubicBezTo>
                    <a:cubicBezTo>
                      <a:pt x="9761" y="42460"/>
                      <a:pt x="10756" y="45214"/>
                      <a:pt x="9157" y="45531"/>
                    </a:cubicBezTo>
                    <a:cubicBezTo>
                      <a:pt x="7577" y="44537"/>
                      <a:pt x="7577" y="44537"/>
                      <a:pt x="6832" y="39036"/>
                    </a:cubicBezTo>
                    <a:cubicBezTo>
                      <a:pt x="7471" y="36162"/>
                      <a:pt x="10807" y="37120"/>
                      <a:pt x="11570" y="34867"/>
                    </a:cubicBezTo>
                    <a:lnTo>
                      <a:pt x="13876" y="35683"/>
                    </a:lnTo>
                    <a:cubicBezTo>
                      <a:pt x="13930" y="37014"/>
                      <a:pt x="14213" y="38274"/>
                      <a:pt x="15651" y="39090"/>
                    </a:cubicBezTo>
                    <a:lnTo>
                      <a:pt x="14870" y="33554"/>
                    </a:lnTo>
                    <a:cubicBezTo>
                      <a:pt x="15012" y="33305"/>
                      <a:pt x="15189" y="33092"/>
                      <a:pt x="15367" y="32880"/>
                    </a:cubicBezTo>
                    <a:cubicBezTo>
                      <a:pt x="16733" y="31584"/>
                      <a:pt x="18720" y="30662"/>
                      <a:pt x="18277" y="28231"/>
                    </a:cubicBezTo>
                    <a:cubicBezTo>
                      <a:pt x="19217" y="27148"/>
                      <a:pt x="19501" y="25569"/>
                      <a:pt x="20903" y="24824"/>
                    </a:cubicBezTo>
                    <a:cubicBezTo>
                      <a:pt x="21169" y="24664"/>
                      <a:pt x="21701" y="24540"/>
                      <a:pt x="21701" y="24416"/>
                    </a:cubicBezTo>
                    <a:cubicBezTo>
                      <a:pt x="21701" y="22606"/>
                      <a:pt x="23298" y="22375"/>
                      <a:pt x="24345" y="21453"/>
                    </a:cubicBezTo>
                    <a:cubicBezTo>
                      <a:pt x="24698" y="21969"/>
                      <a:pt x="25002" y="22149"/>
                      <a:pt x="25280" y="22149"/>
                    </a:cubicBezTo>
                    <a:cubicBezTo>
                      <a:pt x="25925" y="22149"/>
                      <a:pt x="26432" y="21185"/>
                      <a:pt x="27082" y="21185"/>
                    </a:cubicBezTo>
                    <a:cubicBezTo>
                      <a:pt x="27098" y="21185"/>
                      <a:pt x="27114" y="21185"/>
                      <a:pt x="27131" y="21187"/>
                    </a:cubicBezTo>
                    <a:cubicBezTo>
                      <a:pt x="27184" y="21187"/>
                      <a:pt x="27237" y="20867"/>
                      <a:pt x="27255" y="20832"/>
                    </a:cubicBezTo>
                    <a:lnTo>
                      <a:pt x="25250" y="19909"/>
                    </a:lnTo>
                    <a:lnTo>
                      <a:pt x="25835" y="18348"/>
                    </a:lnTo>
                    <a:lnTo>
                      <a:pt x="24274" y="17851"/>
                    </a:lnTo>
                    <a:cubicBezTo>
                      <a:pt x="25161" y="17514"/>
                      <a:pt x="26048" y="17727"/>
                      <a:pt x="26829" y="17531"/>
                    </a:cubicBezTo>
                    <a:cubicBezTo>
                      <a:pt x="27610" y="17336"/>
                      <a:pt x="28266" y="16751"/>
                      <a:pt x="28976" y="16325"/>
                    </a:cubicBezTo>
                    <a:cubicBezTo>
                      <a:pt x="29774" y="15846"/>
                      <a:pt x="30573" y="15349"/>
                      <a:pt x="31478" y="14781"/>
                    </a:cubicBezTo>
                    <a:cubicBezTo>
                      <a:pt x="30466" y="12723"/>
                      <a:pt x="27769" y="12049"/>
                      <a:pt x="27698" y="9565"/>
                    </a:cubicBezTo>
                    <a:lnTo>
                      <a:pt x="25143" y="11836"/>
                    </a:lnTo>
                    <a:cubicBezTo>
                      <a:pt x="25764" y="8571"/>
                      <a:pt x="23600" y="8908"/>
                      <a:pt x="22269" y="8465"/>
                    </a:cubicBezTo>
                    <a:cubicBezTo>
                      <a:pt x="21932" y="8855"/>
                      <a:pt x="21559" y="9032"/>
                      <a:pt x="21027" y="9316"/>
                    </a:cubicBezTo>
                    <a:lnTo>
                      <a:pt x="21825" y="10132"/>
                    </a:lnTo>
                    <a:lnTo>
                      <a:pt x="20353" y="11197"/>
                    </a:lnTo>
                    <a:cubicBezTo>
                      <a:pt x="21772" y="12244"/>
                      <a:pt x="20956" y="13628"/>
                      <a:pt x="20690" y="13734"/>
                    </a:cubicBezTo>
                    <a:cubicBezTo>
                      <a:pt x="18756" y="14444"/>
                      <a:pt x="19217" y="16396"/>
                      <a:pt x="18401" y="17620"/>
                    </a:cubicBezTo>
                    <a:lnTo>
                      <a:pt x="17460" y="16910"/>
                    </a:lnTo>
                    <a:cubicBezTo>
                      <a:pt x="17052" y="16502"/>
                      <a:pt x="17886" y="16360"/>
                      <a:pt x="17851" y="16023"/>
                    </a:cubicBezTo>
                    <a:cubicBezTo>
                      <a:pt x="17833" y="15580"/>
                      <a:pt x="17744" y="15136"/>
                      <a:pt x="17673" y="14639"/>
                    </a:cubicBezTo>
                    <a:lnTo>
                      <a:pt x="14781" y="13805"/>
                    </a:lnTo>
                    <a:cubicBezTo>
                      <a:pt x="14391" y="10558"/>
                      <a:pt x="17727" y="10026"/>
                      <a:pt x="19075" y="8056"/>
                    </a:cubicBezTo>
                    <a:cubicBezTo>
                      <a:pt x="19476" y="8451"/>
                      <a:pt x="19895" y="8555"/>
                      <a:pt x="20323" y="8555"/>
                    </a:cubicBezTo>
                    <a:cubicBezTo>
                      <a:pt x="20808" y="8555"/>
                      <a:pt x="21305" y="8420"/>
                      <a:pt x="21802" y="8420"/>
                    </a:cubicBezTo>
                    <a:cubicBezTo>
                      <a:pt x="21952" y="8420"/>
                      <a:pt x="22102" y="8433"/>
                      <a:pt x="22251" y="8465"/>
                    </a:cubicBezTo>
                    <a:cubicBezTo>
                      <a:pt x="22127" y="7702"/>
                      <a:pt x="22056" y="7152"/>
                      <a:pt x="21967" y="6495"/>
                    </a:cubicBezTo>
                    <a:cubicBezTo>
                      <a:pt x="23198" y="6481"/>
                      <a:pt x="23566" y="4540"/>
                      <a:pt x="24952" y="4540"/>
                    </a:cubicBezTo>
                    <a:cubicBezTo>
                      <a:pt x="25264" y="4540"/>
                      <a:pt x="25629" y="4639"/>
                      <a:pt x="26066" y="4880"/>
                    </a:cubicBezTo>
                    <a:cubicBezTo>
                      <a:pt x="25374" y="5963"/>
                      <a:pt x="24274" y="6335"/>
                      <a:pt x="23458" y="7010"/>
                    </a:cubicBezTo>
                    <a:lnTo>
                      <a:pt x="26243" y="8376"/>
                    </a:lnTo>
                    <a:lnTo>
                      <a:pt x="28089" y="7205"/>
                    </a:lnTo>
                    <a:lnTo>
                      <a:pt x="28160" y="5324"/>
                    </a:lnTo>
                    <a:cubicBezTo>
                      <a:pt x="28332" y="5383"/>
                      <a:pt x="28506" y="5414"/>
                      <a:pt x="28690" y="5414"/>
                    </a:cubicBezTo>
                    <a:cubicBezTo>
                      <a:pt x="29226" y="5414"/>
                      <a:pt x="29853" y="5151"/>
                      <a:pt x="30804" y="4543"/>
                    </a:cubicBezTo>
                    <a:lnTo>
                      <a:pt x="29029" y="3621"/>
                    </a:lnTo>
                    <a:lnTo>
                      <a:pt x="29561" y="2733"/>
                    </a:lnTo>
                    <a:lnTo>
                      <a:pt x="28231" y="1722"/>
                    </a:lnTo>
                    <a:cubicBezTo>
                      <a:pt x="28355" y="1190"/>
                      <a:pt x="28692" y="586"/>
                      <a:pt x="28515" y="232"/>
                    </a:cubicBezTo>
                    <a:cubicBezTo>
                      <a:pt x="28479" y="161"/>
                      <a:pt x="28408" y="72"/>
                      <a:pt x="283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53"/>
              <p:cNvSpPr/>
              <p:nvPr/>
            </p:nvSpPr>
            <p:spPr>
              <a:xfrm>
                <a:off x="6143575" y="4010833"/>
                <a:ext cx="186233" cy="216616"/>
              </a:xfrm>
              <a:custGeom>
                <a:avLst/>
                <a:gdLst/>
                <a:ahLst/>
                <a:cxnLst/>
                <a:rect l="l" t="t" r="r" b="b"/>
                <a:pathLst>
                  <a:path w="32276" h="37558" extrusionOk="0">
                    <a:moveTo>
                      <a:pt x="3376" y="1"/>
                    </a:moveTo>
                    <a:cubicBezTo>
                      <a:pt x="3358" y="1"/>
                      <a:pt x="3345" y="4"/>
                      <a:pt x="3336" y="12"/>
                    </a:cubicBezTo>
                    <a:cubicBezTo>
                      <a:pt x="905" y="2621"/>
                      <a:pt x="905" y="2621"/>
                      <a:pt x="1243" y="6400"/>
                    </a:cubicBezTo>
                    <a:cubicBezTo>
                      <a:pt x="1260" y="6595"/>
                      <a:pt x="1118" y="6790"/>
                      <a:pt x="1065" y="7003"/>
                    </a:cubicBezTo>
                    <a:cubicBezTo>
                      <a:pt x="693" y="8405"/>
                      <a:pt x="338" y="9807"/>
                      <a:pt x="1" y="11155"/>
                    </a:cubicBezTo>
                    <a:lnTo>
                      <a:pt x="1118" y="14012"/>
                    </a:lnTo>
                    <a:cubicBezTo>
                      <a:pt x="2147" y="15148"/>
                      <a:pt x="3106" y="16283"/>
                      <a:pt x="4188" y="17330"/>
                    </a:cubicBezTo>
                    <a:cubicBezTo>
                      <a:pt x="5271" y="18413"/>
                      <a:pt x="5677" y="20424"/>
                      <a:pt x="7592" y="20424"/>
                    </a:cubicBezTo>
                    <a:cubicBezTo>
                      <a:pt x="7779" y="20424"/>
                      <a:pt x="7980" y="20405"/>
                      <a:pt x="8198" y="20364"/>
                    </a:cubicBezTo>
                    <a:cubicBezTo>
                      <a:pt x="9263" y="21234"/>
                      <a:pt x="10735" y="21553"/>
                      <a:pt x="11179" y="23221"/>
                    </a:cubicBezTo>
                    <a:cubicBezTo>
                      <a:pt x="11587" y="24711"/>
                      <a:pt x="12669" y="26024"/>
                      <a:pt x="13024" y="27515"/>
                    </a:cubicBezTo>
                    <a:cubicBezTo>
                      <a:pt x="13361" y="28863"/>
                      <a:pt x="14461" y="29662"/>
                      <a:pt x="14834" y="30780"/>
                    </a:cubicBezTo>
                    <a:cubicBezTo>
                      <a:pt x="15278" y="32128"/>
                      <a:pt x="15970" y="33246"/>
                      <a:pt x="16573" y="34470"/>
                    </a:cubicBezTo>
                    <a:cubicBezTo>
                      <a:pt x="17070" y="35428"/>
                      <a:pt x="18223" y="35038"/>
                      <a:pt x="18525" y="36191"/>
                    </a:cubicBezTo>
                    <a:cubicBezTo>
                      <a:pt x="18631" y="36564"/>
                      <a:pt x="18844" y="36901"/>
                      <a:pt x="19146" y="37185"/>
                    </a:cubicBezTo>
                    <a:cubicBezTo>
                      <a:pt x="20299" y="37345"/>
                      <a:pt x="21470" y="37469"/>
                      <a:pt x="22659" y="37558"/>
                    </a:cubicBezTo>
                    <a:cubicBezTo>
                      <a:pt x="22559" y="37158"/>
                      <a:pt x="22490" y="36790"/>
                      <a:pt x="21808" y="36790"/>
                    </a:cubicBezTo>
                    <a:cubicBezTo>
                      <a:pt x="21763" y="36790"/>
                      <a:pt x="21716" y="36791"/>
                      <a:pt x="21665" y="36795"/>
                    </a:cubicBezTo>
                    <a:cubicBezTo>
                      <a:pt x="21645" y="36796"/>
                      <a:pt x="21626" y="36796"/>
                      <a:pt x="21608" y="36796"/>
                    </a:cubicBezTo>
                    <a:cubicBezTo>
                      <a:pt x="20725" y="36796"/>
                      <a:pt x="22437" y="35547"/>
                      <a:pt x="21115" y="35251"/>
                    </a:cubicBezTo>
                    <a:cubicBezTo>
                      <a:pt x="20388" y="35073"/>
                      <a:pt x="22109" y="33707"/>
                      <a:pt x="20725" y="33246"/>
                    </a:cubicBezTo>
                    <a:lnTo>
                      <a:pt x="20920" y="32980"/>
                    </a:lnTo>
                    <a:lnTo>
                      <a:pt x="22783" y="32394"/>
                    </a:lnTo>
                    <a:lnTo>
                      <a:pt x="21860" y="30017"/>
                    </a:lnTo>
                    <a:lnTo>
                      <a:pt x="23191" y="29839"/>
                    </a:lnTo>
                    <a:cubicBezTo>
                      <a:pt x="23599" y="29041"/>
                      <a:pt x="24007" y="28313"/>
                      <a:pt x="24380" y="27550"/>
                    </a:cubicBezTo>
                    <a:cubicBezTo>
                      <a:pt x="24646" y="26982"/>
                      <a:pt x="25178" y="26308"/>
                      <a:pt x="25036" y="25829"/>
                    </a:cubicBezTo>
                    <a:cubicBezTo>
                      <a:pt x="24451" y="23718"/>
                      <a:pt x="26083" y="22972"/>
                      <a:pt x="27343" y="22529"/>
                    </a:cubicBezTo>
                    <a:cubicBezTo>
                      <a:pt x="28603" y="22068"/>
                      <a:pt x="29082" y="21482"/>
                      <a:pt x="29242" y="20311"/>
                    </a:cubicBezTo>
                    <a:cubicBezTo>
                      <a:pt x="29419" y="19069"/>
                      <a:pt x="29809" y="17862"/>
                      <a:pt x="29898" y="16620"/>
                    </a:cubicBezTo>
                    <a:cubicBezTo>
                      <a:pt x="29987" y="15467"/>
                      <a:pt x="30005" y="14438"/>
                      <a:pt x="31087" y="13675"/>
                    </a:cubicBezTo>
                    <a:cubicBezTo>
                      <a:pt x="31442" y="13444"/>
                      <a:pt x="31531" y="12788"/>
                      <a:pt x="31655" y="12309"/>
                    </a:cubicBezTo>
                    <a:cubicBezTo>
                      <a:pt x="32276" y="10144"/>
                      <a:pt x="31868" y="9612"/>
                      <a:pt x="29490" y="9133"/>
                    </a:cubicBezTo>
                    <a:cubicBezTo>
                      <a:pt x="29100" y="9062"/>
                      <a:pt x="28816" y="8494"/>
                      <a:pt x="28266" y="7926"/>
                    </a:cubicBezTo>
                    <a:lnTo>
                      <a:pt x="24895" y="8778"/>
                    </a:lnTo>
                    <a:cubicBezTo>
                      <a:pt x="24522" y="7678"/>
                      <a:pt x="23315" y="7678"/>
                      <a:pt x="22215" y="7465"/>
                    </a:cubicBezTo>
                    <a:lnTo>
                      <a:pt x="21647" y="8157"/>
                    </a:lnTo>
                    <a:lnTo>
                      <a:pt x="18063" y="3597"/>
                    </a:lnTo>
                    <a:cubicBezTo>
                      <a:pt x="16840" y="3528"/>
                      <a:pt x="15905" y="3374"/>
                      <a:pt x="15067" y="3374"/>
                    </a:cubicBezTo>
                    <a:cubicBezTo>
                      <a:pt x="14823" y="3374"/>
                      <a:pt x="14587" y="3387"/>
                      <a:pt x="14355" y="3419"/>
                    </a:cubicBezTo>
                    <a:cubicBezTo>
                      <a:pt x="14295" y="3427"/>
                      <a:pt x="14238" y="3430"/>
                      <a:pt x="14183" y="3430"/>
                    </a:cubicBezTo>
                    <a:cubicBezTo>
                      <a:pt x="13092" y="3430"/>
                      <a:pt x="13035" y="1981"/>
                      <a:pt x="11835" y="1964"/>
                    </a:cubicBezTo>
                    <a:cubicBezTo>
                      <a:pt x="11108" y="1964"/>
                      <a:pt x="9901" y="1467"/>
                      <a:pt x="9582" y="438"/>
                    </a:cubicBezTo>
                    <a:cubicBezTo>
                      <a:pt x="8677" y="793"/>
                      <a:pt x="7914" y="1361"/>
                      <a:pt x="7133" y="1361"/>
                    </a:cubicBezTo>
                    <a:cubicBezTo>
                      <a:pt x="7119" y="1361"/>
                      <a:pt x="7105" y="1361"/>
                      <a:pt x="7091" y="1361"/>
                    </a:cubicBezTo>
                    <a:cubicBezTo>
                      <a:pt x="6288" y="1361"/>
                      <a:pt x="5470" y="877"/>
                      <a:pt x="4703" y="616"/>
                    </a:cubicBezTo>
                    <a:lnTo>
                      <a:pt x="4170" y="1184"/>
                    </a:lnTo>
                    <a:lnTo>
                      <a:pt x="3585" y="48"/>
                    </a:lnTo>
                    <a:cubicBezTo>
                      <a:pt x="3517" y="34"/>
                      <a:pt x="3429" y="1"/>
                      <a:pt x="33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53"/>
              <p:cNvSpPr/>
              <p:nvPr/>
            </p:nvSpPr>
            <p:spPr>
              <a:xfrm>
                <a:off x="6110513" y="3969114"/>
                <a:ext cx="33997" cy="13957"/>
              </a:xfrm>
              <a:custGeom>
                <a:avLst/>
                <a:gdLst/>
                <a:ahLst/>
                <a:cxnLst/>
                <a:rect l="l" t="t" r="r" b="b"/>
                <a:pathLst>
                  <a:path w="5892" h="2420" extrusionOk="0">
                    <a:moveTo>
                      <a:pt x="2076" y="1"/>
                    </a:moveTo>
                    <a:cubicBezTo>
                      <a:pt x="1454" y="1"/>
                      <a:pt x="791" y="230"/>
                      <a:pt x="0" y="592"/>
                    </a:cubicBezTo>
                    <a:cubicBezTo>
                      <a:pt x="564" y="957"/>
                      <a:pt x="1113" y="1415"/>
                      <a:pt x="1254" y="1415"/>
                    </a:cubicBezTo>
                    <a:cubicBezTo>
                      <a:pt x="1264" y="1415"/>
                      <a:pt x="1272" y="1412"/>
                      <a:pt x="1278" y="1408"/>
                    </a:cubicBezTo>
                    <a:cubicBezTo>
                      <a:pt x="1606" y="1108"/>
                      <a:pt x="1874" y="952"/>
                      <a:pt x="2167" y="952"/>
                    </a:cubicBezTo>
                    <a:cubicBezTo>
                      <a:pt x="2429" y="952"/>
                      <a:pt x="2710" y="1077"/>
                      <a:pt x="3070" y="1337"/>
                    </a:cubicBezTo>
                    <a:cubicBezTo>
                      <a:pt x="3815" y="1869"/>
                      <a:pt x="4773" y="2011"/>
                      <a:pt x="5838" y="2419"/>
                    </a:cubicBezTo>
                    <a:lnTo>
                      <a:pt x="5891" y="1071"/>
                    </a:lnTo>
                    <a:cubicBezTo>
                      <a:pt x="5040" y="893"/>
                      <a:pt x="4170" y="964"/>
                      <a:pt x="3656" y="574"/>
                    </a:cubicBezTo>
                    <a:cubicBezTo>
                      <a:pt x="3121" y="171"/>
                      <a:pt x="2614" y="1"/>
                      <a:pt x="20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53"/>
              <p:cNvSpPr/>
              <p:nvPr/>
            </p:nvSpPr>
            <p:spPr>
              <a:xfrm>
                <a:off x="6151865" y="3979381"/>
                <a:ext cx="35739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6194" h="2059" extrusionOk="0">
                    <a:moveTo>
                      <a:pt x="6193" y="0"/>
                    </a:moveTo>
                    <a:lnTo>
                      <a:pt x="6193" y="0"/>
                    </a:lnTo>
                    <a:cubicBezTo>
                      <a:pt x="4801" y="195"/>
                      <a:pt x="3970" y="433"/>
                      <a:pt x="3202" y="433"/>
                    </a:cubicBezTo>
                    <a:cubicBezTo>
                      <a:pt x="3128" y="433"/>
                      <a:pt x="3055" y="431"/>
                      <a:pt x="2982" y="426"/>
                    </a:cubicBezTo>
                    <a:cubicBezTo>
                      <a:pt x="2453" y="395"/>
                      <a:pt x="1944" y="74"/>
                      <a:pt x="1353" y="74"/>
                    </a:cubicBezTo>
                    <a:cubicBezTo>
                      <a:pt x="951" y="74"/>
                      <a:pt x="511" y="222"/>
                      <a:pt x="1" y="710"/>
                    </a:cubicBezTo>
                    <a:lnTo>
                      <a:pt x="1473" y="2059"/>
                    </a:lnTo>
                    <a:cubicBezTo>
                      <a:pt x="2432" y="409"/>
                      <a:pt x="4472" y="1526"/>
                      <a:pt x="61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53"/>
              <p:cNvSpPr/>
              <p:nvPr/>
            </p:nvSpPr>
            <p:spPr>
              <a:xfrm>
                <a:off x="6203762" y="3831292"/>
                <a:ext cx="19768" cy="12285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2130" extrusionOk="0">
                    <a:moveTo>
                      <a:pt x="1473" y="1"/>
                    </a:moveTo>
                    <a:lnTo>
                      <a:pt x="1" y="1828"/>
                    </a:lnTo>
                    <a:lnTo>
                      <a:pt x="3372" y="2130"/>
                    </a:lnTo>
                    <a:cubicBezTo>
                      <a:pt x="3407" y="1917"/>
                      <a:pt x="3425" y="1704"/>
                      <a:pt x="3425" y="1509"/>
                    </a:cubicBezTo>
                    <a:cubicBezTo>
                      <a:pt x="3390" y="1172"/>
                      <a:pt x="3301" y="870"/>
                      <a:pt x="3248" y="586"/>
                    </a:cubicBezTo>
                    <a:lnTo>
                      <a:pt x="147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cxnSp>
        <p:nvCxnSpPr>
          <p:cNvPr id="1123" name="Google Shape;1123;p53"/>
          <p:cNvCxnSpPr>
            <a:cxnSpLocks/>
          </p:cNvCxnSpPr>
          <p:nvPr/>
        </p:nvCxnSpPr>
        <p:spPr>
          <a:xfrm flipH="1">
            <a:off x="3586875" y="2051200"/>
            <a:ext cx="2161200" cy="8253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125" name="Google Shape;1125;p53"/>
          <p:cNvCxnSpPr>
            <a:cxnSpLocks/>
          </p:cNvCxnSpPr>
          <p:nvPr/>
        </p:nvCxnSpPr>
        <p:spPr>
          <a:xfrm flipH="1">
            <a:off x="2510475" y="3525200"/>
            <a:ext cx="3237600" cy="551400"/>
          </a:xfrm>
          <a:prstGeom prst="bentConnector3">
            <a:avLst>
              <a:gd name="adj1" fmla="val 75582"/>
            </a:avLst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130" name="Google Shape;1130;p53"/>
          <p:cNvSpPr/>
          <p:nvPr/>
        </p:nvSpPr>
        <p:spPr>
          <a:xfrm>
            <a:off x="5520600" y="1675450"/>
            <a:ext cx="2458200" cy="2565653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1" name="Google Shape;1131;p53"/>
          <p:cNvSpPr txBox="1">
            <a:spLocks noGrp="1"/>
          </p:cNvSpPr>
          <p:nvPr>
            <p:ph type="subTitle" idx="4294967295"/>
          </p:nvPr>
        </p:nvSpPr>
        <p:spPr>
          <a:xfrm>
            <a:off x="5665350" y="2051200"/>
            <a:ext cx="2168700" cy="18121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tr-TR" sz="1600" dirty="0"/>
              <a:t>Dijital platformların nelerden hoşlandığınızdan nerede yaşadığınıza kadar pek çok bilgiyi algoritmalar sayesinde elde etmesi</a:t>
            </a:r>
            <a:endParaRPr sz="1600" dirty="0"/>
          </a:p>
        </p:txBody>
      </p:sp>
      <p:grpSp>
        <p:nvGrpSpPr>
          <p:cNvPr id="1162" name="Google Shape;1162;p53"/>
          <p:cNvGrpSpPr/>
          <p:nvPr/>
        </p:nvGrpSpPr>
        <p:grpSpPr>
          <a:xfrm>
            <a:off x="7864438" y="1458393"/>
            <a:ext cx="315478" cy="377421"/>
            <a:chOff x="6450222" y="3356984"/>
            <a:chExt cx="315478" cy="377421"/>
          </a:xfrm>
        </p:grpSpPr>
        <p:sp>
          <p:nvSpPr>
            <p:cNvPr id="1163" name="Google Shape;1163;p53"/>
            <p:cNvSpPr/>
            <p:nvPr/>
          </p:nvSpPr>
          <p:spPr>
            <a:xfrm>
              <a:off x="6456335" y="3363600"/>
              <a:ext cx="214072" cy="332541"/>
            </a:xfrm>
            <a:custGeom>
              <a:avLst/>
              <a:gdLst/>
              <a:ahLst/>
              <a:cxnLst/>
              <a:rect l="l" t="t" r="r" b="b"/>
              <a:pathLst>
                <a:path w="5533" h="8595" extrusionOk="0">
                  <a:moveTo>
                    <a:pt x="5533" y="488"/>
                  </a:moveTo>
                  <a:lnTo>
                    <a:pt x="5533" y="5450"/>
                  </a:lnTo>
                  <a:cubicBezTo>
                    <a:pt x="5437" y="5472"/>
                    <a:pt x="5370" y="5557"/>
                    <a:pt x="5370" y="5656"/>
                  </a:cubicBezTo>
                  <a:cubicBezTo>
                    <a:pt x="5369" y="6099"/>
                    <a:pt x="5298" y="6539"/>
                    <a:pt x="5159" y="6959"/>
                  </a:cubicBezTo>
                  <a:cubicBezTo>
                    <a:pt x="5084" y="7180"/>
                    <a:pt x="4925" y="7364"/>
                    <a:pt x="4716" y="7469"/>
                  </a:cubicBezTo>
                  <a:lnTo>
                    <a:pt x="4716" y="7625"/>
                  </a:lnTo>
                  <a:cubicBezTo>
                    <a:pt x="4715" y="7447"/>
                    <a:pt x="4571" y="7302"/>
                    <a:pt x="4392" y="7302"/>
                  </a:cubicBezTo>
                  <a:lnTo>
                    <a:pt x="3745" y="7302"/>
                  </a:lnTo>
                  <a:cubicBezTo>
                    <a:pt x="3568" y="7302"/>
                    <a:pt x="3423" y="7447"/>
                    <a:pt x="3423" y="7625"/>
                  </a:cubicBezTo>
                  <a:lnTo>
                    <a:pt x="3423" y="8595"/>
                  </a:lnTo>
                  <a:lnTo>
                    <a:pt x="487" y="8595"/>
                  </a:lnTo>
                  <a:cubicBezTo>
                    <a:pt x="218" y="8595"/>
                    <a:pt x="1" y="8377"/>
                    <a:pt x="1" y="8109"/>
                  </a:cubicBezTo>
                  <a:lnTo>
                    <a:pt x="1" y="488"/>
                  </a:lnTo>
                  <a:cubicBezTo>
                    <a:pt x="1" y="219"/>
                    <a:pt x="218" y="1"/>
                    <a:pt x="487" y="1"/>
                  </a:cubicBezTo>
                  <a:lnTo>
                    <a:pt x="5046" y="1"/>
                  </a:lnTo>
                  <a:cubicBezTo>
                    <a:pt x="5315" y="1"/>
                    <a:pt x="5533" y="219"/>
                    <a:pt x="5533" y="4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53"/>
            <p:cNvSpPr/>
            <p:nvPr/>
          </p:nvSpPr>
          <p:spPr>
            <a:xfrm>
              <a:off x="6456335" y="3677144"/>
              <a:ext cx="144236" cy="50607"/>
            </a:xfrm>
            <a:custGeom>
              <a:avLst/>
              <a:gdLst/>
              <a:ahLst/>
              <a:cxnLst/>
              <a:rect l="l" t="t" r="r" b="b"/>
              <a:pathLst>
                <a:path w="3728" h="1308" extrusionOk="0">
                  <a:moveTo>
                    <a:pt x="3728" y="1308"/>
                  </a:moveTo>
                  <a:lnTo>
                    <a:pt x="487" y="1308"/>
                  </a:lnTo>
                  <a:cubicBezTo>
                    <a:pt x="218" y="1308"/>
                    <a:pt x="1" y="1090"/>
                    <a:pt x="1" y="821"/>
                  </a:cubicBezTo>
                  <a:lnTo>
                    <a:pt x="1" y="0"/>
                  </a:lnTo>
                  <a:cubicBezTo>
                    <a:pt x="1" y="271"/>
                    <a:pt x="218" y="491"/>
                    <a:pt x="487" y="491"/>
                  </a:cubicBezTo>
                  <a:lnTo>
                    <a:pt x="3403" y="491"/>
                  </a:lnTo>
                  <a:lnTo>
                    <a:pt x="3403" y="981"/>
                  </a:lnTo>
                  <a:cubicBezTo>
                    <a:pt x="3404" y="1162"/>
                    <a:pt x="3549" y="1308"/>
                    <a:pt x="3728" y="13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53"/>
            <p:cNvSpPr/>
            <p:nvPr/>
          </p:nvSpPr>
          <p:spPr>
            <a:xfrm>
              <a:off x="6569619" y="3646114"/>
              <a:ext cx="31919" cy="50026"/>
            </a:xfrm>
            <a:custGeom>
              <a:avLst/>
              <a:gdLst/>
              <a:ahLst/>
              <a:cxnLst/>
              <a:rect l="l" t="t" r="r" b="b"/>
              <a:pathLst>
                <a:path w="825" h="1293" extrusionOk="0">
                  <a:moveTo>
                    <a:pt x="0" y="322"/>
                  </a:moveTo>
                  <a:lnTo>
                    <a:pt x="0" y="1293"/>
                  </a:lnTo>
                  <a:lnTo>
                    <a:pt x="495" y="1293"/>
                  </a:lnTo>
                  <a:lnTo>
                    <a:pt x="495" y="322"/>
                  </a:lnTo>
                  <a:cubicBezTo>
                    <a:pt x="495" y="145"/>
                    <a:pt x="642" y="0"/>
                    <a:pt x="825" y="0"/>
                  </a:cubicBezTo>
                  <a:lnTo>
                    <a:pt x="330" y="0"/>
                  </a:lnTo>
                  <a:cubicBezTo>
                    <a:pt x="149" y="0"/>
                    <a:pt x="0" y="145"/>
                    <a:pt x="0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53"/>
            <p:cNvSpPr/>
            <p:nvPr/>
          </p:nvSpPr>
          <p:spPr>
            <a:xfrm>
              <a:off x="6628273" y="3363600"/>
              <a:ext cx="42172" cy="295089"/>
            </a:xfrm>
            <a:custGeom>
              <a:avLst/>
              <a:gdLst/>
              <a:ahLst/>
              <a:cxnLst/>
              <a:rect l="l" t="t" r="r" b="b"/>
              <a:pathLst>
                <a:path w="1090" h="7627" extrusionOk="0">
                  <a:moveTo>
                    <a:pt x="598" y="1"/>
                  </a:moveTo>
                  <a:lnTo>
                    <a:pt x="110" y="1"/>
                  </a:lnTo>
                  <a:cubicBezTo>
                    <a:pt x="378" y="1"/>
                    <a:pt x="595" y="219"/>
                    <a:pt x="595" y="488"/>
                  </a:cubicBezTo>
                  <a:lnTo>
                    <a:pt x="595" y="5460"/>
                  </a:lnTo>
                  <a:cubicBezTo>
                    <a:pt x="501" y="5482"/>
                    <a:pt x="433" y="5567"/>
                    <a:pt x="433" y="5665"/>
                  </a:cubicBezTo>
                  <a:cubicBezTo>
                    <a:pt x="432" y="6104"/>
                    <a:pt x="362" y="6541"/>
                    <a:pt x="224" y="6958"/>
                  </a:cubicBezTo>
                  <a:cubicBezTo>
                    <a:pt x="179" y="7091"/>
                    <a:pt x="102" y="7211"/>
                    <a:pt x="1" y="7307"/>
                  </a:cubicBezTo>
                  <a:cubicBezTo>
                    <a:pt x="156" y="7333"/>
                    <a:pt x="271" y="7468"/>
                    <a:pt x="272" y="7627"/>
                  </a:cubicBezTo>
                  <a:lnTo>
                    <a:pt x="272" y="7464"/>
                  </a:lnTo>
                  <a:cubicBezTo>
                    <a:pt x="481" y="7360"/>
                    <a:pt x="640" y="7178"/>
                    <a:pt x="715" y="6958"/>
                  </a:cubicBezTo>
                  <a:cubicBezTo>
                    <a:pt x="854" y="6541"/>
                    <a:pt x="926" y="6104"/>
                    <a:pt x="926" y="5664"/>
                  </a:cubicBezTo>
                  <a:cubicBezTo>
                    <a:pt x="926" y="5566"/>
                    <a:pt x="994" y="5482"/>
                    <a:pt x="1090" y="5459"/>
                  </a:cubicBezTo>
                  <a:lnTo>
                    <a:pt x="1090" y="488"/>
                  </a:lnTo>
                  <a:cubicBezTo>
                    <a:pt x="1089" y="219"/>
                    <a:pt x="869" y="1"/>
                    <a:pt x="5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53"/>
            <p:cNvSpPr/>
            <p:nvPr/>
          </p:nvSpPr>
          <p:spPr>
            <a:xfrm>
              <a:off x="6500673" y="3363600"/>
              <a:ext cx="125085" cy="25071"/>
            </a:xfrm>
            <a:custGeom>
              <a:avLst/>
              <a:gdLst/>
              <a:ahLst/>
              <a:cxnLst/>
              <a:rect l="l" t="t" r="r" b="b"/>
              <a:pathLst>
                <a:path w="3233" h="648" extrusionOk="0">
                  <a:moveTo>
                    <a:pt x="3233" y="1"/>
                  </a:moveTo>
                  <a:lnTo>
                    <a:pt x="2771" y="493"/>
                  </a:lnTo>
                  <a:cubicBezTo>
                    <a:pt x="2678" y="592"/>
                    <a:pt x="2550" y="648"/>
                    <a:pt x="2417" y="648"/>
                  </a:cubicBezTo>
                  <a:lnTo>
                    <a:pt x="816" y="648"/>
                  </a:lnTo>
                  <a:cubicBezTo>
                    <a:pt x="682" y="648"/>
                    <a:pt x="554" y="592"/>
                    <a:pt x="463" y="49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53"/>
            <p:cNvSpPr/>
            <p:nvPr/>
          </p:nvSpPr>
          <p:spPr>
            <a:xfrm>
              <a:off x="6481561" y="3526949"/>
              <a:ext cx="163620" cy="75020"/>
            </a:xfrm>
            <a:custGeom>
              <a:avLst/>
              <a:gdLst/>
              <a:ahLst/>
              <a:cxnLst/>
              <a:rect l="l" t="t" r="r" b="b"/>
              <a:pathLst>
                <a:path w="4229" h="1939" extrusionOk="0">
                  <a:moveTo>
                    <a:pt x="4213" y="1183"/>
                  </a:moveTo>
                  <a:cubicBezTo>
                    <a:pt x="4229" y="1377"/>
                    <a:pt x="4163" y="1569"/>
                    <a:pt x="4031" y="1713"/>
                  </a:cubicBezTo>
                  <a:cubicBezTo>
                    <a:pt x="3899" y="1857"/>
                    <a:pt x="3713" y="1939"/>
                    <a:pt x="3518" y="1939"/>
                  </a:cubicBezTo>
                  <a:lnTo>
                    <a:pt x="712" y="1939"/>
                  </a:lnTo>
                  <a:cubicBezTo>
                    <a:pt x="517" y="1939"/>
                    <a:pt x="331" y="1858"/>
                    <a:pt x="198" y="1714"/>
                  </a:cubicBezTo>
                  <a:cubicBezTo>
                    <a:pt x="66" y="1570"/>
                    <a:pt x="1" y="1377"/>
                    <a:pt x="17" y="1183"/>
                  </a:cubicBezTo>
                  <a:cubicBezTo>
                    <a:pt x="31" y="935"/>
                    <a:pt x="119" y="696"/>
                    <a:pt x="268" y="498"/>
                  </a:cubicBezTo>
                  <a:cubicBezTo>
                    <a:pt x="512" y="184"/>
                    <a:pt x="888" y="0"/>
                    <a:pt x="1287" y="0"/>
                  </a:cubicBezTo>
                  <a:lnTo>
                    <a:pt x="1306" y="0"/>
                  </a:lnTo>
                  <a:lnTo>
                    <a:pt x="1306" y="414"/>
                  </a:lnTo>
                  <a:cubicBezTo>
                    <a:pt x="1306" y="511"/>
                    <a:pt x="1350" y="602"/>
                    <a:pt x="1425" y="663"/>
                  </a:cubicBezTo>
                  <a:cubicBezTo>
                    <a:pt x="1499" y="725"/>
                    <a:pt x="1598" y="749"/>
                    <a:pt x="1693" y="730"/>
                  </a:cubicBezTo>
                  <a:lnTo>
                    <a:pt x="2115" y="646"/>
                  </a:lnTo>
                  <a:lnTo>
                    <a:pt x="2536" y="730"/>
                  </a:lnTo>
                  <a:cubicBezTo>
                    <a:pt x="2631" y="749"/>
                    <a:pt x="2730" y="725"/>
                    <a:pt x="2805" y="663"/>
                  </a:cubicBezTo>
                  <a:cubicBezTo>
                    <a:pt x="2879" y="602"/>
                    <a:pt x="2922" y="509"/>
                    <a:pt x="2922" y="413"/>
                  </a:cubicBezTo>
                  <a:lnTo>
                    <a:pt x="2922" y="0"/>
                  </a:lnTo>
                  <a:lnTo>
                    <a:pt x="2942" y="0"/>
                  </a:lnTo>
                  <a:cubicBezTo>
                    <a:pt x="3340" y="0"/>
                    <a:pt x="3716" y="184"/>
                    <a:pt x="3962" y="498"/>
                  </a:cubicBezTo>
                  <a:cubicBezTo>
                    <a:pt x="4110" y="696"/>
                    <a:pt x="4197" y="935"/>
                    <a:pt x="4213" y="118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53"/>
            <p:cNvSpPr/>
            <p:nvPr/>
          </p:nvSpPr>
          <p:spPr>
            <a:xfrm>
              <a:off x="6594613" y="3526949"/>
              <a:ext cx="50568" cy="75020"/>
            </a:xfrm>
            <a:custGeom>
              <a:avLst/>
              <a:gdLst/>
              <a:ahLst/>
              <a:cxnLst/>
              <a:rect l="l" t="t" r="r" b="b"/>
              <a:pathLst>
                <a:path w="1307" h="1939" extrusionOk="0">
                  <a:moveTo>
                    <a:pt x="1040" y="497"/>
                  </a:moveTo>
                  <a:cubicBezTo>
                    <a:pt x="794" y="183"/>
                    <a:pt x="418" y="0"/>
                    <a:pt x="20" y="0"/>
                  </a:cubicBezTo>
                  <a:lnTo>
                    <a:pt x="0" y="0"/>
                  </a:lnTo>
                  <a:lnTo>
                    <a:pt x="0" y="88"/>
                  </a:lnTo>
                  <a:cubicBezTo>
                    <a:pt x="219" y="172"/>
                    <a:pt x="411" y="313"/>
                    <a:pt x="555" y="498"/>
                  </a:cubicBezTo>
                  <a:cubicBezTo>
                    <a:pt x="704" y="696"/>
                    <a:pt x="791" y="935"/>
                    <a:pt x="806" y="1183"/>
                  </a:cubicBezTo>
                  <a:cubicBezTo>
                    <a:pt x="822" y="1377"/>
                    <a:pt x="756" y="1570"/>
                    <a:pt x="624" y="1714"/>
                  </a:cubicBezTo>
                  <a:cubicBezTo>
                    <a:pt x="492" y="1857"/>
                    <a:pt x="306" y="1939"/>
                    <a:pt x="111" y="1939"/>
                  </a:cubicBezTo>
                  <a:lnTo>
                    <a:pt x="596" y="1939"/>
                  </a:lnTo>
                  <a:cubicBezTo>
                    <a:pt x="791" y="1939"/>
                    <a:pt x="977" y="1857"/>
                    <a:pt x="1109" y="1714"/>
                  </a:cubicBezTo>
                  <a:cubicBezTo>
                    <a:pt x="1241" y="1570"/>
                    <a:pt x="1307" y="1377"/>
                    <a:pt x="1291" y="1183"/>
                  </a:cubicBezTo>
                  <a:cubicBezTo>
                    <a:pt x="1276" y="935"/>
                    <a:pt x="1189" y="696"/>
                    <a:pt x="1040" y="4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53"/>
            <p:cNvSpPr/>
            <p:nvPr/>
          </p:nvSpPr>
          <p:spPr>
            <a:xfrm>
              <a:off x="6519554" y="3445275"/>
              <a:ext cx="87633" cy="89645"/>
            </a:xfrm>
            <a:custGeom>
              <a:avLst/>
              <a:gdLst/>
              <a:ahLst/>
              <a:cxnLst/>
              <a:rect l="l" t="t" r="r" b="b"/>
              <a:pathLst>
                <a:path w="2265" h="2317" extrusionOk="0">
                  <a:moveTo>
                    <a:pt x="2264" y="646"/>
                  </a:moveTo>
                  <a:lnTo>
                    <a:pt x="2264" y="1131"/>
                  </a:lnTo>
                  <a:cubicBezTo>
                    <a:pt x="2265" y="1529"/>
                    <a:pt x="2056" y="1898"/>
                    <a:pt x="1715" y="2102"/>
                  </a:cubicBezTo>
                  <a:cubicBezTo>
                    <a:pt x="1356" y="2317"/>
                    <a:pt x="909" y="2317"/>
                    <a:pt x="551" y="2102"/>
                  </a:cubicBezTo>
                  <a:cubicBezTo>
                    <a:pt x="210" y="1898"/>
                    <a:pt x="1" y="1529"/>
                    <a:pt x="2" y="1131"/>
                  </a:cubicBezTo>
                  <a:lnTo>
                    <a:pt x="2" y="486"/>
                  </a:lnTo>
                  <a:cubicBezTo>
                    <a:pt x="2" y="486"/>
                    <a:pt x="1456" y="646"/>
                    <a:pt x="1456" y="1"/>
                  </a:cubicBezTo>
                  <a:cubicBezTo>
                    <a:pt x="1456" y="1"/>
                    <a:pt x="1618" y="646"/>
                    <a:pt x="2264" y="6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53"/>
            <p:cNvSpPr/>
            <p:nvPr/>
          </p:nvSpPr>
          <p:spPr>
            <a:xfrm>
              <a:off x="6552944" y="3470268"/>
              <a:ext cx="54243" cy="62833"/>
            </a:xfrm>
            <a:custGeom>
              <a:avLst/>
              <a:gdLst/>
              <a:ahLst/>
              <a:cxnLst/>
              <a:rect l="l" t="t" r="r" b="b"/>
              <a:pathLst>
                <a:path w="1402" h="1624" extrusionOk="0">
                  <a:moveTo>
                    <a:pt x="907" y="0"/>
                  </a:moveTo>
                  <a:lnTo>
                    <a:pt x="907" y="488"/>
                  </a:lnTo>
                  <a:cubicBezTo>
                    <a:pt x="907" y="887"/>
                    <a:pt x="694" y="1256"/>
                    <a:pt x="346" y="1461"/>
                  </a:cubicBezTo>
                  <a:cubicBezTo>
                    <a:pt x="239" y="1524"/>
                    <a:pt x="123" y="1569"/>
                    <a:pt x="1" y="1594"/>
                  </a:cubicBezTo>
                  <a:cubicBezTo>
                    <a:pt x="82" y="1613"/>
                    <a:pt x="165" y="1623"/>
                    <a:pt x="248" y="1623"/>
                  </a:cubicBezTo>
                  <a:cubicBezTo>
                    <a:pt x="457" y="1624"/>
                    <a:pt x="661" y="1568"/>
                    <a:pt x="841" y="1461"/>
                  </a:cubicBezTo>
                  <a:cubicBezTo>
                    <a:pt x="1189" y="1256"/>
                    <a:pt x="1402" y="887"/>
                    <a:pt x="1401" y="488"/>
                  </a:cubicBezTo>
                  <a:lnTo>
                    <a:pt x="14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53"/>
            <p:cNvSpPr/>
            <p:nvPr/>
          </p:nvSpPr>
          <p:spPr>
            <a:xfrm>
              <a:off x="6519593" y="3413355"/>
              <a:ext cx="87555" cy="56797"/>
            </a:xfrm>
            <a:custGeom>
              <a:avLst/>
              <a:gdLst/>
              <a:ahLst/>
              <a:cxnLst/>
              <a:rect l="l" t="t" r="r" b="b"/>
              <a:pathLst>
                <a:path w="2263" h="1468" extrusionOk="0">
                  <a:moveTo>
                    <a:pt x="2263" y="1163"/>
                  </a:moveTo>
                  <a:lnTo>
                    <a:pt x="2263" y="1467"/>
                  </a:lnTo>
                  <a:cubicBezTo>
                    <a:pt x="1617" y="1467"/>
                    <a:pt x="1455" y="820"/>
                    <a:pt x="1455" y="820"/>
                  </a:cubicBezTo>
                  <a:cubicBezTo>
                    <a:pt x="1455" y="1467"/>
                    <a:pt x="1" y="1305"/>
                    <a:pt x="1" y="1305"/>
                  </a:cubicBezTo>
                  <a:lnTo>
                    <a:pt x="1" y="1144"/>
                  </a:lnTo>
                  <a:cubicBezTo>
                    <a:pt x="1" y="527"/>
                    <a:pt x="494" y="25"/>
                    <a:pt x="1109" y="13"/>
                  </a:cubicBezTo>
                  <a:cubicBezTo>
                    <a:pt x="1745" y="0"/>
                    <a:pt x="2263" y="525"/>
                    <a:pt x="2263" y="11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53"/>
            <p:cNvSpPr/>
            <p:nvPr/>
          </p:nvSpPr>
          <p:spPr>
            <a:xfrm>
              <a:off x="6552905" y="3413239"/>
              <a:ext cx="54282" cy="57571"/>
            </a:xfrm>
            <a:custGeom>
              <a:avLst/>
              <a:gdLst/>
              <a:ahLst/>
              <a:cxnLst/>
              <a:rect l="l" t="t" r="r" b="b"/>
              <a:pathLst>
                <a:path w="1403" h="1488" extrusionOk="0">
                  <a:moveTo>
                    <a:pt x="1065" y="338"/>
                  </a:moveTo>
                  <a:cubicBezTo>
                    <a:pt x="848" y="122"/>
                    <a:pt x="554" y="0"/>
                    <a:pt x="249" y="1"/>
                  </a:cubicBezTo>
                  <a:cubicBezTo>
                    <a:pt x="166" y="1"/>
                    <a:pt x="83" y="11"/>
                    <a:pt x="1" y="28"/>
                  </a:cubicBezTo>
                  <a:cubicBezTo>
                    <a:pt x="530" y="144"/>
                    <a:pt x="907" y="613"/>
                    <a:pt x="907" y="1155"/>
                  </a:cubicBezTo>
                  <a:lnTo>
                    <a:pt x="907" y="1322"/>
                  </a:lnTo>
                  <a:cubicBezTo>
                    <a:pt x="1049" y="1430"/>
                    <a:pt x="1223" y="1488"/>
                    <a:pt x="1402" y="1484"/>
                  </a:cubicBezTo>
                  <a:lnTo>
                    <a:pt x="1402" y="1154"/>
                  </a:lnTo>
                  <a:cubicBezTo>
                    <a:pt x="1403" y="848"/>
                    <a:pt x="1281" y="554"/>
                    <a:pt x="1065" y="3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53"/>
            <p:cNvSpPr/>
            <p:nvPr/>
          </p:nvSpPr>
          <p:spPr>
            <a:xfrm>
              <a:off x="6498932" y="3463652"/>
              <a:ext cx="20699" cy="31687"/>
            </a:xfrm>
            <a:custGeom>
              <a:avLst/>
              <a:gdLst/>
              <a:ahLst/>
              <a:cxnLst/>
              <a:rect l="l" t="t" r="r" b="b"/>
              <a:pathLst>
                <a:path w="535" h="819" extrusionOk="0">
                  <a:moveTo>
                    <a:pt x="535" y="0"/>
                  </a:moveTo>
                  <a:lnTo>
                    <a:pt x="535" y="818"/>
                  </a:lnTo>
                  <a:lnTo>
                    <a:pt x="458" y="818"/>
                  </a:lnTo>
                  <a:cubicBezTo>
                    <a:pt x="263" y="818"/>
                    <a:pt x="90" y="684"/>
                    <a:pt x="52" y="493"/>
                  </a:cubicBezTo>
                  <a:cubicBezTo>
                    <a:pt x="0" y="230"/>
                    <a:pt x="200" y="0"/>
                    <a:pt x="453" y="0"/>
                  </a:cubicBezTo>
                  <a:lnTo>
                    <a:pt x="5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53"/>
            <p:cNvSpPr/>
            <p:nvPr/>
          </p:nvSpPr>
          <p:spPr>
            <a:xfrm>
              <a:off x="6607110" y="3463652"/>
              <a:ext cx="19074" cy="31687"/>
            </a:xfrm>
            <a:custGeom>
              <a:avLst/>
              <a:gdLst/>
              <a:ahLst/>
              <a:cxnLst/>
              <a:rect l="l" t="t" r="r" b="b"/>
              <a:pathLst>
                <a:path w="493" h="819" extrusionOk="0">
                  <a:moveTo>
                    <a:pt x="491" y="410"/>
                  </a:moveTo>
                  <a:cubicBezTo>
                    <a:pt x="491" y="635"/>
                    <a:pt x="308" y="818"/>
                    <a:pt x="83" y="818"/>
                  </a:cubicBezTo>
                  <a:lnTo>
                    <a:pt x="1" y="818"/>
                  </a:lnTo>
                  <a:lnTo>
                    <a:pt x="1" y="0"/>
                  </a:lnTo>
                  <a:lnTo>
                    <a:pt x="83" y="0"/>
                  </a:lnTo>
                  <a:cubicBezTo>
                    <a:pt x="192" y="0"/>
                    <a:pt x="296" y="43"/>
                    <a:pt x="372" y="120"/>
                  </a:cubicBezTo>
                  <a:cubicBezTo>
                    <a:pt x="449" y="197"/>
                    <a:pt x="492" y="300"/>
                    <a:pt x="491" y="4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53"/>
            <p:cNvSpPr/>
            <p:nvPr/>
          </p:nvSpPr>
          <p:spPr>
            <a:xfrm>
              <a:off x="6532128" y="3526910"/>
              <a:ext cx="62562" cy="29172"/>
            </a:xfrm>
            <a:custGeom>
              <a:avLst/>
              <a:gdLst/>
              <a:ahLst/>
              <a:cxnLst/>
              <a:rect l="l" t="t" r="r" b="b"/>
              <a:pathLst>
                <a:path w="1617" h="754" extrusionOk="0">
                  <a:moveTo>
                    <a:pt x="1616" y="1"/>
                  </a:moveTo>
                  <a:lnTo>
                    <a:pt x="1616" y="416"/>
                  </a:lnTo>
                  <a:cubicBezTo>
                    <a:pt x="1615" y="513"/>
                    <a:pt x="1572" y="605"/>
                    <a:pt x="1498" y="667"/>
                  </a:cubicBezTo>
                  <a:cubicBezTo>
                    <a:pt x="1423" y="728"/>
                    <a:pt x="1324" y="753"/>
                    <a:pt x="1230" y="734"/>
                  </a:cubicBezTo>
                  <a:lnTo>
                    <a:pt x="808" y="649"/>
                  </a:lnTo>
                  <a:lnTo>
                    <a:pt x="386" y="734"/>
                  </a:lnTo>
                  <a:cubicBezTo>
                    <a:pt x="291" y="753"/>
                    <a:pt x="192" y="728"/>
                    <a:pt x="118" y="666"/>
                  </a:cubicBezTo>
                  <a:cubicBezTo>
                    <a:pt x="43" y="605"/>
                    <a:pt x="0" y="513"/>
                    <a:pt x="0" y="415"/>
                  </a:cubicBezTo>
                  <a:lnTo>
                    <a:pt x="0" y="0"/>
                  </a:lnTo>
                  <a:lnTo>
                    <a:pt x="226" y="0"/>
                  </a:lnTo>
                  <a:cubicBezTo>
                    <a:pt x="584" y="216"/>
                    <a:pt x="1031" y="216"/>
                    <a:pt x="1390" y="0"/>
                  </a:cubicBezTo>
                  <a:lnTo>
                    <a:pt x="161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53"/>
            <p:cNvSpPr/>
            <p:nvPr/>
          </p:nvSpPr>
          <p:spPr>
            <a:xfrm>
              <a:off x="6638758" y="3572023"/>
              <a:ext cx="119629" cy="155727"/>
            </a:xfrm>
            <a:custGeom>
              <a:avLst/>
              <a:gdLst/>
              <a:ahLst/>
              <a:cxnLst/>
              <a:rect l="l" t="t" r="r" b="b"/>
              <a:pathLst>
                <a:path w="3092" h="4025" extrusionOk="0">
                  <a:moveTo>
                    <a:pt x="3091" y="2404"/>
                  </a:moveTo>
                  <a:cubicBezTo>
                    <a:pt x="3090" y="2585"/>
                    <a:pt x="2945" y="2731"/>
                    <a:pt x="2766" y="2732"/>
                  </a:cubicBezTo>
                  <a:lnTo>
                    <a:pt x="2590" y="2732"/>
                  </a:lnTo>
                  <a:cubicBezTo>
                    <a:pt x="2769" y="2733"/>
                    <a:pt x="2914" y="2877"/>
                    <a:pt x="2914" y="3055"/>
                  </a:cubicBezTo>
                  <a:cubicBezTo>
                    <a:pt x="2913" y="3234"/>
                    <a:pt x="2769" y="3378"/>
                    <a:pt x="2590" y="3379"/>
                  </a:cubicBezTo>
                  <a:lnTo>
                    <a:pt x="2424" y="3379"/>
                  </a:lnTo>
                  <a:cubicBezTo>
                    <a:pt x="2603" y="3379"/>
                    <a:pt x="2748" y="3524"/>
                    <a:pt x="2748" y="3702"/>
                  </a:cubicBezTo>
                  <a:cubicBezTo>
                    <a:pt x="2747" y="3880"/>
                    <a:pt x="2603" y="4024"/>
                    <a:pt x="2424" y="4025"/>
                  </a:cubicBezTo>
                  <a:lnTo>
                    <a:pt x="487" y="4025"/>
                  </a:lnTo>
                  <a:cubicBezTo>
                    <a:pt x="218" y="4025"/>
                    <a:pt x="1" y="3807"/>
                    <a:pt x="1" y="3538"/>
                  </a:cubicBezTo>
                  <a:lnTo>
                    <a:pt x="1" y="2076"/>
                  </a:lnTo>
                  <a:cubicBezTo>
                    <a:pt x="209" y="1971"/>
                    <a:pt x="367" y="1787"/>
                    <a:pt x="441" y="1564"/>
                  </a:cubicBezTo>
                  <a:cubicBezTo>
                    <a:pt x="580" y="1143"/>
                    <a:pt x="651" y="701"/>
                    <a:pt x="651" y="257"/>
                  </a:cubicBezTo>
                  <a:cubicBezTo>
                    <a:pt x="652" y="158"/>
                    <a:pt x="719" y="73"/>
                    <a:pt x="813" y="50"/>
                  </a:cubicBezTo>
                  <a:cubicBezTo>
                    <a:pt x="817" y="50"/>
                    <a:pt x="819" y="49"/>
                    <a:pt x="822" y="49"/>
                  </a:cubicBezTo>
                  <a:cubicBezTo>
                    <a:pt x="1076" y="1"/>
                    <a:pt x="1237" y="180"/>
                    <a:pt x="1334" y="371"/>
                  </a:cubicBezTo>
                  <a:cubicBezTo>
                    <a:pt x="1423" y="551"/>
                    <a:pt x="1468" y="748"/>
                    <a:pt x="1465" y="949"/>
                  </a:cubicBezTo>
                  <a:lnTo>
                    <a:pt x="1465" y="1420"/>
                  </a:lnTo>
                  <a:lnTo>
                    <a:pt x="2766" y="1420"/>
                  </a:lnTo>
                  <a:cubicBezTo>
                    <a:pt x="2945" y="1420"/>
                    <a:pt x="3090" y="1567"/>
                    <a:pt x="3091" y="1748"/>
                  </a:cubicBezTo>
                  <a:cubicBezTo>
                    <a:pt x="3090" y="1929"/>
                    <a:pt x="2945" y="2075"/>
                    <a:pt x="2766" y="2077"/>
                  </a:cubicBezTo>
                  <a:cubicBezTo>
                    <a:pt x="2945" y="2077"/>
                    <a:pt x="3091" y="2224"/>
                    <a:pt x="3091" y="24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53"/>
            <p:cNvSpPr/>
            <p:nvPr/>
          </p:nvSpPr>
          <p:spPr>
            <a:xfrm>
              <a:off x="6664796" y="3572681"/>
              <a:ext cx="30759" cy="54321"/>
            </a:xfrm>
            <a:custGeom>
              <a:avLst/>
              <a:gdLst/>
              <a:ahLst/>
              <a:cxnLst/>
              <a:rect l="l" t="t" r="r" b="b"/>
              <a:pathLst>
                <a:path w="795" h="1404" extrusionOk="0">
                  <a:moveTo>
                    <a:pt x="166" y="366"/>
                  </a:moveTo>
                  <a:cubicBezTo>
                    <a:pt x="255" y="543"/>
                    <a:pt x="300" y="739"/>
                    <a:pt x="297" y="937"/>
                  </a:cubicBezTo>
                  <a:lnTo>
                    <a:pt x="297" y="1403"/>
                  </a:lnTo>
                  <a:lnTo>
                    <a:pt x="792" y="1403"/>
                  </a:lnTo>
                  <a:lnTo>
                    <a:pt x="792" y="938"/>
                  </a:lnTo>
                  <a:cubicBezTo>
                    <a:pt x="795" y="740"/>
                    <a:pt x="750" y="545"/>
                    <a:pt x="659" y="367"/>
                  </a:cubicBezTo>
                  <a:cubicBezTo>
                    <a:pt x="560" y="177"/>
                    <a:pt x="398" y="1"/>
                    <a:pt x="140" y="47"/>
                  </a:cubicBezTo>
                  <a:cubicBezTo>
                    <a:pt x="137" y="47"/>
                    <a:pt x="135" y="49"/>
                    <a:pt x="132" y="49"/>
                  </a:cubicBezTo>
                  <a:cubicBezTo>
                    <a:pt x="76" y="63"/>
                    <a:pt x="29" y="98"/>
                    <a:pt x="1" y="148"/>
                  </a:cubicBezTo>
                  <a:cubicBezTo>
                    <a:pt x="68" y="211"/>
                    <a:pt x="125" y="284"/>
                    <a:pt x="166" y="3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53"/>
            <p:cNvSpPr/>
            <p:nvPr/>
          </p:nvSpPr>
          <p:spPr>
            <a:xfrm>
              <a:off x="6713894" y="3626963"/>
              <a:ext cx="44107" cy="100787"/>
            </a:xfrm>
            <a:custGeom>
              <a:avLst/>
              <a:gdLst/>
              <a:ahLst/>
              <a:cxnLst/>
              <a:rect l="l" t="t" r="r" b="b"/>
              <a:pathLst>
                <a:path w="1140" h="2605" extrusionOk="0">
                  <a:moveTo>
                    <a:pt x="811" y="657"/>
                  </a:moveTo>
                  <a:cubicBezTo>
                    <a:pt x="992" y="655"/>
                    <a:pt x="1138" y="509"/>
                    <a:pt x="1140" y="328"/>
                  </a:cubicBezTo>
                  <a:cubicBezTo>
                    <a:pt x="1139" y="147"/>
                    <a:pt x="993" y="0"/>
                    <a:pt x="811" y="0"/>
                  </a:cubicBezTo>
                  <a:lnTo>
                    <a:pt x="320" y="0"/>
                  </a:lnTo>
                  <a:cubicBezTo>
                    <a:pt x="500" y="0"/>
                    <a:pt x="647" y="147"/>
                    <a:pt x="647" y="328"/>
                  </a:cubicBezTo>
                  <a:cubicBezTo>
                    <a:pt x="646" y="509"/>
                    <a:pt x="500" y="655"/>
                    <a:pt x="320" y="657"/>
                  </a:cubicBezTo>
                  <a:cubicBezTo>
                    <a:pt x="500" y="657"/>
                    <a:pt x="647" y="804"/>
                    <a:pt x="647" y="984"/>
                  </a:cubicBezTo>
                  <a:cubicBezTo>
                    <a:pt x="646" y="1165"/>
                    <a:pt x="500" y="1311"/>
                    <a:pt x="320" y="1312"/>
                  </a:cubicBezTo>
                  <a:lnTo>
                    <a:pt x="162" y="1312"/>
                  </a:lnTo>
                  <a:cubicBezTo>
                    <a:pt x="341" y="1313"/>
                    <a:pt x="484" y="1457"/>
                    <a:pt x="485" y="1635"/>
                  </a:cubicBezTo>
                  <a:cubicBezTo>
                    <a:pt x="484" y="1814"/>
                    <a:pt x="339" y="1958"/>
                    <a:pt x="162" y="1959"/>
                  </a:cubicBezTo>
                  <a:lnTo>
                    <a:pt x="0" y="1959"/>
                  </a:lnTo>
                  <a:cubicBezTo>
                    <a:pt x="179" y="1959"/>
                    <a:pt x="324" y="2104"/>
                    <a:pt x="324" y="2282"/>
                  </a:cubicBezTo>
                  <a:cubicBezTo>
                    <a:pt x="323" y="2460"/>
                    <a:pt x="179" y="2604"/>
                    <a:pt x="0" y="2605"/>
                  </a:cubicBezTo>
                  <a:lnTo>
                    <a:pt x="485" y="2605"/>
                  </a:lnTo>
                  <a:cubicBezTo>
                    <a:pt x="664" y="2604"/>
                    <a:pt x="808" y="2460"/>
                    <a:pt x="809" y="2282"/>
                  </a:cubicBezTo>
                  <a:cubicBezTo>
                    <a:pt x="808" y="2104"/>
                    <a:pt x="664" y="1959"/>
                    <a:pt x="485" y="1959"/>
                  </a:cubicBezTo>
                  <a:lnTo>
                    <a:pt x="649" y="1959"/>
                  </a:lnTo>
                  <a:cubicBezTo>
                    <a:pt x="827" y="1958"/>
                    <a:pt x="971" y="1813"/>
                    <a:pt x="972" y="1635"/>
                  </a:cubicBezTo>
                  <a:cubicBezTo>
                    <a:pt x="972" y="1457"/>
                    <a:pt x="827" y="1313"/>
                    <a:pt x="649" y="1312"/>
                  </a:cubicBezTo>
                  <a:lnTo>
                    <a:pt x="811" y="1312"/>
                  </a:lnTo>
                  <a:cubicBezTo>
                    <a:pt x="992" y="1311"/>
                    <a:pt x="1138" y="1165"/>
                    <a:pt x="1140" y="984"/>
                  </a:cubicBezTo>
                  <a:cubicBezTo>
                    <a:pt x="1139" y="804"/>
                    <a:pt x="993" y="657"/>
                    <a:pt x="811" y="6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53"/>
            <p:cNvSpPr/>
            <p:nvPr/>
          </p:nvSpPr>
          <p:spPr>
            <a:xfrm>
              <a:off x="6588771" y="3646114"/>
              <a:ext cx="50026" cy="81636"/>
            </a:xfrm>
            <a:custGeom>
              <a:avLst/>
              <a:gdLst/>
              <a:ahLst/>
              <a:cxnLst/>
              <a:rect l="l" t="t" r="r" b="b"/>
              <a:pathLst>
                <a:path w="1293" h="2110" extrusionOk="0">
                  <a:moveTo>
                    <a:pt x="325" y="0"/>
                  </a:moveTo>
                  <a:lnTo>
                    <a:pt x="968" y="0"/>
                  </a:lnTo>
                  <a:cubicBezTo>
                    <a:pt x="1147" y="0"/>
                    <a:pt x="1293" y="145"/>
                    <a:pt x="1293" y="325"/>
                  </a:cubicBezTo>
                  <a:lnTo>
                    <a:pt x="1293" y="1785"/>
                  </a:lnTo>
                  <a:cubicBezTo>
                    <a:pt x="1293" y="1965"/>
                    <a:pt x="1147" y="2110"/>
                    <a:pt x="968" y="2110"/>
                  </a:cubicBezTo>
                  <a:lnTo>
                    <a:pt x="325" y="2110"/>
                  </a:lnTo>
                  <a:cubicBezTo>
                    <a:pt x="145" y="2110"/>
                    <a:pt x="0" y="1965"/>
                    <a:pt x="0" y="1785"/>
                  </a:cubicBezTo>
                  <a:lnTo>
                    <a:pt x="0" y="325"/>
                  </a:lnTo>
                  <a:cubicBezTo>
                    <a:pt x="0" y="145"/>
                    <a:pt x="145" y="0"/>
                    <a:pt x="3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53"/>
            <p:cNvSpPr/>
            <p:nvPr/>
          </p:nvSpPr>
          <p:spPr>
            <a:xfrm>
              <a:off x="6606878" y="3646114"/>
              <a:ext cx="31919" cy="81636"/>
            </a:xfrm>
            <a:custGeom>
              <a:avLst/>
              <a:gdLst/>
              <a:ahLst/>
              <a:cxnLst/>
              <a:rect l="l" t="t" r="r" b="b"/>
              <a:pathLst>
                <a:path w="825" h="2110" extrusionOk="0">
                  <a:moveTo>
                    <a:pt x="495" y="0"/>
                  </a:moveTo>
                  <a:lnTo>
                    <a:pt x="0" y="0"/>
                  </a:lnTo>
                  <a:cubicBezTo>
                    <a:pt x="182" y="0"/>
                    <a:pt x="330" y="145"/>
                    <a:pt x="330" y="325"/>
                  </a:cubicBezTo>
                  <a:lnTo>
                    <a:pt x="330" y="1785"/>
                  </a:lnTo>
                  <a:cubicBezTo>
                    <a:pt x="330" y="1965"/>
                    <a:pt x="182" y="2110"/>
                    <a:pt x="0" y="2110"/>
                  </a:cubicBezTo>
                  <a:lnTo>
                    <a:pt x="495" y="2110"/>
                  </a:lnTo>
                  <a:cubicBezTo>
                    <a:pt x="677" y="2110"/>
                    <a:pt x="824" y="1965"/>
                    <a:pt x="825" y="1785"/>
                  </a:cubicBezTo>
                  <a:lnTo>
                    <a:pt x="825" y="325"/>
                  </a:lnTo>
                  <a:cubicBezTo>
                    <a:pt x="824" y="145"/>
                    <a:pt x="677" y="0"/>
                    <a:pt x="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53"/>
            <p:cNvSpPr/>
            <p:nvPr/>
          </p:nvSpPr>
          <p:spPr>
            <a:xfrm>
              <a:off x="6500093" y="3627118"/>
              <a:ext cx="50877" cy="43952"/>
            </a:xfrm>
            <a:custGeom>
              <a:avLst/>
              <a:gdLst/>
              <a:ahLst/>
              <a:cxnLst/>
              <a:rect l="l" t="t" r="r" b="b"/>
              <a:pathLst>
                <a:path w="1315" h="1136" extrusionOk="0">
                  <a:moveTo>
                    <a:pt x="658" y="171"/>
                  </a:moveTo>
                  <a:cubicBezTo>
                    <a:pt x="733" y="66"/>
                    <a:pt x="853" y="2"/>
                    <a:pt x="983" y="1"/>
                  </a:cubicBezTo>
                  <a:cubicBezTo>
                    <a:pt x="1076" y="7"/>
                    <a:pt x="1163" y="51"/>
                    <a:pt x="1224" y="121"/>
                  </a:cubicBezTo>
                  <a:cubicBezTo>
                    <a:pt x="1285" y="193"/>
                    <a:pt x="1314" y="285"/>
                    <a:pt x="1307" y="379"/>
                  </a:cubicBezTo>
                  <a:cubicBezTo>
                    <a:pt x="1307" y="614"/>
                    <a:pt x="1126" y="893"/>
                    <a:pt x="658" y="1136"/>
                  </a:cubicBezTo>
                  <a:cubicBezTo>
                    <a:pt x="189" y="894"/>
                    <a:pt x="9" y="615"/>
                    <a:pt x="9" y="379"/>
                  </a:cubicBezTo>
                  <a:cubicBezTo>
                    <a:pt x="1" y="285"/>
                    <a:pt x="31" y="193"/>
                    <a:pt x="92" y="121"/>
                  </a:cubicBezTo>
                  <a:cubicBezTo>
                    <a:pt x="153" y="51"/>
                    <a:pt x="240" y="7"/>
                    <a:pt x="334" y="1"/>
                  </a:cubicBezTo>
                  <a:cubicBezTo>
                    <a:pt x="463" y="3"/>
                    <a:pt x="584" y="66"/>
                    <a:pt x="658" y="171"/>
                  </a:cubicBezTo>
                  <a:close/>
                </a:path>
              </a:pathLst>
            </a:custGeom>
            <a:solidFill>
              <a:srgbClr val="C6D8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53"/>
            <p:cNvSpPr/>
            <p:nvPr/>
          </p:nvSpPr>
          <p:spPr>
            <a:xfrm>
              <a:off x="6456335" y="3363600"/>
              <a:ext cx="38264" cy="364150"/>
            </a:xfrm>
            <a:custGeom>
              <a:avLst/>
              <a:gdLst/>
              <a:ahLst/>
              <a:cxnLst/>
              <a:rect l="l" t="t" r="r" b="b"/>
              <a:pathLst>
                <a:path w="989" h="9412" extrusionOk="0">
                  <a:moveTo>
                    <a:pt x="494" y="8925"/>
                  </a:moveTo>
                  <a:lnTo>
                    <a:pt x="494" y="488"/>
                  </a:lnTo>
                  <a:cubicBezTo>
                    <a:pt x="494" y="219"/>
                    <a:pt x="716" y="1"/>
                    <a:pt x="989" y="1"/>
                  </a:cubicBezTo>
                  <a:lnTo>
                    <a:pt x="487" y="1"/>
                  </a:lnTo>
                  <a:cubicBezTo>
                    <a:pt x="218" y="1"/>
                    <a:pt x="1" y="219"/>
                    <a:pt x="1" y="488"/>
                  </a:cubicBezTo>
                  <a:lnTo>
                    <a:pt x="1" y="8925"/>
                  </a:lnTo>
                  <a:cubicBezTo>
                    <a:pt x="1" y="9194"/>
                    <a:pt x="218" y="9412"/>
                    <a:pt x="487" y="9412"/>
                  </a:cubicBezTo>
                  <a:lnTo>
                    <a:pt x="989" y="9412"/>
                  </a:lnTo>
                  <a:cubicBezTo>
                    <a:pt x="716" y="9412"/>
                    <a:pt x="494" y="9194"/>
                    <a:pt x="494" y="89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53"/>
            <p:cNvSpPr/>
            <p:nvPr/>
          </p:nvSpPr>
          <p:spPr>
            <a:xfrm>
              <a:off x="6450454" y="3382751"/>
              <a:ext cx="12574" cy="50065"/>
            </a:xfrm>
            <a:custGeom>
              <a:avLst/>
              <a:gdLst/>
              <a:ahLst/>
              <a:cxnLst/>
              <a:rect l="l" t="t" r="r" b="b"/>
              <a:pathLst>
                <a:path w="325" h="1294" extrusionOk="0">
                  <a:moveTo>
                    <a:pt x="1" y="0"/>
                  </a:moveTo>
                  <a:lnTo>
                    <a:pt x="324" y="0"/>
                  </a:lnTo>
                  <a:lnTo>
                    <a:pt x="324" y="1293"/>
                  </a:lnTo>
                  <a:lnTo>
                    <a:pt x="1" y="12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53"/>
            <p:cNvSpPr/>
            <p:nvPr/>
          </p:nvSpPr>
          <p:spPr>
            <a:xfrm>
              <a:off x="6450222" y="3401168"/>
              <a:ext cx="12574" cy="12574"/>
            </a:xfrm>
            <a:custGeom>
              <a:avLst/>
              <a:gdLst/>
              <a:ahLst/>
              <a:cxnLst/>
              <a:rect l="l" t="t" r="r" b="b"/>
              <a:pathLst>
                <a:path w="325" h="325" extrusionOk="0">
                  <a:moveTo>
                    <a:pt x="325" y="163"/>
                  </a:moveTo>
                  <a:cubicBezTo>
                    <a:pt x="325" y="252"/>
                    <a:pt x="252" y="325"/>
                    <a:pt x="162" y="325"/>
                  </a:cubicBezTo>
                  <a:cubicBezTo>
                    <a:pt x="73" y="325"/>
                    <a:pt x="0" y="252"/>
                    <a:pt x="0" y="163"/>
                  </a:cubicBezTo>
                  <a:cubicBezTo>
                    <a:pt x="0" y="73"/>
                    <a:pt x="73" y="0"/>
                    <a:pt x="162" y="0"/>
                  </a:cubicBezTo>
                  <a:cubicBezTo>
                    <a:pt x="252" y="0"/>
                    <a:pt x="325" y="73"/>
                    <a:pt x="325" y="1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53"/>
            <p:cNvSpPr/>
            <p:nvPr/>
          </p:nvSpPr>
          <p:spPr>
            <a:xfrm>
              <a:off x="6450222" y="3356984"/>
              <a:ext cx="315478" cy="377421"/>
            </a:xfrm>
            <a:custGeom>
              <a:avLst/>
              <a:gdLst/>
              <a:ahLst/>
              <a:cxnLst/>
              <a:rect l="l" t="t" r="r" b="b"/>
              <a:pathLst>
                <a:path w="8154" h="9755" extrusionOk="0">
                  <a:moveTo>
                    <a:pt x="4164" y="324"/>
                  </a:moveTo>
                  <a:lnTo>
                    <a:pt x="3956" y="546"/>
                  </a:lnTo>
                  <a:cubicBezTo>
                    <a:pt x="3895" y="611"/>
                    <a:pt x="3810" y="648"/>
                    <a:pt x="3721" y="648"/>
                  </a:cubicBezTo>
                  <a:lnTo>
                    <a:pt x="2120" y="648"/>
                  </a:lnTo>
                  <a:cubicBezTo>
                    <a:pt x="2031" y="648"/>
                    <a:pt x="1946" y="611"/>
                    <a:pt x="1885" y="546"/>
                  </a:cubicBezTo>
                  <a:lnTo>
                    <a:pt x="1677" y="324"/>
                  </a:lnTo>
                  <a:close/>
                  <a:moveTo>
                    <a:pt x="330" y="8826"/>
                  </a:moveTo>
                  <a:cubicBezTo>
                    <a:pt x="428" y="8885"/>
                    <a:pt x="540" y="8917"/>
                    <a:pt x="653" y="8918"/>
                  </a:cubicBezTo>
                  <a:lnTo>
                    <a:pt x="3410" y="8918"/>
                  </a:lnTo>
                  <a:lnTo>
                    <a:pt x="3410" y="9248"/>
                  </a:lnTo>
                  <a:cubicBezTo>
                    <a:pt x="3410" y="9303"/>
                    <a:pt x="3420" y="9359"/>
                    <a:pt x="3439" y="9412"/>
                  </a:cubicBezTo>
                  <a:lnTo>
                    <a:pt x="655" y="9412"/>
                  </a:lnTo>
                  <a:cubicBezTo>
                    <a:pt x="475" y="9412"/>
                    <a:pt x="330" y="9267"/>
                    <a:pt x="330" y="9087"/>
                  </a:cubicBezTo>
                  <a:lnTo>
                    <a:pt x="330" y="8826"/>
                  </a:lnTo>
                  <a:close/>
                  <a:moveTo>
                    <a:pt x="4540" y="7625"/>
                  </a:moveTo>
                  <a:cubicBezTo>
                    <a:pt x="4630" y="7625"/>
                    <a:pt x="4703" y="7698"/>
                    <a:pt x="4703" y="7787"/>
                  </a:cubicBezTo>
                  <a:lnTo>
                    <a:pt x="4703" y="9250"/>
                  </a:lnTo>
                  <a:cubicBezTo>
                    <a:pt x="4703" y="9339"/>
                    <a:pt x="4630" y="9412"/>
                    <a:pt x="4540" y="9412"/>
                  </a:cubicBezTo>
                  <a:lnTo>
                    <a:pt x="3895" y="9412"/>
                  </a:lnTo>
                  <a:cubicBezTo>
                    <a:pt x="3806" y="9412"/>
                    <a:pt x="3733" y="9339"/>
                    <a:pt x="3733" y="9250"/>
                  </a:cubicBezTo>
                  <a:lnTo>
                    <a:pt x="3733" y="7787"/>
                  </a:lnTo>
                  <a:cubicBezTo>
                    <a:pt x="3733" y="7698"/>
                    <a:pt x="3806" y="7625"/>
                    <a:pt x="3895" y="7625"/>
                  </a:cubicBezTo>
                  <a:close/>
                  <a:moveTo>
                    <a:pt x="5768" y="5790"/>
                  </a:moveTo>
                  <a:cubicBezTo>
                    <a:pt x="5839" y="5790"/>
                    <a:pt x="5948" y="5824"/>
                    <a:pt x="6054" y="6028"/>
                  </a:cubicBezTo>
                  <a:cubicBezTo>
                    <a:pt x="6130" y="6183"/>
                    <a:pt x="6168" y="6353"/>
                    <a:pt x="6166" y="6525"/>
                  </a:cubicBezTo>
                  <a:lnTo>
                    <a:pt x="6166" y="6987"/>
                  </a:lnTo>
                  <a:cubicBezTo>
                    <a:pt x="6166" y="7077"/>
                    <a:pt x="6239" y="7150"/>
                    <a:pt x="6328" y="7150"/>
                  </a:cubicBezTo>
                  <a:lnTo>
                    <a:pt x="7629" y="7150"/>
                  </a:lnTo>
                  <a:cubicBezTo>
                    <a:pt x="7710" y="7150"/>
                    <a:pt x="7782" y="7207"/>
                    <a:pt x="7794" y="7287"/>
                  </a:cubicBezTo>
                  <a:cubicBezTo>
                    <a:pt x="7809" y="7387"/>
                    <a:pt x="7731" y="7473"/>
                    <a:pt x="7633" y="7473"/>
                  </a:cubicBezTo>
                  <a:lnTo>
                    <a:pt x="7144" y="7473"/>
                  </a:lnTo>
                  <a:cubicBezTo>
                    <a:pt x="7058" y="7473"/>
                    <a:pt x="6982" y="7538"/>
                    <a:pt x="6977" y="7624"/>
                  </a:cubicBezTo>
                  <a:cubicBezTo>
                    <a:pt x="6971" y="7718"/>
                    <a:pt x="7045" y="7796"/>
                    <a:pt x="7139" y="7796"/>
                  </a:cubicBezTo>
                  <a:lnTo>
                    <a:pt x="7620" y="7796"/>
                  </a:lnTo>
                  <a:cubicBezTo>
                    <a:pt x="7706" y="7796"/>
                    <a:pt x="7781" y="7862"/>
                    <a:pt x="7787" y="7948"/>
                  </a:cubicBezTo>
                  <a:cubicBezTo>
                    <a:pt x="7793" y="8041"/>
                    <a:pt x="7718" y="8120"/>
                    <a:pt x="7626" y="8120"/>
                  </a:cubicBezTo>
                  <a:lnTo>
                    <a:pt x="7144" y="8120"/>
                  </a:lnTo>
                  <a:cubicBezTo>
                    <a:pt x="7058" y="8120"/>
                    <a:pt x="6982" y="8185"/>
                    <a:pt x="6977" y="8271"/>
                  </a:cubicBezTo>
                  <a:cubicBezTo>
                    <a:pt x="6971" y="8365"/>
                    <a:pt x="7045" y="8442"/>
                    <a:pt x="7139" y="8442"/>
                  </a:cubicBezTo>
                  <a:lnTo>
                    <a:pt x="7457" y="8442"/>
                  </a:lnTo>
                  <a:cubicBezTo>
                    <a:pt x="7544" y="8442"/>
                    <a:pt x="7620" y="8508"/>
                    <a:pt x="7625" y="8595"/>
                  </a:cubicBezTo>
                  <a:cubicBezTo>
                    <a:pt x="7630" y="8688"/>
                    <a:pt x="7556" y="8766"/>
                    <a:pt x="7463" y="8766"/>
                  </a:cubicBezTo>
                  <a:lnTo>
                    <a:pt x="7144" y="8766"/>
                  </a:lnTo>
                  <a:cubicBezTo>
                    <a:pt x="7058" y="8766"/>
                    <a:pt x="6982" y="8831"/>
                    <a:pt x="6977" y="8918"/>
                  </a:cubicBezTo>
                  <a:cubicBezTo>
                    <a:pt x="6972" y="9011"/>
                    <a:pt x="7045" y="9089"/>
                    <a:pt x="7139" y="9089"/>
                  </a:cubicBezTo>
                  <a:lnTo>
                    <a:pt x="7283" y="9089"/>
                  </a:lnTo>
                  <a:cubicBezTo>
                    <a:pt x="7369" y="9089"/>
                    <a:pt x="7444" y="9154"/>
                    <a:pt x="7450" y="9240"/>
                  </a:cubicBezTo>
                  <a:cubicBezTo>
                    <a:pt x="7455" y="9334"/>
                    <a:pt x="7380" y="9412"/>
                    <a:pt x="7288" y="9412"/>
                  </a:cubicBezTo>
                  <a:lnTo>
                    <a:pt x="5350" y="9412"/>
                  </a:lnTo>
                  <a:cubicBezTo>
                    <a:pt x="5171" y="9412"/>
                    <a:pt x="5026" y="9267"/>
                    <a:pt x="5026" y="9087"/>
                  </a:cubicBezTo>
                  <a:lnTo>
                    <a:pt x="5026" y="7728"/>
                  </a:lnTo>
                  <a:cubicBezTo>
                    <a:pt x="5230" y="7602"/>
                    <a:pt x="5383" y="7409"/>
                    <a:pt x="5459" y="7182"/>
                  </a:cubicBezTo>
                  <a:cubicBezTo>
                    <a:pt x="5604" y="6750"/>
                    <a:pt x="5678" y="6298"/>
                    <a:pt x="5677" y="5842"/>
                  </a:cubicBezTo>
                  <a:cubicBezTo>
                    <a:pt x="5677" y="5820"/>
                    <a:pt x="5693" y="5800"/>
                    <a:pt x="5714" y="5796"/>
                  </a:cubicBezTo>
                  <a:cubicBezTo>
                    <a:pt x="5727" y="5794"/>
                    <a:pt x="5746" y="5790"/>
                    <a:pt x="5768" y="5790"/>
                  </a:cubicBezTo>
                  <a:close/>
                  <a:moveTo>
                    <a:pt x="671" y="1"/>
                  </a:moveTo>
                  <a:cubicBezTo>
                    <a:pt x="316" y="1"/>
                    <a:pt x="28" y="288"/>
                    <a:pt x="26" y="642"/>
                  </a:cubicBezTo>
                  <a:cubicBezTo>
                    <a:pt x="24" y="682"/>
                    <a:pt x="37" y="721"/>
                    <a:pt x="62" y="750"/>
                  </a:cubicBezTo>
                  <a:cubicBezTo>
                    <a:pt x="95" y="790"/>
                    <a:pt x="141" y="809"/>
                    <a:pt x="186" y="809"/>
                  </a:cubicBezTo>
                  <a:cubicBezTo>
                    <a:pt x="230" y="809"/>
                    <a:pt x="274" y="791"/>
                    <a:pt x="306" y="756"/>
                  </a:cubicBezTo>
                  <a:cubicBezTo>
                    <a:pt x="334" y="725"/>
                    <a:pt x="348" y="684"/>
                    <a:pt x="349" y="642"/>
                  </a:cubicBezTo>
                  <a:cubicBezTo>
                    <a:pt x="351" y="466"/>
                    <a:pt x="495" y="324"/>
                    <a:pt x="671" y="324"/>
                  </a:cubicBezTo>
                  <a:lnTo>
                    <a:pt x="1234" y="324"/>
                  </a:lnTo>
                  <a:lnTo>
                    <a:pt x="1649" y="766"/>
                  </a:lnTo>
                  <a:cubicBezTo>
                    <a:pt x="1771" y="896"/>
                    <a:pt x="1942" y="970"/>
                    <a:pt x="2120" y="971"/>
                  </a:cubicBezTo>
                  <a:lnTo>
                    <a:pt x="3721" y="971"/>
                  </a:lnTo>
                  <a:cubicBezTo>
                    <a:pt x="3899" y="970"/>
                    <a:pt x="4069" y="896"/>
                    <a:pt x="4192" y="766"/>
                  </a:cubicBezTo>
                  <a:lnTo>
                    <a:pt x="4606" y="324"/>
                  </a:lnTo>
                  <a:lnTo>
                    <a:pt x="5195" y="324"/>
                  </a:lnTo>
                  <a:cubicBezTo>
                    <a:pt x="5375" y="324"/>
                    <a:pt x="5519" y="469"/>
                    <a:pt x="5519" y="649"/>
                  </a:cubicBezTo>
                  <a:lnTo>
                    <a:pt x="5519" y="5520"/>
                  </a:lnTo>
                  <a:cubicBezTo>
                    <a:pt x="5419" y="5589"/>
                    <a:pt x="5358" y="5704"/>
                    <a:pt x="5358" y="5827"/>
                  </a:cubicBezTo>
                  <a:cubicBezTo>
                    <a:pt x="5358" y="6249"/>
                    <a:pt x="5290" y="6668"/>
                    <a:pt x="5156" y="7069"/>
                  </a:cubicBezTo>
                  <a:cubicBezTo>
                    <a:pt x="5106" y="7218"/>
                    <a:pt x="5007" y="7346"/>
                    <a:pt x="4876" y="7432"/>
                  </a:cubicBezTo>
                  <a:cubicBezTo>
                    <a:pt x="4787" y="7349"/>
                    <a:pt x="4669" y="7302"/>
                    <a:pt x="4546" y="7302"/>
                  </a:cubicBezTo>
                  <a:lnTo>
                    <a:pt x="3896" y="7302"/>
                  </a:lnTo>
                  <a:cubicBezTo>
                    <a:pt x="3627" y="7302"/>
                    <a:pt x="3410" y="7519"/>
                    <a:pt x="3410" y="7788"/>
                  </a:cubicBezTo>
                  <a:lnTo>
                    <a:pt x="3410" y="8595"/>
                  </a:lnTo>
                  <a:lnTo>
                    <a:pt x="653" y="8595"/>
                  </a:lnTo>
                  <a:cubicBezTo>
                    <a:pt x="475" y="8595"/>
                    <a:pt x="329" y="8450"/>
                    <a:pt x="329" y="8270"/>
                  </a:cubicBezTo>
                  <a:lnTo>
                    <a:pt x="329" y="3003"/>
                  </a:lnTo>
                  <a:lnTo>
                    <a:pt x="329" y="1954"/>
                  </a:lnTo>
                  <a:cubicBezTo>
                    <a:pt x="325" y="1864"/>
                    <a:pt x="252" y="1791"/>
                    <a:pt x="162" y="1791"/>
                  </a:cubicBezTo>
                  <a:cubicBezTo>
                    <a:pt x="73" y="1791"/>
                    <a:pt x="0" y="1864"/>
                    <a:pt x="7" y="1954"/>
                  </a:cubicBezTo>
                  <a:lnTo>
                    <a:pt x="7" y="3003"/>
                  </a:lnTo>
                  <a:lnTo>
                    <a:pt x="7" y="9092"/>
                  </a:lnTo>
                  <a:cubicBezTo>
                    <a:pt x="0" y="9447"/>
                    <a:pt x="285" y="9735"/>
                    <a:pt x="638" y="9735"/>
                  </a:cubicBezTo>
                  <a:cubicBezTo>
                    <a:pt x="642" y="9735"/>
                    <a:pt x="645" y="9735"/>
                    <a:pt x="649" y="9735"/>
                  </a:cubicBezTo>
                  <a:lnTo>
                    <a:pt x="4543" y="9735"/>
                  </a:lnTo>
                  <a:cubicBezTo>
                    <a:pt x="4548" y="9735"/>
                    <a:pt x="4554" y="9735"/>
                    <a:pt x="4559" y="9735"/>
                  </a:cubicBezTo>
                  <a:cubicBezTo>
                    <a:pt x="4694" y="9735"/>
                    <a:pt x="4822" y="9674"/>
                    <a:pt x="4909" y="9570"/>
                  </a:cubicBezTo>
                  <a:cubicBezTo>
                    <a:pt x="4913" y="9570"/>
                    <a:pt x="4915" y="9570"/>
                    <a:pt x="4917" y="9569"/>
                  </a:cubicBezTo>
                  <a:cubicBezTo>
                    <a:pt x="5013" y="9657"/>
                    <a:pt x="5135" y="9714"/>
                    <a:pt x="5265" y="9732"/>
                  </a:cubicBezTo>
                  <a:cubicBezTo>
                    <a:pt x="5266" y="9732"/>
                    <a:pt x="5269" y="9733"/>
                    <a:pt x="5271" y="9755"/>
                  </a:cubicBezTo>
                  <a:lnTo>
                    <a:pt x="5272" y="9755"/>
                  </a:lnTo>
                  <a:cubicBezTo>
                    <a:pt x="5299" y="9737"/>
                    <a:pt x="5354" y="9735"/>
                    <a:pt x="5354" y="9735"/>
                  </a:cubicBezTo>
                  <a:lnTo>
                    <a:pt x="7303" y="9735"/>
                  </a:lnTo>
                  <a:cubicBezTo>
                    <a:pt x="7572" y="9735"/>
                    <a:pt x="7791" y="9517"/>
                    <a:pt x="7791" y="9248"/>
                  </a:cubicBezTo>
                  <a:cubicBezTo>
                    <a:pt x="7791" y="9164"/>
                    <a:pt x="7768" y="9081"/>
                    <a:pt x="7726" y="9008"/>
                  </a:cubicBezTo>
                  <a:cubicBezTo>
                    <a:pt x="7947" y="8871"/>
                    <a:pt x="8020" y="8583"/>
                    <a:pt x="7888" y="8357"/>
                  </a:cubicBezTo>
                  <a:cubicBezTo>
                    <a:pt x="8010" y="8282"/>
                    <a:pt x="8092" y="8156"/>
                    <a:pt x="8112" y="8013"/>
                  </a:cubicBezTo>
                  <a:cubicBezTo>
                    <a:pt x="8131" y="7870"/>
                    <a:pt x="8086" y="7727"/>
                    <a:pt x="7989" y="7621"/>
                  </a:cubicBezTo>
                  <a:cubicBezTo>
                    <a:pt x="8119" y="7478"/>
                    <a:pt x="8153" y="7272"/>
                    <a:pt x="8074" y="7096"/>
                  </a:cubicBezTo>
                  <a:cubicBezTo>
                    <a:pt x="7997" y="6920"/>
                    <a:pt x="7823" y="6807"/>
                    <a:pt x="7631" y="6807"/>
                  </a:cubicBezTo>
                  <a:cubicBezTo>
                    <a:pt x="7630" y="6807"/>
                    <a:pt x="7629" y="6807"/>
                    <a:pt x="7628" y="6807"/>
                  </a:cubicBezTo>
                  <a:lnTo>
                    <a:pt x="6490" y="6807"/>
                  </a:lnTo>
                  <a:lnTo>
                    <a:pt x="6490" y="6487"/>
                  </a:lnTo>
                  <a:cubicBezTo>
                    <a:pt x="6492" y="6263"/>
                    <a:pt x="6441" y="6043"/>
                    <a:pt x="6342" y="5843"/>
                  </a:cubicBezTo>
                  <a:cubicBezTo>
                    <a:pt x="6255" y="5632"/>
                    <a:pt x="6068" y="5479"/>
                    <a:pt x="5843" y="5436"/>
                  </a:cubicBezTo>
                  <a:lnTo>
                    <a:pt x="5843" y="650"/>
                  </a:lnTo>
                  <a:cubicBezTo>
                    <a:pt x="5843" y="292"/>
                    <a:pt x="5553" y="1"/>
                    <a:pt x="51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53"/>
            <p:cNvSpPr/>
            <p:nvPr/>
          </p:nvSpPr>
          <p:spPr>
            <a:xfrm>
              <a:off x="6493825" y="3620850"/>
              <a:ext cx="63452" cy="56526"/>
            </a:xfrm>
            <a:custGeom>
              <a:avLst/>
              <a:gdLst/>
              <a:ahLst/>
              <a:cxnLst/>
              <a:rect l="l" t="t" r="r" b="b"/>
              <a:pathLst>
                <a:path w="1640" h="1461" extrusionOk="0">
                  <a:moveTo>
                    <a:pt x="1145" y="332"/>
                  </a:moveTo>
                  <a:cubicBezTo>
                    <a:pt x="1250" y="332"/>
                    <a:pt x="1306" y="443"/>
                    <a:pt x="1306" y="548"/>
                  </a:cubicBezTo>
                  <a:cubicBezTo>
                    <a:pt x="1306" y="738"/>
                    <a:pt x="1131" y="944"/>
                    <a:pt x="820" y="1120"/>
                  </a:cubicBezTo>
                  <a:cubicBezTo>
                    <a:pt x="509" y="944"/>
                    <a:pt x="333" y="738"/>
                    <a:pt x="333" y="548"/>
                  </a:cubicBezTo>
                  <a:cubicBezTo>
                    <a:pt x="333" y="443"/>
                    <a:pt x="391" y="332"/>
                    <a:pt x="496" y="332"/>
                  </a:cubicBezTo>
                  <a:cubicBezTo>
                    <a:pt x="570" y="333"/>
                    <a:pt x="640" y="370"/>
                    <a:pt x="685" y="429"/>
                  </a:cubicBezTo>
                  <a:cubicBezTo>
                    <a:pt x="714" y="473"/>
                    <a:pt x="764" y="501"/>
                    <a:pt x="818" y="501"/>
                  </a:cubicBezTo>
                  <a:lnTo>
                    <a:pt x="820" y="501"/>
                  </a:lnTo>
                  <a:cubicBezTo>
                    <a:pt x="874" y="500"/>
                    <a:pt x="924" y="473"/>
                    <a:pt x="955" y="429"/>
                  </a:cubicBezTo>
                  <a:cubicBezTo>
                    <a:pt x="1000" y="368"/>
                    <a:pt x="1069" y="333"/>
                    <a:pt x="1145" y="332"/>
                  </a:cubicBezTo>
                  <a:close/>
                  <a:moveTo>
                    <a:pt x="496" y="1"/>
                  </a:moveTo>
                  <a:cubicBezTo>
                    <a:pt x="359" y="6"/>
                    <a:pt x="230" y="67"/>
                    <a:pt x="139" y="169"/>
                  </a:cubicBezTo>
                  <a:cubicBezTo>
                    <a:pt x="47" y="271"/>
                    <a:pt x="0" y="405"/>
                    <a:pt x="8" y="542"/>
                  </a:cubicBezTo>
                  <a:cubicBezTo>
                    <a:pt x="8" y="736"/>
                    <a:pt x="104" y="1111"/>
                    <a:pt x="746" y="1443"/>
                  </a:cubicBezTo>
                  <a:cubicBezTo>
                    <a:pt x="769" y="1455"/>
                    <a:pt x="794" y="1461"/>
                    <a:pt x="820" y="1461"/>
                  </a:cubicBezTo>
                  <a:cubicBezTo>
                    <a:pt x="845" y="1461"/>
                    <a:pt x="871" y="1455"/>
                    <a:pt x="895" y="1443"/>
                  </a:cubicBezTo>
                  <a:cubicBezTo>
                    <a:pt x="1535" y="1111"/>
                    <a:pt x="1631" y="735"/>
                    <a:pt x="1631" y="542"/>
                  </a:cubicBezTo>
                  <a:cubicBezTo>
                    <a:pt x="1639" y="405"/>
                    <a:pt x="1593" y="271"/>
                    <a:pt x="1501" y="169"/>
                  </a:cubicBezTo>
                  <a:cubicBezTo>
                    <a:pt x="1409" y="67"/>
                    <a:pt x="1281" y="6"/>
                    <a:pt x="1145" y="1"/>
                  </a:cubicBezTo>
                  <a:cubicBezTo>
                    <a:pt x="1028" y="1"/>
                    <a:pt x="915" y="38"/>
                    <a:pt x="820" y="106"/>
                  </a:cubicBezTo>
                  <a:cubicBezTo>
                    <a:pt x="726" y="38"/>
                    <a:pt x="612" y="1"/>
                    <a:pt x="4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53"/>
            <p:cNvSpPr/>
            <p:nvPr/>
          </p:nvSpPr>
          <p:spPr>
            <a:xfrm>
              <a:off x="6474558" y="3407707"/>
              <a:ext cx="177703" cy="200878"/>
            </a:xfrm>
            <a:custGeom>
              <a:avLst/>
              <a:gdLst/>
              <a:ahLst/>
              <a:cxnLst/>
              <a:rect l="l" t="t" r="r" b="b"/>
              <a:pathLst>
                <a:path w="4593" h="5192" extrusionOk="0">
                  <a:moveTo>
                    <a:pt x="2286" y="320"/>
                  </a:moveTo>
                  <a:cubicBezTo>
                    <a:pt x="2822" y="320"/>
                    <a:pt x="3256" y="754"/>
                    <a:pt x="3256" y="1290"/>
                  </a:cubicBezTo>
                  <a:lnTo>
                    <a:pt x="3256" y="1433"/>
                  </a:lnTo>
                  <a:cubicBezTo>
                    <a:pt x="3017" y="1359"/>
                    <a:pt x="2832" y="1169"/>
                    <a:pt x="2766" y="927"/>
                  </a:cubicBezTo>
                  <a:cubicBezTo>
                    <a:pt x="2748" y="855"/>
                    <a:pt x="2683" y="805"/>
                    <a:pt x="2610" y="805"/>
                  </a:cubicBezTo>
                  <a:cubicBezTo>
                    <a:pt x="2604" y="805"/>
                    <a:pt x="2597" y="806"/>
                    <a:pt x="2590" y="807"/>
                  </a:cubicBezTo>
                  <a:cubicBezTo>
                    <a:pt x="2509" y="816"/>
                    <a:pt x="2448" y="885"/>
                    <a:pt x="2448" y="966"/>
                  </a:cubicBezTo>
                  <a:cubicBezTo>
                    <a:pt x="2449" y="1027"/>
                    <a:pt x="2423" y="1085"/>
                    <a:pt x="2377" y="1124"/>
                  </a:cubicBezTo>
                  <a:cubicBezTo>
                    <a:pt x="2221" y="1263"/>
                    <a:pt x="1848" y="1308"/>
                    <a:pt x="1522" y="1308"/>
                  </a:cubicBezTo>
                  <a:cubicBezTo>
                    <a:pt x="1451" y="1308"/>
                    <a:pt x="1381" y="1306"/>
                    <a:pt x="1317" y="1302"/>
                  </a:cubicBezTo>
                  <a:lnTo>
                    <a:pt x="1317" y="1290"/>
                  </a:lnTo>
                  <a:cubicBezTo>
                    <a:pt x="1317" y="754"/>
                    <a:pt x="1751" y="320"/>
                    <a:pt x="2286" y="320"/>
                  </a:cubicBezTo>
                  <a:close/>
                  <a:moveTo>
                    <a:pt x="994" y="1630"/>
                  </a:moveTo>
                  <a:lnTo>
                    <a:pt x="994" y="2089"/>
                  </a:lnTo>
                  <a:cubicBezTo>
                    <a:pt x="896" y="2054"/>
                    <a:pt x="831" y="1963"/>
                    <a:pt x="831" y="1859"/>
                  </a:cubicBezTo>
                  <a:cubicBezTo>
                    <a:pt x="831" y="1756"/>
                    <a:pt x="896" y="1665"/>
                    <a:pt x="994" y="1630"/>
                  </a:cubicBezTo>
                  <a:close/>
                  <a:moveTo>
                    <a:pt x="3598" y="1630"/>
                  </a:moveTo>
                  <a:cubicBezTo>
                    <a:pt x="3696" y="1665"/>
                    <a:pt x="3761" y="1756"/>
                    <a:pt x="3761" y="1859"/>
                  </a:cubicBezTo>
                  <a:cubicBezTo>
                    <a:pt x="3761" y="1963"/>
                    <a:pt x="3696" y="2054"/>
                    <a:pt x="3598" y="2089"/>
                  </a:cubicBezTo>
                  <a:lnTo>
                    <a:pt x="3598" y="1630"/>
                  </a:lnTo>
                  <a:close/>
                  <a:moveTo>
                    <a:pt x="2612" y="1351"/>
                  </a:moveTo>
                  <a:cubicBezTo>
                    <a:pt x="2760" y="1572"/>
                    <a:pt x="2993" y="1723"/>
                    <a:pt x="3256" y="1766"/>
                  </a:cubicBezTo>
                  <a:lnTo>
                    <a:pt x="3256" y="2085"/>
                  </a:lnTo>
                  <a:cubicBezTo>
                    <a:pt x="3256" y="2624"/>
                    <a:pt x="2823" y="3072"/>
                    <a:pt x="2287" y="3072"/>
                  </a:cubicBezTo>
                  <a:cubicBezTo>
                    <a:pt x="2280" y="3072"/>
                    <a:pt x="2273" y="3072"/>
                    <a:pt x="2266" y="3072"/>
                  </a:cubicBezTo>
                  <a:cubicBezTo>
                    <a:pt x="1740" y="3061"/>
                    <a:pt x="1317" y="2632"/>
                    <a:pt x="1317" y="2102"/>
                  </a:cubicBezTo>
                  <a:lnTo>
                    <a:pt x="1317" y="1631"/>
                  </a:lnTo>
                  <a:cubicBezTo>
                    <a:pt x="1380" y="1634"/>
                    <a:pt x="1454" y="1637"/>
                    <a:pt x="1537" y="1637"/>
                  </a:cubicBezTo>
                  <a:cubicBezTo>
                    <a:pt x="1876" y="1637"/>
                    <a:pt x="2344" y="1592"/>
                    <a:pt x="2592" y="1370"/>
                  </a:cubicBezTo>
                  <a:cubicBezTo>
                    <a:pt x="2598" y="1363"/>
                    <a:pt x="2606" y="1357"/>
                    <a:pt x="2612" y="1351"/>
                  </a:cubicBezTo>
                  <a:close/>
                  <a:moveTo>
                    <a:pt x="2952" y="3233"/>
                  </a:moveTo>
                  <a:lnTo>
                    <a:pt x="2952" y="3488"/>
                  </a:lnTo>
                  <a:cubicBezTo>
                    <a:pt x="2952" y="3536"/>
                    <a:pt x="2930" y="3582"/>
                    <a:pt x="2891" y="3612"/>
                  </a:cubicBezTo>
                  <a:cubicBezTo>
                    <a:pt x="2862" y="3636"/>
                    <a:pt x="2824" y="3649"/>
                    <a:pt x="2787" y="3649"/>
                  </a:cubicBezTo>
                  <a:cubicBezTo>
                    <a:pt x="2776" y="3649"/>
                    <a:pt x="2765" y="3648"/>
                    <a:pt x="2755" y="3646"/>
                  </a:cubicBezTo>
                  <a:lnTo>
                    <a:pt x="2457" y="3587"/>
                  </a:lnTo>
                  <a:lnTo>
                    <a:pt x="2457" y="3385"/>
                  </a:lnTo>
                  <a:cubicBezTo>
                    <a:pt x="2623" y="3365"/>
                    <a:pt x="2783" y="3313"/>
                    <a:pt x="2929" y="3233"/>
                  </a:cubicBezTo>
                  <a:close/>
                  <a:moveTo>
                    <a:pt x="1663" y="3233"/>
                  </a:moveTo>
                  <a:cubicBezTo>
                    <a:pt x="1809" y="3313"/>
                    <a:pt x="1968" y="3365"/>
                    <a:pt x="2134" y="3385"/>
                  </a:cubicBezTo>
                  <a:lnTo>
                    <a:pt x="2134" y="3587"/>
                  </a:lnTo>
                  <a:lnTo>
                    <a:pt x="1838" y="3646"/>
                  </a:lnTo>
                  <a:cubicBezTo>
                    <a:pt x="1827" y="3648"/>
                    <a:pt x="1816" y="3649"/>
                    <a:pt x="1805" y="3649"/>
                  </a:cubicBezTo>
                  <a:cubicBezTo>
                    <a:pt x="1747" y="3649"/>
                    <a:pt x="1690" y="3619"/>
                    <a:pt x="1659" y="3565"/>
                  </a:cubicBezTo>
                  <a:cubicBezTo>
                    <a:pt x="1646" y="3540"/>
                    <a:pt x="1639" y="3512"/>
                    <a:pt x="1639" y="3483"/>
                  </a:cubicBezTo>
                  <a:lnTo>
                    <a:pt x="1639" y="3233"/>
                  </a:lnTo>
                  <a:close/>
                  <a:moveTo>
                    <a:pt x="3274" y="3267"/>
                  </a:moveTo>
                  <a:cubicBezTo>
                    <a:pt x="3565" y="3303"/>
                    <a:pt x="3830" y="3453"/>
                    <a:pt x="4011" y="3684"/>
                  </a:cubicBezTo>
                  <a:cubicBezTo>
                    <a:pt x="4137" y="3855"/>
                    <a:pt x="4211" y="4059"/>
                    <a:pt x="4223" y="4272"/>
                  </a:cubicBezTo>
                  <a:cubicBezTo>
                    <a:pt x="4235" y="4409"/>
                    <a:pt x="4192" y="4546"/>
                    <a:pt x="4104" y="4652"/>
                  </a:cubicBezTo>
                  <a:cubicBezTo>
                    <a:pt x="4015" y="4758"/>
                    <a:pt x="3888" y="4824"/>
                    <a:pt x="3750" y="4837"/>
                  </a:cubicBezTo>
                  <a:lnTo>
                    <a:pt x="3750" y="4225"/>
                  </a:lnTo>
                  <a:cubicBezTo>
                    <a:pt x="3750" y="4144"/>
                    <a:pt x="3692" y="4070"/>
                    <a:pt x="3612" y="4060"/>
                  </a:cubicBezTo>
                  <a:cubicBezTo>
                    <a:pt x="3603" y="4059"/>
                    <a:pt x="3595" y="4058"/>
                    <a:pt x="3587" y="4058"/>
                  </a:cubicBezTo>
                  <a:cubicBezTo>
                    <a:pt x="3498" y="4058"/>
                    <a:pt x="3427" y="4131"/>
                    <a:pt x="3427" y="4219"/>
                  </a:cubicBezTo>
                  <a:lnTo>
                    <a:pt x="3427" y="4868"/>
                  </a:lnTo>
                  <a:lnTo>
                    <a:pt x="2457" y="4868"/>
                  </a:lnTo>
                  <a:lnTo>
                    <a:pt x="2457" y="3931"/>
                  </a:lnTo>
                  <a:lnTo>
                    <a:pt x="2687" y="3977"/>
                  </a:lnTo>
                  <a:cubicBezTo>
                    <a:pt x="2720" y="3983"/>
                    <a:pt x="2752" y="3986"/>
                    <a:pt x="2784" y="3986"/>
                  </a:cubicBezTo>
                  <a:cubicBezTo>
                    <a:pt x="2897" y="3986"/>
                    <a:pt x="3007" y="3948"/>
                    <a:pt x="3095" y="3876"/>
                  </a:cubicBezTo>
                  <a:cubicBezTo>
                    <a:pt x="3208" y="3784"/>
                    <a:pt x="3274" y="3646"/>
                    <a:pt x="3274" y="3500"/>
                  </a:cubicBezTo>
                  <a:lnTo>
                    <a:pt x="3274" y="3267"/>
                  </a:lnTo>
                  <a:close/>
                  <a:moveTo>
                    <a:pt x="1316" y="3267"/>
                  </a:moveTo>
                  <a:lnTo>
                    <a:pt x="1316" y="3499"/>
                  </a:lnTo>
                  <a:cubicBezTo>
                    <a:pt x="1316" y="3645"/>
                    <a:pt x="1382" y="3784"/>
                    <a:pt x="1496" y="3876"/>
                  </a:cubicBezTo>
                  <a:cubicBezTo>
                    <a:pt x="1584" y="3948"/>
                    <a:pt x="1695" y="3986"/>
                    <a:pt x="1807" y="3986"/>
                  </a:cubicBezTo>
                  <a:cubicBezTo>
                    <a:pt x="1839" y="3986"/>
                    <a:pt x="1871" y="3983"/>
                    <a:pt x="1903" y="3977"/>
                  </a:cubicBezTo>
                  <a:lnTo>
                    <a:pt x="2134" y="3932"/>
                  </a:lnTo>
                  <a:lnTo>
                    <a:pt x="2134" y="4869"/>
                  </a:lnTo>
                  <a:lnTo>
                    <a:pt x="1164" y="4869"/>
                  </a:lnTo>
                  <a:lnTo>
                    <a:pt x="1164" y="4225"/>
                  </a:lnTo>
                  <a:cubicBezTo>
                    <a:pt x="1164" y="4144"/>
                    <a:pt x="1107" y="4071"/>
                    <a:pt x="1026" y="4060"/>
                  </a:cubicBezTo>
                  <a:cubicBezTo>
                    <a:pt x="1018" y="4059"/>
                    <a:pt x="1010" y="4058"/>
                    <a:pt x="1002" y="4058"/>
                  </a:cubicBezTo>
                  <a:cubicBezTo>
                    <a:pt x="913" y="4058"/>
                    <a:pt x="841" y="4131"/>
                    <a:pt x="841" y="4220"/>
                  </a:cubicBezTo>
                  <a:lnTo>
                    <a:pt x="841" y="4837"/>
                  </a:lnTo>
                  <a:cubicBezTo>
                    <a:pt x="703" y="4824"/>
                    <a:pt x="576" y="4758"/>
                    <a:pt x="488" y="4652"/>
                  </a:cubicBezTo>
                  <a:cubicBezTo>
                    <a:pt x="399" y="4546"/>
                    <a:pt x="356" y="4408"/>
                    <a:pt x="369" y="4271"/>
                  </a:cubicBezTo>
                  <a:cubicBezTo>
                    <a:pt x="380" y="4060"/>
                    <a:pt x="455" y="3856"/>
                    <a:pt x="581" y="3685"/>
                  </a:cubicBezTo>
                  <a:cubicBezTo>
                    <a:pt x="761" y="3454"/>
                    <a:pt x="1025" y="3303"/>
                    <a:pt x="1316" y="3267"/>
                  </a:cubicBezTo>
                  <a:close/>
                  <a:moveTo>
                    <a:pt x="2296" y="0"/>
                  </a:moveTo>
                  <a:cubicBezTo>
                    <a:pt x="1576" y="0"/>
                    <a:pt x="994" y="582"/>
                    <a:pt x="994" y="1298"/>
                  </a:cubicBezTo>
                  <a:lnTo>
                    <a:pt x="994" y="1307"/>
                  </a:lnTo>
                  <a:cubicBezTo>
                    <a:pt x="705" y="1346"/>
                    <a:pt x="494" y="1597"/>
                    <a:pt x="504" y="1887"/>
                  </a:cubicBezTo>
                  <a:cubicBezTo>
                    <a:pt x="516" y="2177"/>
                    <a:pt x="745" y="2411"/>
                    <a:pt x="1036" y="2430"/>
                  </a:cubicBezTo>
                  <a:cubicBezTo>
                    <a:pt x="1082" y="2614"/>
                    <a:pt x="1168" y="2785"/>
                    <a:pt x="1289" y="2931"/>
                  </a:cubicBezTo>
                  <a:cubicBezTo>
                    <a:pt x="900" y="2977"/>
                    <a:pt x="546" y="3176"/>
                    <a:pt x="307" y="3483"/>
                  </a:cubicBezTo>
                  <a:cubicBezTo>
                    <a:pt x="137" y="3708"/>
                    <a:pt x="38" y="3977"/>
                    <a:pt x="20" y="4257"/>
                  </a:cubicBezTo>
                  <a:cubicBezTo>
                    <a:pt x="0" y="4498"/>
                    <a:pt x="82" y="4736"/>
                    <a:pt x="245" y="4914"/>
                  </a:cubicBezTo>
                  <a:cubicBezTo>
                    <a:pt x="410" y="5091"/>
                    <a:pt x="641" y="5192"/>
                    <a:pt x="882" y="5192"/>
                  </a:cubicBezTo>
                  <a:lnTo>
                    <a:pt x="3709" y="5192"/>
                  </a:lnTo>
                  <a:cubicBezTo>
                    <a:pt x="3951" y="5192"/>
                    <a:pt x="4182" y="5091"/>
                    <a:pt x="4346" y="4914"/>
                  </a:cubicBezTo>
                  <a:cubicBezTo>
                    <a:pt x="4510" y="4736"/>
                    <a:pt x="4592" y="4499"/>
                    <a:pt x="4571" y="4258"/>
                  </a:cubicBezTo>
                  <a:cubicBezTo>
                    <a:pt x="4554" y="3977"/>
                    <a:pt x="4455" y="3708"/>
                    <a:pt x="4285" y="3482"/>
                  </a:cubicBezTo>
                  <a:cubicBezTo>
                    <a:pt x="4045" y="3176"/>
                    <a:pt x="3691" y="2976"/>
                    <a:pt x="3303" y="2931"/>
                  </a:cubicBezTo>
                  <a:cubicBezTo>
                    <a:pt x="3424" y="2785"/>
                    <a:pt x="3510" y="2614"/>
                    <a:pt x="3557" y="2430"/>
                  </a:cubicBezTo>
                  <a:cubicBezTo>
                    <a:pt x="3847" y="2411"/>
                    <a:pt x="4076" y="2176"/>
                    <a:pt x="4086" y="1887"/>
                  </a:cubicBezTo>
                  <a:cubicBezTo>
                    <a:pt x="4097" y="1597"/>
                    <a:pt x="3886" y="1346"/>
                    <a:pt x="3598" y="1307"/>
                  </a:cubicBezTo>
                  <a:lnTo>
                    <a:pt x="3598" y="1298"/>
                  </a:lnTo>
                  <a:cubicBezTo>
                    <a:pt x="3598" y="582"/>
                    <a:pt x="3015" y="0"/>
                    <a:pt x="22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0" name="Google Shape;1190;p53"/>
          <p:cNvGrpSpPr/>
          <p:nvPr/>
        </p:nvGrpSpPr>
        <p:grpSpPr>
          <a:xfrm>
            <a:off x="131510" y="1576473"/>
            <a:ext cx="1100768" cy="1035647"/>
            <a:chOff x="1985875" y="643100"/>
            <a:chExt cx="1375100" cy="1293750"/>
          </a:xfrm>
        </p:grpSpPr>
        <p:sp>
          <p:nvSpPr>
            <p:cNvPr id="1191" name="Google Shape;1191;p53"/>
            <p:cNvSpPr/>
            <p:nvPr/>
          </p:nvSpPr>
          <p:spPr>
            <a:xfrm>
              <a:off x="2324600" y="643100"/>
              <a:ext cx="1036375" cy="734200"/>
            </a:xfrm>
            <a:custGeom>
              <a:avLst/>
              <a:gdLst/>
              <a:ahLst/>
              <a:cxnLst/>
              <a:rect l="l" t="t" r="r" b="b"/>
              <a:pathLst>
                <a:path w="41455" h="29368" extrusionOk="0">
                  <a:moveTo>
                    <a:pt x="5486" y="1"/>
                  </a:moveTo>
                  <a:cubicBezTo>
                    <a:pt x="4803" y="1"/>
                    <a:pt x="4129" y="318"/>
                    <a:pt x="3698" y="914"/>
                  </a:cubicBezTo>
                  <a:lnTo>
                    <a:pt x="0" y="6027"/>
                  </a:lnTo>
                  <a:lnTo>
                    <a:pt x="40255" y="29367"/>
                  </a:lnTo>
                  <a:lnTo>
                    <a:pt x="41141" y="26764"/>
                  </a:lnTo>
                  <a:cubicBezTo>
                    <a:pt x="41455" y="25840"/>
                    <a:pt x="41125" y="24821"/>
                    <a:pt x="40330" y="24256"/>
                  </a:cubicBezTo>
                  <a:lnTo>
                    <a:pt x="6762" y="409"/>
                  </a:lnTo>
                  <a:cubicBezTo>
                    <a:pt x="6375" y="134"/>
                    <a:pt x="5929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53"/>
            <p:cNvSpPr/>
            <p:nvPr/>
          </p:nvSpPr>
          <p:spPr>
            <a:xfrm>
              <a:off x="1985875" y="682575"/>
              <a:ext cx="1364550" cy="1254275"/>
            </a:xfrm>
            <a:custGeom>
              <a:avLst/>
              <a:gdLst/>
              <a:ahLst/>
              <a:cxnLst/>
              <a:rect l="l" t="t" r="r" b="b"/>
              <a:pathLst>
                <a:path w="54582" h="50171" extrusionOk="0">
                  <a:moveTo>
                    <a:pt x="17902" y="0"/>
                  </a:moveTo>
                  <a:cubicBezTo>
                    <a:pt x="17169" y="0"/>
                    <a:pt x="16448" y="344"/>
                    <a:pt x="15993" y="988"/>
                  </a:cubicBezTo>
                  <a:lnTo>
                    <a:pt x="749" y="22566"/>
                  </a:lnTo>
                  <a:cubicBezTo>
                    <a:pt x="0" y="23624"/>
                    <a:pt x="258" y="25089"/>
                    <a:pt x="1322" y="25829"/>
                  </a:cubicBezTo>
                  <a:lnTo>
                    <a:pt x="11432" y="32861"/>
                  </a:lnTo>
                  <a:cubicBezTo>
                    <a:pt x="12037" y="33280"/>
                    <a:pt x="12407" y="33959"/>
                    <a:pt x="12432" y="34695"/>
                  </a:cubicBezTo>
                  <a:lnTo>
                    <a:pt x="12682" y="41852"/>
                  </a:lnTo>
                  <a:cubicBezTo>
                    <a:pt x="12727" y="43146"/>
                    <a:pt x="13797" y="44106"/>
                    <a:pt x="15011" y="44106"/>
                  </a:cubicBezTo>
                  <a:cubicBezTo>
                    <a:pt x="15233" y="44106"/>
                    <a:pt x="15460" y="44074"/>
                    <a:pt x="15687" y="44006"/>
                  </a:cubicBezTo>
                  <a:lnTo>
                    <a:pt x="22440" y="41976"/>
                  </a:lnTo>
                  <a:cubicBezTo>
                    <a:pt x="22661" y="41910"/>
                    <a:pt x="22888" y="41877"/>
                    <a:pt x="23113" y="41877"/>
                  </a:cubicBezTo>
                  <a:cubicBezTo>
                    <a:pt x="23598" y="41877"/>
                    <a:pt x="24077" y="42028"/>
                    <a:pt x="24479" y="42319"/>
                  </a:cubicBezTo>
                  <a:lnTo>
                    <a:pt x="34738" y="49728"/>
                  </a:lnTo>
                  <a:cubicBezTo>
                    <a:pt x="35151" y="50026"/>
                    <a:pt x="35629" y="50170"/>
                    <a:pt x="36103" y="50170"/>
                  </a:cubicBezTo>
                  <a:cubicBezTo>
                    <a:pt x="36819" y="50170"/>
                    <a:pt x="37525" y="49842"/>
                    <a:pt x="37982" y="49222"/>
                  </a:cubicBezTo>
                  <a:lnTo>
                    <a:pt x="53804" y="27788"/>
                  </a:lnTo>
                  <a:cubicBezTo>
                    <a:pt x="54581" y="26737"/>
                    <a:pt x="54342" y="25252"/>
                    <a:pt x="53275" y="24497"/>
                  </a:cubicBezTo>
                  <a:lnTo>
                    <a:pt x="19247" y="429"/>
                  </a:lnTo>
                  <a:cubicBezTo>
                    <a:pt x="18838" y="140"/>
                    <a:pt x="18367" y="0"/>
                    <a:pt x="17902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3" name="Google Shape;1193;p53"/>
          <p:cNvGrpSpPr/>
          <p:nvPr/>
        </p:nvGrpSpPr>
        <p:grpSpPr>
          <a:xfrm rot="-858253">
            <a:off x="809555" y="2119284"/>
            <a:ext cx="572134" cy="483947"/>
            <a:chOff x="1477075" y="1122475"/>
            <a:chExt cx="237775" cy="201125"/>
          </a:xfrm>
        </p:grpSpPr>
        <p:sp>
          <p:nvSpPr>
            <p:cNvPr id="1194" name="Google Shape;1194;p53"/>
            <p:cNvSpPr/>
            <p:nvPr/>
          </p:nvSpPr>
          <p:spPr>
            <a:xfrm>
              <a:off x="1513700" y="1122475"/>
              <a:ext cx="201150" cy="201125"/>
            </a:xfrm>
            <a:custGeom>
              <a:avLst/>
              <a:gdLst/>
              <a:ahLst/>
              <a:cxnLst/>
              <a:rect l="l" t="t" r="r" b="b"/>
              <a:pathLst>
                <a:path w="8046" h="8045" extrusionOk="0">
                  <a:moveTo>
                    <a:pt x="1560" y="0"/>
                  </a:moveTo>
                  <a:cubicBezTo>
                    <a:pt x="699" y="0"/>
                    <a:pt x="1" y="700"/>
                    <a:pt x="1" y="1561"/>
                  </a:cubicBezTo>
                  <a:lnTo>
                    <a:pt x="1" y="6485"/>
                  </a:lnTo>
                  <a:cubicBezTo>
                    <a:pt x="1" y="7347"/>
                    <a:pt x="699" y="8045"/>
                    <a:pt x="1560" y="8045"/>
                  </a:cubicBezTo>
                  <a:lnTo>
                    <a:pt x="6485" y="8045"/>
                  </a:lnTo>
                  <a:cubicBezTo>
                    <a:pt x="7347" y="8045"/>
                    <a:pt x="8045" y="7347"/>
                    <a:pt x="8045" y="6485"/>
                  </a:cubicBezTo>
                  <a:lnTo>
                    <a:pt x="8045" y="1561"/>
                  </a:lnTo>
                  <a:cubicBezTo>
                    <a:pt x="8045" y="700"/>
                    <a:pt x="7347" y="0"/>
                    <a:pt x="64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53"/>
            <p:cNvSpPr/>
            <p:nvPr/>
          </p:nvSpPr>
          <p:spPr>
            <a:xfrm>
              <a:off x="1477075" y="1122475"/>
              <a:ext cx="201100" cy="201125"/>
            </a:xfrm>
            <a:custGeom>
              <a:avLst/>
              <a:gdLst/>
              <a:ahLst/>
              <a:cxnLst/>
              <a:rect l="l" t="t" r="r" b="b"/>
              <a:pathLst>
                <a:path w="8044" h="8045" extrusionOk="0">
                  <a:moveTo>
                    <a:pt x="134" y="0"/>
                  </a:moveTo>
                  <a:cubicBezTo>
                    <a:pt x="59" y="0"/>
                    <a:pt x="0" y="60"/>
                    <a:pt x="0" y="133"/>
                  </a:cubicBezTo>
                  <a:lnTo>
                    <a:pt x="0" y="7912"/>
                  </a:lnTo>
                  <a:cubicBezTo>
                    <a:pt x="0" y="7986"/>
                    <a:pt x="59" y="8045"/>
                    <a:pt x="134" y="8045"/>
                  </a:cubicBezTo>
                  <a:lnTo>
                    <a:pt x="7911" y="8045"/>
                  </a:lnTo>
                  <a:cubicBezTo>
                    <a:pt x="7985" y="8045"/>
                    <a:pt x="8044" y="7986"/>
                    <a:pt x="8044" y="7912"/>
                  </a:cubicBezTo>
                  <a:lnTo>
                    <a:pt x="8044" y="133"/>
                  </a:lnTo>
                  <a:cubicBezTo>
                    <a:pt x="8044" y="60"/>
                    <a:pt x="7985" y="0"/>
                    <a:pt x="7911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53"/>
            <p:cNvSpPr/>
            <p:nvPr/>
          </p:nvSpPr>
          <p:spPr>
            <a:xfrm>
              <a:off x="1553450" y="1147650"/>
              <a:ext cx="48350" cy="48350"/>
            </a:xfrm>
            <a:custGeom>
              <a:avLst/>
              <a:gdLst/>
              <a:ahLst/>
              <a:cxnLst/>
              <a:rect l="l" t="t" r="r" b="b"/>
              <a:pathLst>
                <a:path w="1934" h="1934" extrusionOk="0">
                  <a:moveTo>
                    <a:pt x="967" y="0"/>
                  </a:moveTo>
                  <a:cubicBezTo>
                    <a:pt x="434" y="0"/>
                    <a:pt x="1" y="433"/>
                    <a:pt x="1" y="968"/>
                  </a:cubicBezTo>
                  <a:cubicBezTo>
                    <a:pt x="1" y="1501"/>
                    <a:pt x="434" y="1934"/>
                    <a:pt x="967" y="1934"/>
                  </a:cubicBezTo>
                  <a:cubicBezTo>
                    <a:pt x="1500" y="1934"/>
                    <a:pt x="1933" y="1501"/>
                    <a:pt x="1933" y="968"/>
                  </a:cubicBezTo>
                  <a:cubicBezTo>
                    <a:pt x="1933" y="433"/>
                    <a:pt x="1501" y="0"/>
                    <a:pt x="9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53"/>
            <p:cNvSpPr/>
            <p:nvPr/>
          </p:nvSpPr>
          <p:spPr>
            <a:xfrm>
              <a:off x="1527250" y="1203250"/>
              <a:ext cx="100750" cy="91900"/>
            </a:xfrm>
            <a:custGeom>
              <a:avLst/>
              <a:gdLst/>
              <a:ahLst/>
              <a:cxnLst/>
              <a:rect l="l" t="t" r="r" b="b"/>
              <a:pathLst>
                <a:path w="4030" h="3676" extrusionOk="0">
                  <a:moveTo>
                    <a:pt x="2015" y="1"/>
                  </a:moveTo>
                  <a:cubicBezTo>
                    <a:pt x="902" y="1"/>
                    <a:pt x="0" y="903"/>
                    <a:pt x="0" y="2015"/>
                  </a:cubicBezTo>
                  <a:lnTo>
                    <a:pt x="0" y="3443"/>
                  </a:lnTo>
                  <a:cubicBezTo>
                    <a:pt x="0" y="3572"/>
                    <a:pt x="104" y="3675"/>
                    <a:pt x="233" y="3675"/>
                  </a:cubicBezTo>
                  <a:lnTo>
                    <a:pt x="3796" y="3675"/>
                  </a:lnTo>
                  <a:cubicBezTo>
                    <a:pt x="3925" y="3675"/>
                    <a:pt x="4030" y="3572"/>
                    <a:pt x="4030" y="3443"/>
                  </a:cubicBezTo>
                  <a:lnTo>
                    <a:pt x="4030" y="2015"/>
                  </a:lnTo>
                  <a:cubicBezTo>
                    <a:pt x="4030" y="903"/>
                    <a:pt x="3128" y="1"/>
                    <a:pt x="20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p52"/>
          <p:cNvSpPr/>
          <p:nvPr/>
        </p:nvSpPr>
        <p:spPr>
          <a:xfrm>
            <a:off x="723700" y="1471153"/>
            <a:ext cx="7700400" cy="946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9" name="Google Shape;1009;p52"/>
          <p:cNvSpPr/>
          <p:nvPr/>
        </p:nvSpPr>
        <p:spPr>
          <a:xfrm>
            <a:off x="723700" y="2564072"/>
            <a:ext cx="7700400" cy="946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0" name="Google Shape;1010;p52"/>
          <p:cNvSpPr/>
          <p:nvPr/>
        </p:nvSpPr>
        <p:spPr>
          <a:xfrm>
            <a:off x="723700" y="3656991"/>
            <a:ext cx="7700400" cy="946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1" name="Google Shape;1011;p52"/>
          <p:cNvSpPr txBox="1">
            <a:spLocks noGrp="1"/>
          </p:cNvSpPr>
          <p:nvPr>
            <p:ph type="title"/>
          </p:nvPr>
        </p:nvSpPr>
        <p:spPr>
          <a:xfrm>
            <a:off x="720000" y="167532"/>
            <a:ext cx="5204700" cy="93676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/>
              <a:t>İNTERNETİ GÜVENLİ KULLANIM İPUÇLARI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012" name="Google Shape;1012;p52"/>
          <p:cNvSpPr txBox="1">
            <a:spLocks noGrp="1"/>
          </p:cNvSpPr>
          <p:nvPr>
            <p:ph type="title" idx="2"/>
          </p:nvPr>
        </p:nvSpPr>
        <p:spPr>
          <a:xfrm>
            <a:off x="1773937" y="1761550"/>
            <a:ext cx="1509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dirty="0"/>
              <a:t>2 Kez Düşün</a:t>
            </a:r>
            <a:endParaRPr sz="1600" dirty="0"/>
          </a:p>
        </p:txBody>
      </p:sp>
      <p:sp>
        <p:nvSpPr>
          <p:cNvPr id="1013" name="Google Shape;1013;p52"/>
          <p:cNvSpPr txBox="1">
            <a:spLocks noGrp="1"/>
          </p:cNvSpPr>
          <p:nvPr>
            <p:ph type="subTitle" idx="1"/>
          </p:nvPr>
        </p:nvSpPr>
        <p:spPr>
          <a:xfrm>
            <a:off x="3473453" y="1594700"/>
            <a:ext cx="4718400" cy="7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/>
              <a:t>Dijital platformlarda bir şey paylaşmadan önce 2 kez düşün. Sen sildiğini düşünsen bile dijital ayak izin sonsuza dek kalabilir.</a:t>
            </a:r>
            <a:endParaRPr dirty="0"/>
          </a:p>
        </p:txBody>
      </p:sp>
      <p:sp>
        <p:nvSpPr>
          <p:cNvPr id="1014" name="Google Shape;1014;p52"/>
          <p:cNvSpPr txBox="1">
            <a:spLocks noGrp="1"/>
          </p:cNvSpPr>
          <p:nvPr>
            <p:ph type="title" idx="3"/>
          </p:nvPr>
        </p:nvSpPr>
        <p:spPr>
          <a:xfrm>
            <a:off x="1759474" y="2854475"/>
            <a:ext cx="1509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dirty="0"/>
              <a:t>Dikkatli Ol</a:t>
            </a:r>
            <a:endParaRPr sz="1800" dirty="0"/>
          </a:p>
        </p:txBody>
      </p:sp>
      <p:sp>
        <p:nvSpPr>
          <p:cNvPr id="1015" name="Google Shape;1015;p52"/>
          <p:cNvSpPr txBox="1">
            <a:spLocks noGrp="1"/>
          </p:cNvSpPr>
          <p:nvPr>
            <p:ph type="subTitle" idx="4"/>
          </p:nvPr>
        </p:nvSpPr>
        <p:spPr>
          <a:xfrm>
            <a:off x="3473453" y="2685725"/>
            <a:ext cx="4718400" cy="7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/>
              <a:t>Dijital platformlarda yeni arkadaşlar edinirken dikkatli olmalısın. Tanımadığın kişiler tehlikeli olabilir.</a:t>
            </a:r>
            <a:endParaRPr dirty="0"/>
          </a:p>
        </p:txBody>
      </p:sp>
      <p:sp>
        <p:nvSpPr>
          <p:cNvPr id="1016" name="Google Shape;1016;p52"/>
          <p:cNvSpPr txBox="1">
            <a:spLocks noGrp="1"/>
          </p:cNvSpPr>
          <p:nvPr>
            <p:ph type="title" idx="5"/>
          </p:nvPr>
        </p:nvSpPr>
        <p:spPr>
          <a:xfrm>
            <a:off x="1773937" y="3947400"/>
            <a:ext cx="1509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/>
              <a:t>Bildir</a:t>
            </a:r>
            <a:endParaRPr dirty="0"/>
          </a:p>
        </p:txBody>
      </p:sp>
      <p:sp>
        <p:nvSpPr>
          <p:cNvPr id="1017" name="Google Shape;1017;p52"/>
          <p:cNvSpPr txBox="1">
            <a:spLocks noGrp="1"/>
          </p:cNvSpPr>
          <p:nvPr>
            <p:ph type="subTitle" idx="6"/>
          </p:nvPr>
        </p:nvSpPr>
        <p:spPr>
          <a:xfrm>
            <a:off x="3473453" y="3776750"/>
            <a:ext cx="4718100" cy="7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/>
              <a:t>Rahatsız olduğun bir içerikle karşılaştığında kullandığın uygulamaya durumu bildirebilir ve içeriğin kaldırılmasını isteyebilirsin.</a:t>
            </a:r>
            <a:endParaRPr dirty="0"/>
          </a:p>
        </p:txBody>
      </p:sp>
      <p:cxnSp>
        <p:nvCxnSpPr>
          <p:cNvPr id="1018" name="Google Shape;1018;p52"/>
          <p:cNvCxnSpPr/>
          <p:nvPr/>
        </p:nvCxnSpPr>
        <p:spPr>
          <a:xfrm>
            <a:off x="1759475" y="1625625"/>
            <a:ext cx="0" cy="637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019" name="Google Shape;1019;p52"/>
          <p:cNvGrpSpPr/>
          <p:nvPr/>
        </p:nvGrpSpPr>
        <p:grpSpPr>
          <a:xfrm>
            <a:off x="920345" y="1681817"/>
            <a:ext cx="575105" cy="525096"/>
            <a:chOff x="1531794" y="2769979"/>
            <a:chExt cx="380864" cy="347746"/>
          </a:xfrm>
        </p:grpSpPr>
        <p:sp>
          <p:nvSpPr>
            <p:cNvPr id="1020" name="Google Shape;1020;p52"/>
            <p:cNvSpPr/>
            <p:nvPr/>
          </p:nvSpPr>
          <p:spPr>
            <a:xfrm>
              <a:off x="1616138" y="2775860"/>
              <a:ext cx="213375" cy="258681"/>
            </a:xfrm>
            <a:custGeom>
              <a:avLst/>
              <a:gdLst/>
              <a:ahLst/>
              <a:cxnLst/>
              <a:rect l="l" t="t" r="r" b="b"/>
              <a:pathLst>
                <a:path w="5515" h="6686" extrusionOk="0">
                  <a:moveTo>
                    <a:pt x="5514" y="488"/>
                  </a:moveTo>
                  <a:lnTo>
                    <a:pt x="5514" y="3379"/>
                  </a:lnTo>
                  <a:lnTo>
                    <a:pt x="4530" y="1860"/>
                  </a:lnTo>
                  <a:cubicBezTo>
                    <a:pt x="4499" y="1811"/>
                    <a:pt x="4444" y="1782"/>
                    <a:pt x="4387" y="1786"/>
                  </a:cubicBezTo>
                  <a:cubicBezTo>
                    <a:pt x="4330" y="1788"/>
                    <a:pt x="4277" y="1821"/>
                    <a:pt x="4251" y="1873"/>
                  </a:cubicBezTo>
                  <a:lnTo>
                    <a:pt x="2996" y="4292"/>
                  </a:lnTo>
                  <a:lnTo>
                    <a:pt x="2261" y="3158"/>
                  </a:lnTo>
                  <a:cubicBezTo>
                    <a:pt x="2230" y="3109"/>
                    <a:pt x="2175" y="3080"/>
                    <a:pt x="2117" y="3083"/>
                  </a:cubicBezTo>
                  <a:cubicBezTo>
                    <a:pt x="2059" y="3086"/>
                    <a:pt x="2008" y="3119"/>
                    <a:pt x="1981" y="3171"/>
                  </a:cubicBezTo>
                  <a:lnTo>
                    <a:pt x="159" y="6685"/>
                  </a:lnTo>
                  <a:cubicBezTo>
                    <a:pt x="58" y="6594"/>
                    <a:pt x="0" y="6464"/>
                    <a:pt x="1" y="6328"/>
                  </a:cubicBezTo>
                  <a:lnTo>
                    <a:pt x="1" y="488"/>
                  </a:lnTo>
                  <a:cubicBezTo>
                    <a:pt x="1" y="219"/>
                    <a:pt x="219" y="0"/>
                    <a:pt x="487" y="0"/>
                  </a:cubicBezTo>
                  <a:lnTo>
                    <a:pt x="5028" y="0"/>
                  </a:lnTo>
                  <a:cubicBezTo>
                    <a:pt x="5297" y="0"/>
                    <a:pt x="5514" y="219"/>
                    <a:pt x="5514" y="4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52"/>
            <p:cNvSpPr/>
            <p:nvPr/>
          </p:nvSpPr>
          <p:spPr>
            <a:xfrm>
              <a:off x="1791211" y="2775860"/>
              <a:ext cx="38303" cy="130734"/>
            </a:xfrm>
            <a:custGeom>
              <a:avLst/>
              <a:gdLst/>
              <a:ahLst/>
              <a:cxnLst/>
              <a:rect l="l" t="t" r="r" b="b"/>
              <a:pathLst>
                <a:path w="990" h="3379" extrusionOk="0">
                  <a:moveTo>
                    <a:pt x="989" y="488"/>
                  </a:moveTo>
                  <a:cubicBezTo>
                    <a:pt x="989" y="219"/>
                    <a:pt x="772" y="0"/>
                    <a:pt x="503" y="0"/>
                  </a:cubicBezTo>
                  <a:lnTo>
                    <a:pt x="1" y="0"/>
                  </a:lnTo>
                  <a:cubicBezTo>
                    <a:pt x="274" y="0"/>
                    <a:pt x="496" y="219"/>
                    <a:pt x="496" y="488"/>
                  </a:cubicBezTo>
                  <a:lnTo>
                    <a:pt x="496" y="2628"/>
                  </a:lnTo>
                  <a:lnTo>
                    <a:pt x="989" y="33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52"/>
            <p:cNvSpPr/>
            <p:nvPr/>
          </p:nvSpPr>
          <p:spPr>
            <a:xfrm>
              <a:off x="1540229" y="2839853"/>
              <a:ext cx="195152" cy="272145"/>
            </a:xfrm>
            <a:custGeom>
              <a:avLst/>
              <a:gdLst/>
              <a:ahLst/>
              <a:cxnLst/>
              <a:rect l="l" t="t" r="r" b="b"/>
              <a:pathLst>
                <a:path w="5044" h="7034" extrusionOk="0">
                  <a:moveTo>
                    <a:pt x="5043" y="5153"/>
                  </a:moveTo>
                  <a:lnTo>
                    <a:pt x="5043" y="6275"/>
                  </a:lnTo>
                  <a:lnTo>
                    <a:pt x="1963" y="7004"/>
                  </a:lnTo>
                  <a:cubicBezTo>
                    <a:pt x="1837" y="7034"/>
                    <a:pt x="1705" y="7013"/>
                    <a:pt x="1596" y="6944"/>
                  </a:cubicBezTo>
                  <a:cubicBezTo>
                    <a:pt x="1485" y="6876"/>
                    <a:pt x="1408" y="6768"/>
                    <a:pt x="1377" y="6642"/>
                  </a:cubicBezTo>
                  <a:lnTo>
                    <a:pt x="30" y="959"/>
                  </a:lnTo>
                  <a:cubicBezTo>
                    <a:pt x="1" y="833"/>
                    <a:pt x="22" y="701"/>
                    <a:pt x="90" y="591"/>
                  </a:cubicBezTo>
                  <a:cubicBezTo>
                    <a:pt x="158" y="481"/>
                    <a:pt x="266" y="404"/>
                    <a:pt x="392" y="373"/>
                  </a:cubicBezTo>
                  <a:lnTo>
                    <a:pt x="1963" y="0"/>
                  </a:lnTo>
                  <a:lnTo>
                    <a:pt x="1963" y="4666"/>
                  </a:lnTo>
                  <a:cubicBezTo>
                    <a:pt x="1964" y="4935"/>
                    <a:pt x="2181" y="5151"/>
                    <a:pt x="2449" y="5153"/>
                  </a:cubicBezTo>
                  <a:lnTo>
                    <a:pt x="5043" y="515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52"/>
            <p:cNvSpPr/>
            <p:nvPr/>
          </p:nvSpPr>
          <p:spPr>
            <a:xfrm>
              <a:off x="1597026" y="2839853"/>
              <a:ext cx="38264" cy="199408"/>
            </a:xfrm>
            <a:custGeom>
              <a:avLst/>
              <a:gdLst/>
              <a:ahLst/>
              <a:cxnLst/>
              <a:rect l="l" t="t" r="r" b="b"/>
              <a:pathLst>
                <a:path w="989" h="5154" extrusionOk="0">
                  <a:moveTo>
                    <a:pt x="1" y="116"/>
                  </a:moveTo>
                  <a:lnTo>
                    <a:pt x="1" y="4666"/>
                  </a:lnTo>
                  <a:cubicBezTo>
                    <a:pt x="2" y="4935"/>
                    <a:pt x="222" y="5152"/>
                    <a:pt x="495" y="5153"/>
                  </a:cubicBezTo>
                  <a:lnTo>
                    <a:pt x="989" y="5153"/>
                  </a:lnTo>
                  <a:cubicBezTo>
                    <a:pt x="717" y="5152"/>
                    <a:pt x="496" y="4935"/>
                    <a:pt x="495" y="4666"/>
                  </a:cubicBezTo>
                  <a:lnTo>
                    <a:pt x="4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52"/>
            <p:cNvSpPr/>
            <p:nvPr/>
          </p:nvSpPr>
          <p:spPr>
            <a:xfrm>
              <a:off x="1601475" y="3039223"/>
              <a:ext cx="133906" cy="72621"/>
            </a:xfrm>
            <a:custGeom>
              <a:avLst/>
              <a:gdLst/>
              <a:ahLst/>
              <a:cxnLst/>
              <a:rect l="l" t="t" r="r" b="b"/>
              <a:pathLst>
                <a:path w="3461" h="1877" extrusionOk="0">
                  <a:moveTo>
                    <a:pt x="2965" y="0"/>
                  </a:moveTo>
                  <a:lnTo>
                    <a:pt x="2965" y="1122"/>
                  </a:lnTo>
                  <a:lnTo>
                    <a:pt x="0" y="1812"/>
                  </a:lnTo>
                  <a:cubicBezTo>
                    <a:pt x="102" y="1863"/>
                    <a:pt x="218" y="1877"/>
                    <a:pt x="329" y="1851"/>
                  </a:cubicBezTo>
                  <a:lnTo>
                    <a:pt x="3460" y="1122"/>
                  </a:lnTo>
                  <a:lnTo>
                    <a:pt x="34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52"/>
            <p:cNvSpPr/>
            <p:nvPr/>
          </p:nvSpPr>
          <p:spPr>
            <a:xfrm>
              <a:off x="1681215" y="2844690"/>
              <a:ext cx="148299" cy="194572"/>
            </a:xfrm>
            <a:custGeom>
              <a:avLst/>
              <a:gdLst/>
              <a:ahLst/>
              <a:cxnLst/>
              <a:rect l="l" t="t" r="r" b="b"/>
              <a:pathLst>
                <a:path w="3833" h="5029" extrusionOk="0">
                  <a:moveTo>
                    <a:pt x="3832" y="1596"/>
                  </a:moveTo>
                  <a:lnTo>
                    <a:pt x="3832" y="2765"/>
                  </a:lnTo>
                  <a:cubicBezTo>
                    <a:pt x="3743" y="2695"/>
                    <a:pt x="3626" y="2666"/>
                    <a:pt x="3515" y="2691"/>
                  </a:cubicBezTo>
                  <a:cubicBezTo>
                    <a:pt x="3415" y="2708"/>
                    <a:pt x="3343" y="2796"/>
                    <a:pt x="3344" y="2896"/>
                  </a:cubicBezTo>
                  <a:cubicBezTo>
                    <a:pt x="3343" y="3336"/>
                    <a:pt x="3272" y="3772"/>
                    <a:pt x="3133" y="4190"/>
                  </a:cubicBezTo>
                  <a:cubicBezTo>
                    <a:pt x="3059" y="4410"/>
                    <a:pt x="2900" y="4591"/>
                    <a:pt x="2692" y="4696"/>
                  </a:cubicBezTo>
                  <a:lnTo>
                    <a:pt x="2692" y="4858"/>
                  </a:lnTo>
                  <a:cubicBezTo>
                    <a:pt x="2692" y="4678"/>
                    <a:pt x="2546" y="4533"/>
                    <a:pt x="2365" y="4533"/>
                  </a:cubicBezTo>
                  <a:lnTo>
                    <a:pt x="1718" y="4533"/>
                  </a:lnTo>
                  <a:cubicBezTo>
                    <a:pt x="1718" y="4533"/>
                    <a:pt x="1394" y="4691"/>
                    <a:pt x="1399" y="4869"/>
                  </a:cubicBezTo>
                  <a:lnTo>
                    <a:pt x="1399" y="5028"/>
                  </a:lnTo>
                  <a:lnTo>
                    <a:pt x="0" y="5028"/>
                  </a:lnTo>
                  <a:lnTo>
                    <a:pt x="1308" y="2509"/>
                  </a:lnTo>
                  <a:lnTo>
                    <a:pt x="2564" y="91"/>
                  </a:lnTo>
                  <a:cubicBezTo>
                    <a:pt x="2590" y="39"/>
                    <a:pt x="2641" y="6"/>
                    <a:pt x="2699" y="3"/>
                  </a:cubicBezTo>
                  <a:cubicBezTo>
                    <a:pt x="2757" y="0"/>
                    <a:pt x="2811" y="29"/>
                    <a:pt x="2843" y="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52"/>
            <p:cNvSpPr/>
            <p:nvPr/>
          </p:nvSpPr>
          <p:spPr>
            <a:xfrm>
              <a:off x="1716191" y="3020071"/>
              <a:ext cx="31919" cy="19190"/>
            </a:xfrm>
            <a:custGeom>
              <a:avLst/>
              <a:gdLst/>
              <a:ahLst/>
              <a:cxnLst/>
              <a:rect l="l" t="t" r="r" b="b"/>
              <a:pathLst>
                <a:path w="825" h="496" extrusionOk="0">
                  <a:moveTo>
                    <a:pt x="0" y="325"/>
                  </a:moveTo>
                  <a:lnTo>
                    <a:pt x="0" y="495"/>
                  </a:lnTo>
                  <a:lnTo>
                    <a:pt x="495" y="495"/>
                  </a:lnTo>
                  <a:lnTo>
                    <a:pt x="495" y="330"/>
                  </a:lnTo>
                  <a:cubicBezTo>
                    <a:pt x="495" y="149"/>
                    <a:pt x="642" y="0"/>
                    <a:pt x="825" y="0"/>
                  </a:cubicBezTo>
                  <a:lnTo>
                    <a:pt x="325" y="0"/>
                  </a:lnTo>
                  <a:cubicBezTo>
                    <a:pt x="145" y="0"/>
                    <a:pt x="0" y="146"/>
                    <a:pt x="0" y="325"/>
                  </a:cubicBezTo>
                  <a:close/>
                </a:path>
              </a:pathLst>
            </a:custGeom>
            <a:solidFill>
              <a:srgbClr val="A4C3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52"/>
            <p:cNvSpPr/>
            <p:nvPr/>
          </p:nvSpPr>
          <p:spPr>
            <a:xfrm>
              <a:off x="1774845" y="2844187"/>
              <a:ext cx="54669" cy="188807"/>
            </a:xfrm>
            <a:custGeom>
              <a:avLst/>
              <a:gdLst/>
              <a:ahLst/>
              <a:cxnLst/>
              <a:rect l="l" t="t" r="r" b="b"/>
              <a:pathLst>
                <a:path w="1413" h="4880" extrusionOk="0">
                  <a:moveTo>
                    <a:pt x="412" y="79"/>
                  </a:moveTo>
                  <a:cubicBezTo>
                    <a:pt x="381" y="30"/>
                    <a:pt x="325" y="1"/>
                    <a:pt x="266" y="4"/>
                  </a:cubicBezTo>
                  <a:cubicBezTo>
                    <a:pt x="208" y="6"/>
                    <a:pt x="155" y="41"/>
                    <a:pt x="129" y="92"/>
                  </a:cubicBezTo>
                  <a:lnTo>
                    <a:pt x="39" y="266"/>
                  </a:lnTo>
                  <a:lnTo>
                    <a:pt x="919" y="1622"/>
                  </a:lnTo>
                  <a:lnTo>
                    <a:pt x="919" y="2794"/>
                  </a:lnTo>
                  <a:cubicBezTo>
                    <a:pt x="829" y="2724"/>
                    <a:pt x="714" y="2696"/>
                    <a:pt x="602" y="2720"/>
                  </a:cubicBezTo>
                  <a:cubicBezTo>
                    <a:pt x="504" y="2738"/>
                    <a:pt x="432" y="2824"/>
                    <a:pt x="433" y="2925"/>
                  </a:cubicBezTo>
                  <a:cubicBezTo>
                    <a:pt x="432" y="3363"/>
                    <a:pt x="363" y="3798"/>
                    <a:pt x="224" y="4214"/>
                  </a:cubicBezTo>
                  <a:cubicBezTo>
                    <a:pt x="179" y="4345"/>
                    <a:pt x="102" y="4465"/>
                    <a:pt x="1" y="4561"/>
                  </a:cubicBezTo>
                  <a:cubicBezTo>
                    <a:pt x="156" y="4586"/>
                    <a:pt x="271" y="4721"/>
                    <a:pt x="272" y="4879"/>
                  </a:cubicBezTo>
                  <a:lnTo>
                    <a:pt x="272" y="4726"/>
                  </a:lnTo>
                  <a:cubicBezTo>
                    <a:pt x="481" y="4621"/>
                    <a:pt x="639" y="4438"/>
                    <a:pt x="714" y="4217"/>
                  </a:cubicBezTo>
                  <a:cubicBezTo>
                    <a:pt x="852" y="3798"/>
                    <a:pt x="923" y="3360"/>
                    <a:pt x="924" y="2918"/>
                  </a:cubicBezTo>
                  <a:cubicBezTo>
                    <a:pt x="923" y="2817"/>
                    <a:pt x="995" y="2730"/>
                    <a:pt x="1095" y="2711"/>
                  </a:cubicBezTo>
                  <a:cubicBezTo>
                    <a:pt x="1206" y="2688"/>
                    <a:pt x="1323" y="2715"/>
                    <a:pt x="1412" y="2787"/>
                  </a:cubicBezTo>
                  <a:lnTo>
                    <a:pt x="1412" y="162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52"/>
            <p:cNvSpPr/>
            <p:nvPr/>
          </p:nvSpPr>
          <p:spPr>
            <a:xfrm>
              <a:off x="1621942" y="2894716"/>
              <a:ext cx="109880" cy="144585"/>
            </a:xfrm>
            <a:custGeom>
              <a:avLst/>
              <a:gdLst/>
              <a:ahLst/>
              <a:cxnLst/>
              <a:rect l="l" t="t" r="r" b="b"/>
              <a:pathLst>
                <a:path w="2840" h="3737" extrusionOk="0">
                  <a:moveTo>
                    <a:pt x="2840" y="1212"/>
                  </a:moveTo>
                  <a:lnTo>
                    <a:pt x="1532" y="3735"/>
                  </a:lnTo>
                  <a:lnTo>
                    <a:pt x="330" y="3735"/>
                  </a:lnTo>
                  <a:cubicBezTo>
                    <a:pt x="208" y="3736"/>
                    <a:pt x="90" y="3689"/>
                    <a:pt x="0" y="3605"/>
                  </a:cubicBezTo>
                  <a:lnTo>
                    <a:pt x="1824" y="91"/>
                  </a:lnTo>
                  <a:cubicBezTo>
                    <a:pt x="1851" y="40"/>
                    <a:pt x="1903" y="6"/>
                    <a:pt x="1961" y="3"/>
                  </a:cubicBezTo>
                  <a:cubicBezTo>
                    <a:pt x="2019" y="1"/>
                    <a:pt x="2074" y="29"/>
                    <a:pt x="2105" y="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52"/>
            <p:cNvSpPr/>
            <p:nvPr/>
          </p:nvSpPr>
          <p:spPr>
            <a:xfrm>
              <a:off x="1647245" y="2807083"/>
              <a:ext cx="37684" cy="37723"/>
            </a:xfrm>
            <a:custGeom>
              <a:avLst/>
              <a:gdLst/>
              <a:ahLst/>
              <a:cxnLst/>
              <a:rect l="l" t="t" r="r" b="b"/>
              <a:pathLst>
                <a:path w="974" h="975" extrusionOk="0">
                  <a:moveTo>
                    <a:pt x="974" y="488"/>
                  </a:moveTo>
                  <a:cubicBezTo>
                    <a:pt x="974" y="757"/>
                    <a:pt x="757" y="974"/>
                    <a:pt x="488" y="974"/>
                  </a:cubicBezTo>
                  <a:cubicBezTo>
                    <a:pt x="219" y="974"/>
                    <a:pt x="0" y="757"/>
                    <a:pt x="0" y="488"/>
                  </a:cubicBezTo>
                  <a:cubicBezTo>
                    <a:pt x="0" y="219"/>
                    <a:pt x="219" y="1"/>
                    <a:pt x="488" y="1"/>
                  </a:cubicBezTo>
                  <a:cubicBezTo>
                    <a:pt x="757" y="1"/>
                    <a:pt x="974" y="219"/>
                    <a:pt x="974" y="4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52"/>
            <p:cNvSpPr/>
            <p:nvPr/>
          </p:nvSpPr>
          <p:spPr>
            <a:xfrm>
              <a:off x="1785330" y="2948495"/>
              <a:ext cx="119629" cy="153290"/>
            </a:xfrm>
            <a:custGeom>
              <a:avLst/>
              <a:gdLst/>
              <a:ahLst/>
              <a:cxnLst/>
              <a:rect l="l" t="t" r="r" b="b"/>
              <a:pathLst>
                <a:path w="3092" h="3962" extrusionOk="0">
                  <a:moveTo>
                    <a:pt x="3091" y="2345"/>
                  </a:moveTo>
                  <a:cubicBezTo>
                    <a:pt x="3090" y="2522"/>
                    <a:pt x="2945" y="2666"/>
                    <a:pt x="2766" y="2668"/>
                  </a:cubicBezTo>
                  <a:lnTo>
                    <a:pt x="2598" y="2668"/>
                  </a:lnTo>
                  <a:cubicBezTo>
                    <a:pt x="2776" y="2668"/>
                    <a:pt x="2921" y="2812"/>
                    <a:pt x="2921" y="2991"/>
                  </a:cubicBezTo>
                  <a:cubicBezTo>
                    <a:pt x="2919" y="3169"/>
                    <a:pt x="2775" y="3313"/>
                    <a:pt x="2598" y="3314"/>
                  </a:cubicBezTo>
                  <a:lnTo>
                    <a:pt x="2425" y="3314"/>
                  </a:lnTo>
                  <a:cubicBezTo>
                    <a:pt x="2603" y="3314"/>
                    <a:pt x="2748" y="3459"/>
                    <a:pt x="2748" y="3638"/>
                  </a:cubicBezTo>
                  <a:cubicBezTo>
                    <a:pt x="2747" y="3815"/>
                    <a:pt x="2603" y="3959"/>
                    <a:pt x="2425" y="3961"/>
                  </a:cubicBezTo>
                  <a:lnTo>
                    <a:pt x="488" y="3961"/>
                  </a:lnTo>
                  <a:cubicBezTo>
                    <a:pt x="218" y="3961"/>
                    <a:pt x="1" y="3743"/>
                    <a:pt x="1" y="3474"/>
                  </a:cubicBezTo>
                  <a:lnTo>
                    <a:pt x="1" y="2022"/>
                  </a:lnTo>
                  <a:cubicBezTo>
                    <a:pt x="209" y="1918"/>
                    <a:pt x="367" y="1737"/>
                    <a:pt x="442" y="1518"/>
                  </a:cubicBezTo>
                  <a:cubicBezTo>
                    <a:pt x="580" y="1102"/>
                    <a:pt x="651" y="667"/>
                    <a:pt x="652" y="229"/>
                  </a:cubicBezTo>
                  <a:cubicBezTo>
                    <a:pt x="651" y="129"/>
                    <a:pt x="723" y="42"/>
                    <a:pt x="822" y="24"/>
                  </a:cubicBezTo>
                  <a:cubicBezTo>
                    <a:pt x="934" y="0"/>
                    <a:pt x="1050" y="28"/>
                    <a:pt x="1139" y="99"/>
                  </a:cubicBezTo>
                  <a:cubicBezTo>
                    <a:pt x="1223" y="163"/>
                    <a:pt x="1290" y="247"/>
                    <a:pt x="1334" y="343"/>
                  </a:cubicBezTo>
                  <a:cubicBezTo>
                    <a:pt x="1422" y="519"/>
                    <a:pt x="1468" y="714"/>
                    <a:pt x="1464" y="912"/>
                  </a:cubicBezTo>
                  <a:lnTo>
                    <a:pt x="1464" y="1375"/>
                  </a:lnTo>
                  <a:lnTo>
                    <a:pt x="2766" y="1375"/>
                  </a:lnTo>
                  <a:cubicBezTo>
                    <a:pt x="2945" y="1375"/>
                    <a:pt x="3091" y="1520"/>
                    <a:pt x="3091" y="1698"/>
                  </a:cubicBezTo>
                  <a:cubicBezTo>
                    <a:pt x="3090" y="1877"/>
                    <a:pt x="2945" y="2021"/>
                    <a:pt x="2766" y="2022"/>
                  </a:cubicBezTo>
                  <a:cubicBezTo>
                    <a:pt x="2853" y="2022"/>
                    <a:pt x="2935" y="2055"/>
                    <a:pt x="2997" y="2116"/>
                  </a:cubicBezTo>
                  <a:cubicBezTo>
                    <a:pt x="3057" y="2177"/>
                    <a:pt x="3091" y="2259"/>
                    <a:pt x="3091" y="23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52"/>
            <p:cNvSpPr/>
            <p:nvPr/>
          </p:nvSpPr>
          <p:spPr>
            <a:xfrm>
              <a:off x="1811329" y="2948263"/>
              <a:ext cx="30797" cy="53470"/>
            </a:xfrm>
            <a:custGeom>
              <a:avLst/>
              <a:gdLst/>
              <a:ahLst/>
              <a:cxnLst/>
              <a:rect l="l" t="t" r="r" b="b"/>
              <a:pathLst>
                <a:path w="796" h="1382" extrusionOk="0">
                  <a:moveTo>
                    <a:pt x="167" y="344"/>
                  </a:moveTo>
                  <a:cubicBezTo>
                    <a:pt x="256" y="522"/>
                    <a:pt x="301" y="718"/>
                    <a:pt x="298" y="916"/>
                  </a:cubicBezTo>
                  <a:lnTo>
                    <a:pt x="298" y="1382"/>
                  </a:lnTo>
                  <a:lnTo>
                    <a:pt x="792" y="1382"/>
                  </a:lnTo>
                  <a:lnTo>
                    <a:pt x="792" y="916"/>
                  </a:lnTo>
                  <a:cubicBezTo>
                    <a:pt x="796" y="718"/>
                    <a:pt x="750" y="522"/>
                    <a:pt x="661" y="344"/>
                  </a:cubicBezTo>
                  <a:cubicBezTo>
                    <a:pt x="615" y="249"/>
                    <a:pt x="548" y="165"/>
                    <a:pt x="463" y="100"/>
                  </a:cubicBezTo>
                  <a:cubicBezTo>
                    <a:pt x="372" y="29"/>
                    <a:pt x="255" y="1"/>
                    <a:pt x="141" y="25"/>
                  </a:cubicBezTo>
                  <a:cubicBezTo>
                    <a:pt x="82" y="37"/>
                    <a:pt x="30" y="73"/>
                    <a:pt x="1" y="127"/>
                  </a:cubicBezTo>
                  <a:cubicBezTo>
                    <a:pt x="70" y="188"/>
                    <a:pt x="126" y="262"/>
                    <a:pt x="167" y="3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52"/>
            <p:cNvSpPr/>
            <p:nvPr/>
          </p:nvSpPr>
          <p:spPr>
            <a:xfrm>
              <a:off x="1860737" y="3001694"/>
              <a:ext cx="43836" cy="100091"/>
            </a:xfrm>
            <a:custGeom>
              <a:avLst/>
              <a:gdLst/>
              <a:ahLst/>
              <a:cxnLst/>
              <a:rect l="l" t="t" r="r" b="b"/>
              <a:pathLst>
                <a:path w="1133" h="2587" extrusionOk="0">
                  <a:moveTo>
                    <a:pt x="809" y="647"/>
                  </a:moveTo>
                  <a:cubicBezTo>
                    <a:pt x="988" y="646"/>
                    <a:pt x="1132" y="502"/>
                    <a:pt x="1133" y="323"/>
                  </a:cubicBezTo>
                  <a:cubicBezTo>
                    <a:pt x="1133" y="145"/>
                    <a:pt x="988" y="1"/>
                    <a:pt x="809" y="1"/>
                  </a:cubicBezTo>
                  <a:lnTo>
                    <a:pt x="325" y="1"/>
                  </a:lnTo>
                  <a:cubicBezTo>
                    <a:pt x="504" y="1"/>
                    <a:pt x="647" y="145"/>
                    <a:pt x="647" y="323"/>
                  </a:cubicBezTo>
                  <a:cubicBezTo>
                    <a:pt x="646" y="502"/>
                    <a:pt x="503" y="646"/>
                    <a:pt x="325" y="647"/>
                  </a:cubicBezTo>
                  <a:cubicBezTo>
                    <a:pt x="504" y="647"/>
                    <a:pt x="647" y="792"/>
                    <a:pt x="647" y="970"/>
                  </a:cubicBezTo>
                  <a:cubicBezTo>
                    <a:pt x="646" y="1147"/>
                    <a:pt x="503" y="1291"/>
                    <a:pt x="325" y="1293"/>
                  </a:cubicBezTo>
                  <a:lnTo>
                    <a:pt x="161" y="1293"/>
                  </a:lnTo>
                  <a:cubicBezTo>
                    <a:pt x="340" y="1293"/>
                    <a:pt x="485" y="1437"/>
                    <a:pt x="485" y="1616"/>
                  </a:cubicBezTo>
                  <a:cubicBezTo>
                    <a:pt x="484" y="1794"/>
                    <a:pt x="340" y="1938"/>
                    <a:pt x="161" y="1939"/>
                  </a:cubicBezTo>
                  <a:lnTo>
                    <a:pt x="1" y="1939"/>
                  </a:lnTo>
                  <a:cubicBezTo>
                    <a:pt x="179" y="1939"/>
                    <a:pt x="323" y="2084"/>
                    <a:pt x="323" y="2263"/>
                  </a:cubicBezTo>
                  <a:cubicBezTo>
                    <a:pt x="322" y="2440"/>
                    <a:pt x="178" y="2584"/>
                    <a:pt x="1" y="2586"/>
                  </a:cubicBezTo>
                  <a:lnTo>
                    <a:pt x="485" y="2586"/>
                  </a:lnTo>
                  <a:cubicBezTo>
                    <a:pt x="663" y="2584"/>
                    <a:pt x="807" y="2440"/>
                    <a:pt x="808" y="2263"/>
                  </a:cubicBezTo>
                  <a:cubicBezTo>
                    <a:pt x="808" y="2084"/>
                    <a:pt x="663" y="1939"/>
                    <a:pt x="485" y="1939"/>
                  </a:cubicBezTo>
                  <a:lnTo>
                    <a:pt x="649" y="1939"/>
                  </a:lnTo>
                  <a:cubicBezTo>
                    <a:pt x="826" y="1938"/>
                    <a:pt x="970" y="1794"/>
                    <a:pt x="972" y="1616"/>
                  </a:cubicBezTo>
                  <a:cubicBezTo>
                    <a:pt x="972" y="1437"/>
                    <a:pt x="827" y="1293"/>
                    <a:pt x="649" y="1293"/>
                  </a:cubicBezTo>
                  <a:lnTo>
                    <a:pt x="809" y="1293"/>
                  </a:lnTo>
                  <a:cubicBezTo>
                    <a:pt x="988" y="1291"/>
                    <a:pt x="1132" y="1147"/>
                    <a:pt x="1133" y="970"/>
                  </a:cubicBezTo>
                  <a:cubicBezTo>
                    <a:pt x="1133" y="792"/>
                    <a:pt x="988" y="647"/>
                    <a:pt x="809" y="6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52"/>
            <p:cNvSpPr/>
            <p:nvPr/>
          </p:nvSpPr>
          <p:spPr>
            <a:xfrm>
              <a:off x="1735342" y="3020807"/>
              <a:ext cx="50026" cy="81675"/>
            </a:xfrm>
            <a:custGeom>
              <a:avLst/>
              <a:gdLst/>
              <a:ahLst/>
              <a:cxnLst/>
              <a:rect l="l" t="t" r="r" b="b"/>
              <a:pathLst>
                <a:path w="1293" h="2111" extrusionOk="0">
                  <a:moveTo>
                    <a:pt x="968" y="0"/>
                  </a:moveTo>
                  <a:cubicBezTo>
                    <a:pt x="1148" y="0"/>
                    <a:pt x="1293" y="146"/>
                    <a:pt x="1293" y="325"/>
                  </a:cubicBezTo>
                  <a:lnTo>
                    <a:pt x="1293" y="1787"/>
                  </a:lnTo>
                  <a:cubicBezTo>
                    <a:pt x="1293" y="1965"/>
                    <a:pt x="1148" y="2110"/>
                    <a:pt x="969" y="2111"/>
                  </a:cubicBezTo>
                  <a:lnTo>
                    <a:pt x="323" y="2111"/>
                  </a:lnTo>
                  <a:cubicBezTo>
                    <a:pt x="145" y="2110"/>
                    <a:pt x="0" y="1965"/>
                    <a:pt x="0" y="1787"/>
                  </a:cubicBezTo>
                  <a:lnTo>
                    <a:pt x="0" y="325"/>
                  </a:lnTo>
                  <a:cubicBezTo>
                    <a:pt x="0" y="146"/>
                    <a:pt x="145" y="0"/>
                    <a:pt x="3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52"/>
            <p:cNvSpPr/>
            <p:nvPr/>
          </p:nvSpPr>
          <p:spPr>
            <a:xfrm>
              <a:off x="1753449" y="3020807"/>
              <a:ext cx="31919" cy="81675"/>
            </a:xfrm>
            <a:custGeom>
              <a:avLst/>
              <a:gdLst/>
              <a:ahLst/>
              <a:cxnLst/>
              <a:rect l="l" t="t" r="r" b="b"/>
              <a:pathLst>
                <a:path w="825" h="2111" extrusionOk="0">
                  <a:moveTo>
                    <a:pt x="825" y="325"/>
                  </a:moveTo>
                  <a:cubicBezTo>
                    <a:pt x="825" y="146"/>
                    <a:pt x="680" y="0"/>
                    <a:pt x="500" y="0"/>
                  </a:cubicBezTo>
                  <a:lnTo>
                    <a:pt x="0" y="0"/>
                  </a:lnTo>
                  <a:cubicBezTo>
                    <a:pt x="183" y="0"/>
                    <a:pt x="330" y="146"/>
                    <a:pt x="330" y="325"/>
                  </a:cubicBezTo>
                  <a:lnTo>
                    <a:pt x="330" y="1787"/>
                  </a:lnTo>
                  <a:cubicBezTo>
                    <a:pt x="330" y="1965"/>
                    <a:pt x="183" y="2110"/>
                    <a:pt x="0" y="2111"/>
                  </a:cubicBezTo>
                  <a:lnTo>
                    <a:pt x="495" y="2111"/>
                  </a:lnTo>
                  <a:cubicBezTo>
                    <a:pt x="677" y="2111"/>
                    <a:pt x="825" y="1965"/>
                    <a:pt x="825" y="17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52"/>
            <p:cNvSpPr/>
            <p:nvPr/>
          </p:nvSpPr>
          <p:spPr>
            <a:xfrm>
              <a:off x="1539919" y="2840008"/>
              <a:ext cx="82255" cy="271488"/>
            </a:xfrm>
            <a:custGeom>
              <a:avLst/>
              <a:gdLst/>
              <a:ahLst/>
              <a:cxnLst/>
              <a:rect l="l" t="t" r="r" b="b"/>
              <a:pathLst>
                <a:path w="2126" h="7017" extrusionOk="0">
                  <a:moveTo>
                    <a:pt x="1964" y="1"/>
                  </a:moveTo>
                  <a:lnTo>
                    <a:pt x="392" y="373"/>
                  </a:lnTo>
                  <a:cubicBezTo>
                    <a:pt x="266" y="404"/>
                    <a:pt x="157" y="481"/>
                    <a:pt x="89" y="592"/>
                  </a:cubicBezTo>
                  <a:cubicBezTo>
                    <a:pt x="21" y="702"/>
                    <a:pt x="0" y="834"/>
                    <a:pt x="30" y="959"/>
                  </a:cubicBezTo>
                  <a:lnTo>
                    <a:pt x="1378" y="6642"/>
                  </a:lnTo>
                  <a:cubicBezTo>
                    <a:pt x="1420" y="6810"/>
                    <a:pt x="1547" y="6945"/>
                    <a:pt x="1712" y="6995"/>
                  </a:cubicBezTo>
                  <a:lnTo>
                    <a:pt x="1720" y="6997"/>
                  </a:lnTo>
                  <a:cubicBezTo>
                    <a:pt x="1743" y="7003"/>
                    <a:pt x="1766" y="7009"/>
                    <a:pt x="1790" y="7012"/>
                  </a:cubicBezTo>
                  <a:cubicBezTo>
                    <a:pt x="1800" y="7014"/>
                    <a:pt x="1811" y="7013"/>
                    <a:pt x="1821" y="7014"/>
                  </a:cubicBezTo>
                  <a:cubicBezTo>
                    <a:pt x="1839" y="7016"/>
                    <a:pt x="1857" y="7016"/>
                    <a:pt x="1874" y="7016"/>
                  </a:cubicBezTo>
                  <a:cubicBezTo>
                    <a:pt x="1904" y="7015"/>
                    <a:pt x="1934" y="7011"/>
                    <a:pt x="1964" y="7005"/>
                  </a:cubicBezTo>
                  <a:lnTo>
                    <a:pt x="2126" y="6966"/>
                  </a:lnTo>
                  <a:cubicBezTo>
                    <a:pt x="1994" y="6903"/>
                    <a:pt x="1899" y="6784"/>
                    <a:pt x="1864" y="6642"/>
                  </a:cubicBezTo>
                  <a:lnTo>
                    <a:pt x="517" y="959"/>
                  </a:lnTo>
                  <a:cubicBezTo>
                    <a:pt x="486" y="834"/>
                    <a:pt x="508" y="702"/>
                    <a:pt x="576" y="592"/>
                  </a:cubicBezTo>
                  <a:cubicBezTo>
                    <a:pt x="644" y="481"/>
                    <a:pt x="752" y="404"/>
                    <a:pt x="878" y="3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52"/>
            <p:cNvSpPr/>
            <p:nvPr/>
          </p:nvSpPr>
          <p:spPr>
            <a:xfrm>
              <a:off x="1534967" y="2875680"/>
              <a:ext cx="23833" cy="51767"/>
            </a:xfrm>
            <a:custGeom>
              <a:avLst/>
              <a:gdLst/>
              <a:ahLst/>
              <a:cxnLst/>
              <a:rect l="l" t="t" r="r" b="b"/>
              <a:pathLst>
                <a:path w="616" h="1338" extrusionOk="0">
                  <a:moveTo>
                    <a:pt x="0" y="75"/>
                  </a:moveTo>
                  <a:lnTo>
                    <a:pt x="316" y="0"/>
                  </a:lnTo>
                  <a:lnTo>
                    <a:pt x="615" y="1263"/>
                  </a:lnTo>
                  <a:lnTo>
                    <a:pt x="300" y="133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52"/>
            <p:cNvSpPr/>
            <p:nvPr/>
          </p:nvSpPr>
          <p:spPr>
            <a:xfrm>
              <a:off x="1539803" y="2895025"/>
              <a:ext cx="15012" cy="12574"/>
            </a:xfrm>
            <a:custGeom>
              <a:avLst/>
              <a:gdLst/>
              <a:ahLst/>
              <a:cxnLst/>
              <a:rect l="l" t="t" r="r" b="b"/>
              <a:pathLst>
                <a:path w="388" h="325" extrusionOk="0">
                  <a:moveTo>
                    <a:pt x="185" y="325"/>
                  </a:moveTo>
                  <a:cubicBezTo>
                    <a:pt x="127" y="325"/>
                    <a:pt x="74" y="294"/>
                    <a:pt x="44" y="245"/>
                  </a:cubicBezTo>
                  <a:cubicBezTo>
                    <a:pt x="0" y="168"/>
                    <a:pt x="23" y="64"/>
                    <a:pt x="113" y="16"/>
                  </a:cubicBezTo>
                  <a:cubicBezTo>
                    <a:pt x="132" y="6"/>
                    <a:pt x="154" y="0"/>
                    <a:pt x="176" y="0"/>
                  </a:cubicBezTo>
                  <a:lnTo>
                    <a:pt x="194" y="0"/>
                  </a:lnTo>
                  <a:cubicBezTo>
                    <a:pt x="251" y="0"/>
                    <a:pt x="303" y="32"/>
                    <a:pt x="329" y="83"/>
                  </a:cubicBezTo>
                  <a:cubicBezTo>
                    <a:pt x="388" y="205"/>
                    <a:pt x="300" y="325"/>
                    <a:pt x="185" y="3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52"/>
            <p:cNvSpPr/>
            <p:nvPr/>
          </p:nvSpPr>
          <p:spPr>
            <a:xfrm>
              <a:off x="1640977" y="2800854"/>
              <a:ext cx="50258" cy="50258"/>
            </a:xfrm>
            <a:custGeom>
              <a:avLst/>
              <a:gdLst/>
              <a:ahLst/>
              <a:cxnLst/>
              <a:rect l="l" t="t" r="r" b="b"/>
              <a:pathLst>
                <a:path w="1299" h="1299" extrusionOk="0">
                  <a:moveTo>
                    <a:pt x="650" y="325"/>
                  </a:moveTo>
                  <a:cubicBezTo>
                    <a:pt x="828" y="325"/>
                    <a:pt x="974" y="470"/>
                    <a:pt x="974" y="649"/>
                  </a:cubicBezTo>
                  <a:cubicBezTo>
                    <a:pt x="974" y="829"/>
                    <a:pt x="828" y="974"/>
                    <a:pt x="650" y="974"/>
                  </a:cubicBezTo>
                  <a:cubicBezTo>
                    <a:pt x="470" y="974"/>
                    <a:pt x="325" y="829"/>
                    <a:pt x="325" y="649"/>
                  </a:cubicBezTo>
                  <a:cubicBezTo>
                    <a:pt x="325" y="470"/>
                    <a:pt x="470" y="325"/>
                    <a:pt x="650" y="325"/>
                  </a:cubicBezTo>
                  <a:close/>
                  <a:moveTo>
                    <a:pt x="650" y="0"/>
                  </a:moveTo>
                  <a:cubicBezTo>
                    <a:pt x="291" y="0"/>
                    <a:pt x="1" y="291"/>
                    <a:pt x="1" y="649"/>
                  </a:cubicBezTo>
                  <a:cubicBezTo>
                    <a:pt x="1" y="1007"/>
                    <a:pt x="291" y="1298"/>
                    <a:pt x="650" y="1298"/>
                  </a:cubicBezTo>
                  <a:cubicBezTo>
                    <a:pt x="1008" y="1298"/>
                    <a:pt x="1299" y="1007"/>
                    <a:pt x="1299" y="649"/>
                  </a:cubicBezTo>
                  <a:cubicBezTo>
                    <a:pt x="1299" y="291"/>
                    <a:pt x="1008" y="0"/>
                    <a:pt x="6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52"/>
            <p:cNvSpPr/>
            <p:nvPr/>
          </p:nvSpPr>
          <p:spPr>
            <a:xfrm>
              <a:off x="1531794" y="2769979"/>
              <a:ext cx="380864" cy="347746"/>
            </a:xfrm>
            <a:custGeom>
              <a:avLst/>
              <a:gdLst/>
              <a:ahLst/>
              <a:cxnLst/>
              <a:rect l="l" t="t" r="r" b="b"/>
              <a:pathLst>
                <a:path w="9844" h="8988" extrusionOk="0">
                  <a:moveTo>
                    <a:pt x="7198" y="305"/>
                  </a:moveTo>
                  <a:cubicBezTo>
                    <a:pt x="7378" y="305"/>
                    <a:pt x="7523" y="450"/>
                    <a:pt x="7523" y="629"/>
                  </a:cubicBezTo>
                  <a:lnTo>
                    <a:pt x="7523" y="2971"/>
                  </a:lnTo>
                  <a:lnTo>
                    <a:pt x="6838" y="1913"/>
                  </a:lnTo>
                  <a:cubicBezTo>
                    <a:pt x="6778" y="1820"/>
                    <a:pt x="6674" y="1765"/>
                    <a:pt x="6564" y="1765"/>
                  </a:cubicBezTo>
                  <a:cubicBezTo>
                    <a:pt x="6559" y="1765"/>
                    <a:pt x="6554" y="1765"/>
                    <a:pt x="6549" y="1765"/>
                  </a:cubicBezTo>
                  <a:cubicBezTo>
                    <a:pt x="6435" y="1771"/>
                    <a:pt x="6331" y="1837"/>
                    <a:pt x="6278" y="1940"/>
                  </a:cubicBezTo>
                  <a:lnTo>
                    <a:pt x="5151" y="4112"/>
                  </a:lnTo>
                  <a:lnTo>
                    <a:pt x="4567" y="3210"/>
                  </a:lnTo>
                  <a:cubicBezTo>
                    <a:pt x="4508" y="3119"/>
                    <a:pt x="4406" y="3063"/>
                    <a:pt x="4297" y="3063"/>
                  </a:cubicBezTo>
                  <a:cubicBezTo>
                    <a:pt x="4291" y="3063"/>
                    <a:pt x="4285" y="3063"/>
                    <a:pt x="4279" y="3063"/>
                  </a:cubicBezTo>
                  <a:cubicBezTo>
                    <a:pt x="4164" y="3068"/>
                    <a:pt x="4060" y="3135"/>
                    <a:pt x="4007" y="3238"/>
                  </a:cubicBezTo>
                  <a:lnTo>
                    <a:pt x="2332" y="6464"/>
                  </a:lnTo>
                  <a:lnTo>
                    <a:pt x="2332" y="629"/>
                  </a:lnTo>
                  <a:cubicBezTo>
                    <a:pt x="2333" y="450"/>
                    <a:pt x="2478" y="305"/>
                    <a:pt x="2657" y="305"/>
                  </a:cubicBezTo>
                  <a:close/>
                  <a:moveTo>
                    <a:pt x="4299" y="3400"/>
                  </a:moveTo>
                  <a:lnTo>
                    <a:pt x="4984" y="4456"/>
                  </a:lnTo>
                  <a:lnTo>
                    <a:pt x="3764" y="6807"/>
                  </a:lnTo>
                  <a:lnTo>
                    <a:pt x="2660" y="6807"/>
                  </a:lnTo>
                  <a:cubicBezTo>
                    <a:pt x="2620" y="6807"/>
                    <a:pt x="2580" y="6798"/>
                    <a:pt x="2542" y="6784"/>
                  </a:cubicBezTo>
                  <a:lnTo>
                    <a:pt x="4299" y="3400"/>
                  </a:lnTo>
                  <a:close/>
                  <a:moveTo>
                    <a:pt x="6570" y="2096"/>
                  </a:moveTo>
                  <a:lnTo>
                    <a:pt x="7523" y="3575"/>
                  </a:lnTo>
                  <a:lnTo>
                    <a:pt x="7523" y="4469"/>
                  </a:lnTo>
                  <a:cubicBezTo>
                    <a:pt x="7499" y="4466"/>
                    <a:pt x="7475" y="4464"/>
                    <a:pt x="7450" y="4464"/>
                  </a:cubicBezTo>
                  <a:cubicBezTo>
                    <a:pt x="7415" y="4464"/>
                    <a:pt x="7379" y="4467"/>
                    <a:pt x="7343" y="4473"/>
                  </a:cubicBezTo>
                  <a:cubicBezTo>
                    <a:pt x="7167" y="4506"/>
                    <a:pt x="7040" y="4660"/>
                    <a:pt x="7041" y="4840"/>
                  </a:cubicBezTo>
                  <a:cubicBezTo>
                    <a:pt x="7041" y="5262"/>
                    <a:pt x="6973" y="5681"/>
                    <a:pt x="6839" y="6081"/>
                  </a:cubicBezTo>
                  <a:cubicBezTo>
                    <a:pt x="6789" y="6230"/>
                    <a:pt x="6690" y="6358"/>
                    <a:pt x="6559" y="6444"/>
                  </a:cubicBezTo>
                  <a:cubicBezTo>
                    <a:pt x="6470" y="6362"/>
                    <a:pt x="6352" y="6314"/>
                    <a:pt x="6229" y="6312"/>
                  </a:cubicBezTo>
                  <a:lnTo>
                    <a:pt x="5580" y="6312"/>
                  </a:lnTo>
                  <a:cubicBezTo>
                    <a:pt x="5311" y="6314"/>
                    <a:pt x="5094" y="6533"/>
                    <a:pt x="5094" y="6807"/>
                  </a:cubicBezTo>
                  <a:lnTo>
                    <a:pt x="4129" y="6807"/>
                  </a:lnTo>
                  <a:lnTo>
                    <a:pt x="6570" y="2096"/>
                  </a:lnTo>
                  <a:close/>
                  <a:moveTo>
                    <a:pt x="6220" y="6636"/>
                  </a:moveTo>
                  <a:cubicBezTo>
                    <a:pt x="6310" y="6636"/>
                    <a:pt x="6383" y="6708"/>
                    <a:pt x="6383" y="6798"/>
                  </a:cubicBezTo>
                  <a:lnTo>
                    <a:pt x="6383" y="8261"/>
                  </a:lnTo>
                  <a:cubicBezTo>
                    <a:pt x="6383" y="8350"/>
                    <a:pt x="6310" y="8423"/>
                    <a:pt x="6220" y="8423"/>
                  </a:cubicBezTo>
                  <a:lnTo>
                    <a:pt x="5575" y="8423"/>
                  </a:lnTo>
                  <a:cubicBezTo>
                    <a:pt x="5486" y="8423"/>
                    <a:pt x="5413" y="8350"/>
                    <a:pt x="5413" y="8261"/>
                  </a:cubicBezTo>
                  <a:lnTo>
                    <a:pt x="5413" y="6798"/>
                  </a:lnTo>
                  <a:cubicBezTo>
                    <a:pt x="5413" y="6708"/>
                    <a:pt x="5486" y="6636"/>
                    <a:pt x="5575" y="6636"/>
                  </a:cubicBezTo>
                  <a:close/>
                  <a:moveTo>
                    <a:pt x="7447" y="4801"/>
                  </a:moveTo>
                  <a:cubicBezTo>
                    <a:pt x="7518" y="4801"/>
                    <a:pt x="7627" y="4834"/>
                    <a:pt x="7734" y="5039"/>
                  </a:cubicBezTo>
                  <a:cubicBezTo>
                    <a:pt x="7811" y="5194"/>
                    <a:pt x="7848" y="5364"/>
                    <a:pt x="7846" y="5536"/>
                  </a:cubicBezTo>
                  <a:lnTo>
                    <a:pt x="7846" y="5998"/>
                  </a:lnTo>
                  <a:cubicBezTo>
                    <a:pt x="7846" y="6087"/>
                    <a:pt x="7919" y="6161"/>
                    <a:pt x="8009" y="6161"/>
                  </a:cubicBezTo>
                  <a:lnTo>
                    <a:pt x="9309" y="6161"/>
                  </a:lnTo>
                  <a:cubicBezTo>
                    <a:pt x="9390" y="6161"/>
                    <a:pt x="9462" y="6218"/>
                    <a:pt x="9474" y="6299"/>
                  </a:cubicBezTo>
                  <a:cubicBezTo>
                    <a:pt x="9489" y="6398"/>
                    <a:pt x="9411" y="6483"/>
                    <a:pt x="9313" y="6483"/>
                  </a:cubicBezTo>
                  <a:lnTo>
                    <a:pt x="8831" y="6483"/>
                  </a:lnTo>
                  <a:cubicBezTo>
                    <a:pt x="8744" y="6483"/>
                    <a:pt x="8669" y="6549"/>
                    <a:pt x="8663" y="6636"/>
                  </a:cubicBezTo>
                  <a:cubicBezTo>
                    <a:pt x="8658" y="6729"/>
                    <a:pt x="8732" y="6807"/>
                    <a:pt x="8825" y="6807"/>
                  </a:cubicBezTo>
                  <a:lnTo>
                    <a:pt x="9306" y="6807"/>
                  </a:lnTo>
                  <a:cubicBezTo>
                    <a:pt x="9392" y="6807"/>
                    <a:pt x="9468" y="6872"/>
                    <a:pt x="9473" y="6959"/>
                  </a:cubicBezTo>
                  <a:cubicBezTo>
                    <a:pt x="9479" y="7052"/>
                    <a:pt x="9405" y="7130"/>
                    <a:pt x="9312" y="7130"/>
                  </a:cubicBezTo>
                  <a:lnTo>
                    <a:pt x="8831" y="7130"/>
                  </a:lnTo>
                  <a:cubicBezTo>
                    <a:pt x="8744" y="7130"/>
                    <a:pt x="8669" y="7195"/>
                    <a:pt x="8663" y="7281"/>
                  </a:cubicBezTo>
                  <a:cubicBezTo>
                    <a:pt x="8658" y="7376"/>
                    <a:pt x="8732" y="7454"/>
                    <a:pt x="8825" y="7454"/>
                  </a:cubicBezTo>
                  <a:lnTo>
                    <a:pt x="9143" y="7454"/>
                  </a:lnTo>
                  <a:cubicBezTo>
                    <a:pt x="9230" y="7454"/>
                    <a:pt x="9306" y="7519"/>
                    <a:pt x="9311" y="7605"/>
                  </a:cubicBezTo>
                  <a:cubicBezTo>
                    <a:pt x="9316" y="7699"/>
                    <a:pt x="9243" y="7777"/>
                    <a:pt x="9149" y="7777"/>
                  </a:cubicBezTo>
                  <a:lnTo>
                    <a:pt x="8831" y="7777"/>
                  </a:lnTo>
                  <a:cubicBezTo>
                    <a:pt x="8744" y="7777"/>
                    <a:pt x="8669" y="7842"/>
                    <a:pt x="8663" y="7928"/>
                  </a:cubicBezTo>
                  <a:cubicBezTo>
                    <a:pt x="8658" y="8023"/>
                    <a:pt x="8732" y="8100"/>
                    <a:pt x="8825" y="8100"/>
                  </a:cubicBezTo>
                  <a:lnTo>
                    <a:pt x="8961" y="8100"/>
                  </a:lnTo>
                  <a:cubicBezTo>
                    <a:pt x="9049" y="8100"/>
                    <a:pt x="9124" y="8166"/>
                    <a:pt x="9130" y="8252"/>
                  </a:cubicBezTo>
                  <a:cubicBezTo>
                    <a:pt x="9136" y="8345"/>
                    <a:pt x="9061" y="8423"/>
                    <a:pt x="8968" y="8423"/>
                  </a:cubicBezTo>
                  <a:lnTo>
                    <a:pt x="7030" y="8423"/>
                  </a:lnTo>
                  <a:cubicBezTo>
                    <a:pt x="6851" y="8423"/>
                    <a:pt x="6706" y="8278"/>
                    <a:pt x="6706" y="8098"/>
                  </a:cubicBezTo>
                  <a:lnTo>
                    <a:pt x="6706" y="6740"/>
                  </a:lnTo>
                  <a:cubicBezTo>
                    <a:pt x="6910" y="6613"/>
                    <a:pt x="7063" y="6419"/>
                    <a:pt x="7139" y="6191"/>
                  </a:cubicBezTo>
                  <a:cubicBezTo>
                    <a:pt x="7283" y="5760"/>
                    <a:pt x="7358" y="5308"/>
                    <a:pt x="7358" y="4854"/>
                  </a:cubicBezTo>
                  <a:cubicBezTo>
                    <a:pt x="7357" y="4832"/>
                    <a:pt x="7373" y="4812"/>
                    <a:pt x="7394" y="4806"/>
                  </a:cubicBezTo>
                  <a:cubicBezTo>
                    <a:pt x="7407" y="4804"/>
                    <a:pt x="7425" y="4801"/>
                    <a:pt x="7447" y="4801"/>
                  </a:cubicBezTo>
                  <a:close/>
                  <a:moveTo>
                    <a:pt x="2659" y="0"/>
                  </a:moveTo>
                  <a:cubicBezTo>
                    <a:pt x="2301" y="0"/>
                    <a:pt x="2010" y="291"/>
                    <a:pt x="2010" y="649"/>
                  </a:cubicBezTo>
                  <a:lnTo>
                    <a:pt x="2010" y="1694"/>
                  </a:lnTo>
                  <a:lnTo>
                    <a:pt x="564" y="2036"/>
                  </a:lnTo>
                  <a:cubicBezTo>
                    <a:pt x="215" y="2119"/>
                    <a:pt x="0" y="2468"/>
                    <a:pt x="82" y="2816"/>
                  </a:cubicBezTo>
                  <a:cubicBezTo>
                    <a:pt x="99" y="2889"/>
                    <a:pt x="164" y="2941"/>
                    <a:pt x="240" y="2941"/>
                  </a:cubicBezTo>
                  <a:cubicBezTo>
                    <a:pt x="252" y="2941"/>
                    <a:pt x="265" y="2939"/>
                    <a:pt x="277" y="2937"/>
                  </a:cubicBezTo>
                  <a:cubicBezTo>
                    <a:pt x="363" y="2916"/>
                    <a:pt x="418" y="2829"/>
                    <a:pt x="398" y="2743"/>
                  </a:cubicBezTo>
                  <a:cubicBezTo>
                    <a:pt x="378" y="2659"/>
                    <a:pt x="392" y="2571"/>
                    <a:pt x="437" y="2497"/>
                  </a:cubicBezTo>
                  <a:cubicBezTo>
                    <a:pt x="482" y="2424"/>
                    <a:pt x="555" y="2372"/>
                    <a:pt x="639" y="2352"/>
                  </a:cubicBezTo>
                  <a:lnTo>
                    <a:pt x="2010" y="2027"/>
                  </a:lnTo>
                  <a:lnTo>
                    <a:pt x="2010" y="6481"/>
                  </a:lnTo>
                  <a:cubicBezTo>
                    <a:pt x="2010" y="6839"/>
                    <a:pt x="2301" y="7130"/>
                    <a:pt x="2659" y="7130"/>
                  </a:cubicBezTo>
                  <a:lnTo>
                    <a:pt x="5090" y="7130"/>
                  </a:lnTo>
                  <a:lnTo>
                    <a:pt x="5090" y="7952"/>
                  </a:lnTo>
                  <a:lnTo>
                    <a:pt x="2124" y="8655"/>
                  </a:lnTo>
                  <a:cubicBezTo>
                    <a:pt x="2100" y="8661"/>
                    <a:pt x="2075" y="8664"/>
                    <a:pt x="2050" y="8664"/>
                  </a:cubicBezTo>
                  <a:cubicBezTo>
                    <a:pt x="1990" y="8664"/>
                    <a:pt x="1931" y="8647"/>
                    <a:pt x="1879" y="8615"/>
                  </a:cubicBezTo>
                  <a:cubicBezTo>
                    <a:pt x="1805" y="8570"/>
                    <a:pt x="1753" y="8496"/>
                    <a:pt x="1733" y="8412"/>
                  </a:cubicBezTo>
                  <a:lnTo>
                    <a:pt x="682" y="3980"/>
                  </a:lnTo>
                  <a:cubicBezTo>
                    <a:pt x="668" y="3923"/>
                    <a:pt x="626" y="3878"/>
                    <a:pt x="570" y="3862"/>
                  </a:cubicBezTo>
                  <a:cubicBezTo>
                    <a:pt x="555" y="3858"/>
                    <a:pt x="539" y="3855"/>
                    <a:pt x="523" y="3855"/>
                  </a:cubicBezTo>
                  <a:cubicBezTo>
                    <a:pt x="482" y="3855"/>
                    <a:pt x="442" y="3870"/>
                    <a:pt x="412" y="3899"/>
                  </a:cubicBezTo>
                  <a:cubicBezTo>
                    <a:pt x="370" y="3939"/>
                    <a:pt x="352" y="3999"/>
                    <a:pt x="366" y="4056"/>
                  </a:cubicBezTo>
                  <a:lnTo>
                    <a:pt x="1417" y="8487"/>
                  </a:lnTo>
                  <a:cubicBezTo>
                    <a:pt x="1456" y="8655"/>
                    <a:pt x="1561" y="8800"/>
                    <a:pt x="1708" y="8891"/>
                  </a:cubicBezTo>
                  <a:cubicBezTo>
                    <a:pt x="1811" y="8955"/>
                    <a:pt x="1929" y="8988"/>
                    <a:pt x="2048" y="8988"/>
                  </a:cubicBezTo>
                  <a:cubicBezTo>
                    <a:pt x="2099" y="8988"/>
                    <a:pt x="2149" y="8982"/>
                    <a:pt x="2199" y="8970"/>
                  </a:cubicBezTo>
                  <a:lnTo>
                    <a:pt x="5093" y="8285"/>
                  </a:lnTo>
                  <a:cubicBezTo>
                    <a:pt x="5107" y="8543"/>
                    <a:pt x="5320" y="8745"/>
                    <a:pt x="5578" y="8746"/>
                  </a:cubicBezTo>
                  <a:lnTo>
                    <a:pt x="6228" y="8746"/>
                  </a:lnTo>
                  <a:cubicBezTo>
                    <a:pt x="6370" y="8745"/>
                    <a:pt x="6505" y="8683"/>
                    <a:pt x="6597" y="8575"/>
                  </a:cubicBezTo>
                  <a:cubicBezTo>
                    <a:pt x="6599" y="8575"/>
                    <a:pt x="6602" y="8575"/>
                    <a:pt x="6604" y="8573"/>
                  </a:cubicBezTo>
                  <a:cubicBezTo>
                    <a:pt x="6723" y="8684"/>
                    <a:pt x="6879" y="8745"/>
                    <a:pt x="7042" y="8746"/>
                  </a:cubicBezTo>
                  <a:lnTo>
                    <a:pt x="8994" y="8746"/>
                  </a:lnTo>
                  <a:cubicBezTo>
                    <a:pt x="9263" y="8746"/>
                    <a:pt x="9481" y="8528"/>
                    <a:pt x="9481" y="8258"/>
                  </a:cubicBezTo>
                  <a:cubicBezTo>
                    <a:pt x="9481" y="8174"/>
                    <a:pt x="9459" y="8091"/>
                    <a:pt x="9416" y="8019"/>
                  </a:cubicBezTo>
                  <a:cubicBezTo>
                    <a:pt x="9558" y="7929"/>
                    <a:pt x="9644" y="7775"/>
                    <a:pt x="9644" y="7607"/>
                  </a:cubicBezTo>
                  <a:cubicBezTo>
                    <a:pt x="9644" y="7523"/>
                    <a:pt x="9622" y="7441"/>
                    <a:pt x="9579" y="7369"/>
                  </a:cubicBezTo>
                  <a:cubicBezTo>
                    <a:pt x="9701" y="7292"/>
                    <a:pt x="9783" y="7166"/>
                    <a:pt x="9803" y="7023"/>
                  </a:cubicBezTo>
                  <a:cubicBezTo>
                    <a:pt x="9823" y="6881"/>
                    <a:pt x="9777" y="6737"/>
                    <a:pt x="9680" y="6631"/>
                  </a:cubicBezTo>
                  <a:cubicBezTo>
                    <a:pt x="9810" y="6489"/>
                    <a:pt x="9844" y="6283"/>
                    <a:pt x="9765" y="6106"/>
                  </a:cubicBezTo>
                  <a:cubicBezTo>
                    <a:pt x="9687" y="5932"/>
                    <a:pt x="9513" y="5819"/>
                    <a:pt x="9321" y="5819"/>
                  </a:cubicBezTo>
                  <a:cubicBezTo>
                    <a:pt x="9320" y="5819"/>
                    <a:pt x="9319" y="5819"/>
                    <a:pt x="9319" y="5819"/>
                  </a:cubicBezTo>
                  <a:lnTo>
                    <a:pt x="8170" y="5819"/>
                  </a:lnTo>
                  <a:lnTo>
                    <a:pt x="8170" y="5516"/>
                  </a:lnTo>
                  <a:cubicBezTo>
                    <a:pt x="8173" y="5294"/>
                    <a:pt x="8122" y="5072"/>
                    <a:pt x="8023" y="4873"/>
                  </a:cubicBezTo>
                  <a:cubicBezTo>
                    <a:pt x="7978" y="4783"/>
                    <a:pt x="7918" y="4701"/>
                    <a:pt x="7846" y="4631"/>
                  </a:cubicBezTo>
                  <a:lnTo>
                    <a:pt x="7846" y="649"/>
                  </a:lnTo>
                  <a:cubicBezTo>
                    <a:pt x="7846" y="291"/>
                    <a:pt x="7556" y="0"/>
                    <a:pt x="71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0" name="Google Shape;1040;p52"/>
          <p:cNvGrpSpPr/>
          <p:nvPr/>
        </p:nvGrpSpPr>
        <p:grpSpPr>
          <a:xfrm>
            <a:off x="972730" y="3867735"/>
            <a:ext cx="470352" cy="521203"/>
            <a:chOff x="7251840" y="3359151"/>
            <a:chExt cx="340588" cy="373088"/>
          </a:xfrm>
        </p:grpSpPr>
        <p:sp>
          <p:nvSpPr>
            <p:cNvPr id="1041" name="Google Shape;1041;p52"/>
            <p:cNvSpPr/>
            <p:nvPr/>
          </p:nvSpPr>
          <p:spPr>
            <a:xfrm>
              <a:off x="7257953" y="3365767"/>
              <a:ext cx="238369" cy="245179"/>
            </a:xfrm>
            <a:custGeom>
              <a:avLst/>
              <a:gdLst/>
              <a:ahLst/>
              <a:cxnLst/>
              <a:rect l="l" t="t" r="r" b="b"/>
              <a:pathLst>
                <a:path w="6161" h="6337" extrusionOk="0">
                  <a:moveTo>
                    <a:pt x="6161" y="649"/>
                  </a:moveTo>
                  <a:lnTo>
                    <a:pt x="6161" y="4704"/>
                  </a:lnTo>
                  <a:cubicBezTo>
                    <a:pt x="5651" y="4704"/>
                    <a:pt x="5158" y="4875"/>
                    <a:pt x="4758" y="5191"/>
                  </a:cubicBezTo>
                  <a:lnTo>
                    <a:pt x="2755" y="5191"/>
                  </a:lnTo>
                  <a:lnTo>
                    <a:pt x="1228" y="6296"/>
                  </a:lnTo>
                  <a:cubicBezTo>
                    <a:pt x="1179" y="6331"/>
                    <a:pt x="1114" y="6337"/>
                    <a:pt x="1059" y="6309"/>
                  </a:cubicBezTo>
                  <a:cubicBezTo>
                    <a:pt x="1005" y="6281"/>
                    <a:pt x="970" y="6225"/>
                    <a:pt x="970" y="6164"/>
                  </a:cubicBezTo>
                  <a:lnTo>
                    <a:pt x="970" y="5191"/>
                  </a:lnTo>
                  <a:lnTo>
                    <a:pt x="650" y="5191"/>
                  </a:lnTo>
                  <a:cubicBezTo>
                    <a:pt x="292" y="5191"/>
                    <a:pt x="1" y="4900"/>
                    <a:pt x="1" y="4542"/>
                  </a:cubicBezTo>
                  <a:lnTo>
                    <a:pt x="1" y="649"/>
                  </a:lnTo>
                  <a:cubicBezTo>
                    <a:pt x="1" y="291"/>
                    <a:pt x="292" y="1"/>
                    <a:pt x="650" y="1"/>
                  </a:cubicBezTo>
                  <a:lnTo>
                    <a:pt x="5512" y="1"/>
                  </a:lnTo>
                  <a:cubicBezTo>
                    <a:pt x="5871" y="1"/>
                    <a:pt x="6161" y="291"/>
                    <a:pt x="6161" y="6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52"/>
            <p:cNvSpPr/>
            <p:nvPr/>
          </p:nvSpPr>
          <p:spPr>
            <a:xfrm>
              <a:off x="7428996" y="3365767"/>
              <a:ext cx="74323" cy="200878"/>
            </a:xfrm>
            <a:custGeom>
              <a:avLst/>
              <a:gdLst/>
              <a:ahLst/>
              <a:cxnLst/>
              <a:rect l="l" t="t" r="r" b="b"/>
              <a:pathLst>
                <a:path w="1921" h="5192" extrusionOk="0">
                  <a:moveTo>
                    <a:pt x="1921" y="649"/>
                  </a:moveTo>
                  <a:cubicBezTo>
                    <a:pt x="1921" y="291"/>
                    <a:pt x="1631" y="1"/>
                    <a:pt x="1272" y="1"/>
                  </a:cubicBezTo>
                  <a:lnTo>
                    <a:pt x="768" y="1"/>
                  </a:lnTo>
                  <a:cubicBezTo>
                    <a:pt x="1132" y="1"/>
                    <a:pt x="1427" y="290"/>
                    <a:pt x="1427" y="649"/>
                  </a:cubicBezTo>
                  <a:lnTo>
                    <a:pt x="1427" y="4704"/>
                  </a:lnTo>
                  <a:cubicBezTo>
                    <a:pt x="909" y="4704"/>
                    <a:pt x="407" y="4875"/>
                    <a:pt x="1" y="5191"/>
                  </a:cubicBezTo>
                  <a:lnTo>
                    <a:pt x="496" y="5191"/>
                  </a:lnTo>
                  <a:cubicBezTo>
                    <a:pt x="901" y="4875"/>
                    <a:pt x="1404" y="4704"/>
                    <a:pt x="1921" y="4704"/>
                  </a:cubicBezTo>
                  <a:lnTo>
                    <a:pt x="1921" y="64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52"/>
            <p:cNvSpPr/>
            <p:nvPr/>
          </p:nvSpPr>
          <p:spPr>
            <a:xfrm>
              <a:off x="7402963" y="3540142"/>
              <a:ext cx="181611" cy="183352"/>
            </a:xfrm>
            <a:custGeom>
              <a:avLst/>
              <a:gdLst/>
              <a:ahLst/>
              <a:cxnLst/>
              <a:rect l="l" t="t" r="r" b="b"/>
              <a:pathLst>
                <a:path w="4694" h="4739" extrusionOk="0">
                  <a:moveTo>
                    <a:pt x="4693" y="2466"/>
                  </a:moveTo>
                  <a:cubicBezTo>
                    <a:pt x="4693" y="3721"/>
                    <a:pt x="3677" y="4737"/>
                    <a:pt x="2422" y="4737"/>
                  </a:cubicBezTo>
                  <a:cubicBezTo>
                    <a:pt x="2232" y="4738"/>
                    <a:pt x="2042" y="4714"/>
                    <a:pt x="1857" y="4666"/>
                  </a:cubicBezTo>
                  <a:cubicBezTo>
                    <a:pt x="2377" y="4353"/>
                    <a:pt x="2584" y="4013"/>
                    <a:pt x="2584" y="3719"/>
                  </a:cubicBezTo>
                  <a:cubicBezTo>
                    <a:pt x="2592" y="3580"/>
                    <a:pt x="2544" y="3444"/>
                    <a:pt x="2450" y="3341"/>
                  </a:cubicBezTo>
                  <a:cubicBezTo>
                    <a:pt x="2357" y="3239"/>
                    <a:pt x="2225" y="3178"/>
                    <a:pt x="2086" y="3174"/>
                  </a:cubicBezTo>
                  <a:cubicBezTo>
                    <a:pt x="1891" y="3174"/>
                    <a:pt x="1707" y="3264"/>
                    <a:pt x="1588" y="3418"/>
                  </a:cubicBezTo>
                  <a:cubicBezTo>
                    <a:pt x="1469" y="3264"/>
                    <a:pt x="1284" y="3174"/>
                    <a:pt x="1088" y="3174"/>
                  </a:cubicBezTo>
                  <a:cubicBezTo>
                    <a:pt x="950" y="3178"/>
                    <a:pt x="819" y="3239"/>
                    <a:pt x="724" y="3342"/>
                  </a:cubicBezTo>
                  <a:cubicBezTo>
                    <a:pt x="631" y="3444"/>
                    <a:pt x="582" y="3580"/>
                    <a:pt x="590" y="3719"/>
                  </a:cubicBezTo>
                  <a:cubicBezTo>
                    <a:pt x="591" y="3752"/>
                    <a:pt x="593" y="3786"/>
                    <a:pt x="598" y="3820"/>
                  </a:cubicBezTo>
                  <a:cubicBezTo>
                    <a:pt x="10" y="3027"/>
                    <a:pt x="1" y="1945"/>
                    <a:pt x="575" y="1143"/>
                  </a:cubicBezTo>
                  <a:cubicBezTo>
                    <a:pt x="1150" y="341"/>
                    <a:pt x="2177" y="0"/>
                    <a:pt x="3117" y="303"/>
                  </a:cubicBezTo>
                  <a:cubicBezTo>
                    <a:pt x="4056" y="605"/>
                    <a:pt x="4693" y="1479"/>
                    <a:pt x="4693" y="246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52"/>
            <p:cNvSpPr/>
            <p:nvPr/>
          </p:nvSpPr>
          <p:spPr>
            <a:xfrm>
              <a:off x="7487385" y="3547648"/>
              <a:ext cx="97189" cy="175807"/>
            </a:xfrm>
            <a:custGeom>
              <a:avLst/>
              <a:gdLst/>
              <a:ahLst/>
              <a:cxnLst/>
              <a:rect l="l" t="t" r="r" b="b"/>
              <a:pathLst>
                <a:path w="2512" h="4544" extrusionOk="0">
                  <a:moveTo>
                    <a:pt x="240" y="1"/>
                  </a:moveTo>
                  <a:cubicBezTo>
                    <a:pt x="160" y="2"/>
                    <a:pt x="80" y="6"/>
                    <a:pt x="1" y="15"/>
                  </a:cubicBezTo>
                  <a:cubicBezTo>
                    <a:pt x="1148" y="145"/>
                    <a:pt x="2017" y="1115"/>
                    <a:pt x="2018" y="2270"/>
                  </a:cubicBezTo>
                  <a:cubicBezTo>
                    <a:pt x="2020" y="3425"/>
                    <a:pt x="1153" y="4397"/>
                    <a:pt x="5" y="4529"/>
                  </a:cubicBezTo>
                  <a:cubicBezTo>
                    <a:pt x="83" y="4538"/>
                    <a:pt x="161" y="4543"/>
                    <a:pt x="240" y="4543"/>
                  </a:cubicBezTo>
                  <a:cubicBezTo>
                    <a:pt x="1495" y="4543"/>
                    <a:pt x="2511" y="3527"/>
                    <a:pt x="2511" y="2272"/>
                  </a:cubicBezTo>
                  <a:cubicBezTo>
                    <a:pt x="2511" y="1018"/>
                    <a:pt x="1494" y="1"/>
                    <a:pt x="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52"/>
            <p:cNvSpPr/>
            <p:nvPr/>
          </p:nvSpPr>
          <p:spPr>
            <a:xfrm>
              <a:off x="7431743" y="3662867"/>
              <a:ext cx="77806" cy="63374"/>
            </a:xfrm>
            <a:custGeom>
              <a:avLst/>
              <a:gdLst/>
              <a:ahLst/>
              <a:cxnLst/>
              <a:rect l="l" t="t" r="r" b="b"/>
              <a:pathLst>
                <a:path w="2011" h="1638" extrusionOk="0">
                  <a:moveTo>
                    <a:pt x="2002" y="546"/>
                  </a:moveTo>
                  <a:cubicBezTo>
                    <a:pt x="2002" y="840"/>
                    <a:pt x="1795" y="1181"/>
                    <a:pt x="1275" y="1494"/>
                  </a:cubicBezTo>
                  <a:cubicBezTo>
                    <a:pt x="1194" y="1542"/>
                    <a:pt x="1104" y="1591"/>
                    <a:pt x="1006" y="1638"/>
                  </a:cubicBezTo>
                  <a:cubicBezTo>
                    <a:pt x="355" y="1323"/>
                    <a:pt x="67" y="965"/>
                    <a:pt x="16" y="647"/>
                  </a:cubicBezTo>
                  <a:cubicBezTo>
                    <a:pt x="11" y="613"/>
                    <a:pt x="9" y="579"/>
                    <a:pt x="8" y="546"/>
                  </a:cubicBezTo>
                  <a:cubicBezTo>
                    <a:pt x="0" y="407"/>
                    <a:pt x="49" y="272"/>
                    <a:pt x="142" y="169"/>
                  </a:cubicBezTo>
                  <a:cubicBezTo>
                    <a:pt x="236" y="66"/>
                    <a:pt x="367" y="6"/>
                    <a:pt x="506" y="1"/>
                  </a:cubicBezTo>
                  <a:cubicBezTo>
                    <a:pt x="702" y="1"/>
                    <a:pt x="887" y="92"/>
                    <a:pt x="1006" y="246"/>
                  </a:cubicBezTo>
                  <a:cubicBezTo>
                    <a:pt x="1125" y="91"/>
                    <a:pt x="1309" y="1"/>
                    <a:pt x="1504" y="1"/>
                  </a:cubicBezTo>
                  <a:cubicBezTo>
                    <a:pt x="1643" y="5"/>
                    <a:pt x="1775" y="66"/>
                    <a:pt x="1868" y="169"/>
                  </a:cubicBezTo>
                  <a:cubicBezTo>
                    <a:pt x="1962" y="271"/>
                    <a:pt x="2010" y="407"/>
                    <a:pt x="2002" y="5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52"/>
            <p:cNvSpPr/>
            <p:nvPr/>
          </p:nvSpPr>
          <p:spPr>
            <a:xfrm>
              <a:off x="7454962" y="3662867"/>
              <a:ext cx="48363" cy="63374"/>
            </a:xfrm>
            <a:custGeom>
              <a:avLst/>
              <a:gdLst/>
              <a:ahLst/>
              <a:cxnLst/>
              <a:rect l="l" t="t" r="r" b="b"/>
              <a:pathLst>
                <a:path w="1250" h="1638" extrusionOk="0">
                  <a:moveTo>
                    <a:pt x="742" y="1"/>
                  </a:moveTo>
                  <a:cubicBezTo>
                    <a:pt x="652" y="1"/>
                    <a:pt x="562" y="21"/>
                    <a:pt x="482" y="60"/>
                  </a:cubicBezTo>
                  <a:cubicBezTo>
                    <a:pt x="655" y="159"/>
                    <a:pt x="759" y="346"/>
                    <a:pt x="754" y="546"/>
                  </a:cubicBezTo>
                  <a:cubicBezTo>
                    <a:pt x="754" y="840"/>
                    <a:pt x="546" y="1180"/>
                    <a:pt x="27" y="1493"/>
                  </a:cubicBezTo>
                  <a:cubicBezTo>
                    <a:pt x="19" y="1498"/>
                    <a:pt x="9" y="1503"/>
                    <a:pt x="1" y="1508"/>
                  </a:cubicBezTo>
                  <a:cubicBezTo>
                    <a:pt x="76" y="1552"/>
                    <a:pt x="156" y="1595"/>
                    <a:pt x="244" y="1638"/>
                  </a:cubicBezTo>
                  <a:cubicBezTo>
                    <a:pt x="342" y="1591"/>
                    <a:pt x="432" y="1542"/>
                    <a:pt x="514" y="1493"/>
                  </a:cubicBezTo>
                  <a:cubicBezTo>
                    <a:pt x="1033" y="1180"/>
                    <a:pt x="1241" y="840"/>
                    <a:pt x="1241" y="546"/>
                  </a:cubicBezTo>
                  <a:cubicBezTo>
                    <a:pt x="1249" y="407"/>
                    <a:pt x="1201" y="271"/>
                    <a:pt x="1106" y="168"/>
                  </a:cubicBezTo>
                  <a:cubicBezTo>
                    <a:pt x="1013" y="66"/>
                    <a:pt x="881" y="5"/>
                    <a:pt x="7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52"/>
            <p:cNvSpPr/>
            <p:nvPr/>
          </p:nvSpPr>
          <p:spPr>
            <a:xfrm>
              <a:off x="7257953" y="3365767"/>
              <a:ext cx="56681" cy="245179"/>
            </a:xfrm>
            <a:custGeom>
              <a:avLst/>
              <a:gdLst/>
              <a:ahLst/>
              <a:cxnLst/>
              <a:rect l="l" t="t" r="r" b="b"/>
              <a:pathLst>
                <a:path w="1465" h="6337" extrusionOk="0">
                  <a:moveTo>
                    <a:pt x="1303" y="5191"/>
                  </a:moveTo>
                  <a:lnTo>
                    <a:pt x="1144" y="5191"/>
                  </a:lnTo>
                  <a:cubicBezTo>
                    <a:pt x="786" y="5191"/>
                    <a:pt x="495" y="4900"/>
                    <a:pt x="495" y="4542"/>
                  </a:cubicBezTo>
                  <a:lnTo>
                    <a:pt x="495" y="649"/>
                  </a:lnTo>
                  <a:cubicBezTo>
                    <a:pt x="495" y="290"/>
                    <a:pt x="791" y="1"/>
                    <a:pt x="1155" y="1"/>
                  </a:cubicBezTo>
                  <a:lnTo>
                    <a:pt x="650" y="1"/>
                  </a:lnTo>
                  <a:cubicBezTo>
                    <a:pt x="292" y="1"/>
                    <a:pt x="1" y="291"/>
                    <a:pt x="1" y="649"/>
                  </a:cubicBezTo>
                  <a:lnTo>
                    <a:pt x="1" y="4542"/>
                  </a:lnTo>
                  <a:cubicBezTo>
                    <a:pt x="1" y="4900"/>
                    <a:pt x="292" y="5191"/>
                    <a:pt x="650" y="5191"/>
                  </a:cubicBezTo>
                  <a:lnTo>
                    <a:pt x="971" y="5191"/>
                  </a:lnTo>
                  <a:lnTo>
                    <a:pt x="971" y="6164"/>
                  </a:lnTo>
                  <a:cubicBezTo>
                    <a:pt x="970" y="6225"/>
                    <a:pt x="1005" y="6281"/>
                    <a:pt x="1060" y="6309"/>
                  </a:cubicBezTo>
                  <a:cubicBezTo>
                    <a:pt x="1116" y="6337"/>
                    <a:pt x="1182" y="6331"/>
                    <a:pt x="1233" y="6296"/>
                  </a:cubicBezTo>
                  <a:lnTo>
                    <a:pt x="1465" y="6130"/>
                  </a:lnTo>
                  <a:lnTo>
                    <a:pt x="1465" y="5353"/>
                  </a:lnTo>
                  <a:cubicBezTo>
                    <a:pt x="1465" y="5264"/>
                    <a:pt x="1392" y="5191"/>
                    <a:pt x="1303" y="519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52"/>
            <p:cNvSpPr/>
            <p:nvPr/>
          </p:nvSpPr>
          <p:spPr>
            <a:xfrm>
              <a:off x="7252072" y="3390760"/>
              <a:ext cx="12574" cy="50104"/>
            </a:xfrm>
            <a:custGeom>
              <a:avLst/>
              <a:gdLst/>
              <a:ahLst/>
              <a:cxnLst/>
              <a:rect l="l" t="t" r="r" b="b"/>
              <a:pathLst>
                <a:path w="325" h="1295" extrusionOk="0">
                  <a:moveTo>
                    <a:pt x="1" y="0"/>
                  </a:moveTo>
                  <a:lnTo>
                    <a:pt x="324" y="0"/>
                  </a:lnTo>
                  <a:lnTo>
                    <a:pt x="324" y="1294"/>
                  </a:lnTo>
                  <a:lnTo>
                    <a:pt x="1" y="129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52"/>
            <p:cNvSpPr/>
            <p:nvPr/>
          </p:nvSpPr>
          <p:spPr>
            <a:xfrm>
              <a:off x="7251840" y="3409564"/>
              <a:ext cx="12574" cy="12574"/>
            </a:xfrm>
            <a:custGeom>
              <a:avLst/>
              <a:gdLst/>
              <a:ahLst/>
              <a:cxnLst/>
              <a:rect l="l" t="t" r="r" b="b"/>
              <a:pathLst>
                <a:path w="325" h="325" extrusionOk="0">
                  <a:moveTo>
                    <a:pt x="325" y="163"/>
                  </a:moveTo>
                  <a:cubicBezTo>
                    <a:pt x="325" y="253"/>
                    <a:pt x="252" y="325"/>
                    <a:pt x="163" y="325"/>
                  </a:cubicBezTo>
                  <a:cubicBezTo>
                    <a:pt x="73" y="325"/>
                    <a:pt x="0" y="253"/>
                    <a:pt x="0" y="163"/>
                  </a:cubicBezTo>
                  <a:cubicBezTo>
                    <a:pt x="0" y="73"/>
                    <a:pt x="73" y="1"/>
                    <a:pt x="163" y="1"/>
                  </a:cubicBezTo>
                  <a:cubicBezTo>
                    <a:pt x="252" y="1"/>
                    <a:pt x="325" y="73"/>
                    <a:pt x="325" y="1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52"/>
            <p:cNvSpPr/>
            <p:nvPr/>
          </p:nvSpPr>
          <p:spPr>
            <a:xfrm>
              <a:off x="7289640" y="3397376"/>
              <a:ext cx="175537" cy="12536"/>
            </a:xfrm>
            <a:custGeom>
              <a:avLst/>
              <a:gdLst/>
              <a:ahLst/>
              <a:cxnLst/>
              <a:rect l="l" t="t" r="r" b="b"/>
              <a:pathLst>
                <a:path w="4537" h="324" extrusionOk="0">
                  <a:moveTo>
                    <a:pt x="168" y="324"/>
                  </a:moveTo>
                  <a:lnTo>
                    <a:pt x="4363" y="324"/>
                  </a:lnTo>
                  <a:cubicBezTo>
                    <a:pt x="4449" y="324"/>
                    <a:pt x="4526" y="259"/>
                    <a:pt x="4531" y="173"/>
                  </a:cubicBezTo>
                  <a:cubicBezTo>
                    <a:pt x="4536" y="79"/>
                    <a:pt x="4462" y="0"/>
                    <a:pt x="4369" y="0"/>
                  </a:cubicBezTo>
                  <a:lnTo>
                    <a:pt x="173" y="0"/>
                  </a:lnTo>
                  <a:cubicBezTo>
                    <a:pt x="87" y="0"/>
                    <a:pt x="11" y="66"/>
                    <a:pt x="6" y="153"/>
                  </a:cubicBezTo>
                  <a:cubicBezTo>
                    <a:pt x="1" y="246"/>
                    <a:pt x="74" y="324"/>
                    <a:pt x="168" y="3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52"/>
            <p:cNvSpPr/>
            <p:nvPr/>
          </p:nvSpPr>
          <p:spPr>
            <a:xfrm>
              <a:off x="7289640" y="3428290"/>
              <a:ext cx="175537" cy="12574"/>
            </a:xfrm>
            <a:custGeom>
              <a:avLst/>
              <a:gdLst/>
              <a:ahLst/>
              <a:cxnLst/>
              <a:rect l="l" t="t" r="r" b="b"/>
              <a:pathLst>
                <a:path w="4537" h="325" extrusionOk="0">
                  <a:moveTo>
                    <a:pt x="168" y="324"/>
                  </a:moveTo>
                  <a:lnTo>
                    <a:pt x="4363" y="324"/>
                  </a:lnTo>
                  <a:cubicBezTo>
                    <a:pt x="4449" y="324"/>
                    <a:pt x="4526" y="258"/>
                    <a:pt x="4531" y="172"/>
                  </a:cubicBezTo>
                  <a:cubicBezTo>
                    <a:pt x="4536" y="78"/>
                    <a:pt x="4462" y="1"/>
                    <a:pt x="4369" y="1"/>
                  </a:cubicBezTo>
                  <a:lnTo>
                    <a:pt x="173" y="1"/>
                  </a:lnTo>
                  <a:cubicBezTo>
                    <a:pt x="87" y="1"/>
                    <a:pt x="11" y="66"/>
                    <a:pt x="6" y="152"/>
                  </a:cubicBezTo>
                  <a:cubicBezTo>
                    <a:pt x="1" y="245"/>
                    <a:pt x="74" y="324"/>
                    <a:pt x="168" y="3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52"/>
            <p:cNvSpPr/>
            <p:nvPr/>
          </p:nvSpPr>
          <p:spPr>
            <a:xfrm>
              <a:off x="7289640" y="3459899"/>
              <a:ext cx="175537" cy="12536"/>
            </a:xfrm>
            <a:custGeom>
              <a:avLst/>
              <a:gdLst/>
              <a:ahLst/>
              <a:cxnLst/>
              <a:rect l="l" t="t" r="r" b="b"/>
              <a:pathLst>
                <a:path w="4537" h="324" extrusionOk="0">
                  <a:moveTo>
                    <a:pt x="168" y="324"/>
                  </a:moveTo>
                  <a:lnTo>
                    <a:pt x="4363" y="324"/>
                  </a:lnTo>
                  <a:cubicBezTo>
                    <a:pt x="4449" y="324"/>
                    <a:pt x="4526" y="259"/>
                    <a:pt x="4531" y="173"/>
                  </a:cubicBezTo>
                  <a:cubicBezTo>
                    <a:pt x="4536" y="79"/>
                    <a:pt x="4462" y="1"/>
                    <a:pt x="4369" y="1"/>
                  </a:cubicBezTo>
                  <a:lnTo>
                    <a:pt x="173" y="1"/>
                  </a:lnTo>
                  <a:cubicBezTo>
                    <a:pt x="87" y="1"/>
                    <a:pt x="11" y="66"/>
                    <a:pt x="6" y="153"/>
                  </a:cubicBezTo>
                  <a:cubicBezTo>
                    <a:pt x="1" y="246"/>
                    <a:pt x="74" y="324"/>
                    <a:pt x="168" y="3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52"/>
            <p:cNvSpPr/>
            <p:nvPr/>
          </p:nvSpPr>
          <p:spPr>
            <a:xfrm>
              <a:off x="7289640" y="3491548"/>
              <a:ext cx="175537" cy="12536"/>
            </a:xfrm>
            <a:custGeom>
              <a:avLst/>
              <a:gdLst/>
              <a:ahLst/>
              <a:cxnLst/>
              <a:rect l="l" t="t" r="r" b="b"/>
              <a:pathLst>
                <a:path w="4537" h="324" extrusionOk="0">
                  <a:moveTo>
                    <a:pt x="168" y="324"/>
                  </a:moveTo>
                  <a:lnTo>
                    <a:pt x="4363" y="324"/>
                  </a:lnTo>
                  <a:cubicBezTo>
                    <a:pt x="4449" y="324"/>
                    <a:pt x="4526" y="259"/>
                    <a:pt x="4531" y="172"/>
                  </a:cubicBezTo>
                  <a:cubicBezTo>
                    <a:pt x="4536" y="78"/>
                    <a:pt x="4462" y="1"/>
                    <a:pt x="4369" y="1"/>
                  </a:cubicBezTo>
                  <a:lnTo>
                    <a:pt x="173" y="1"/>
                  </a:lnTo>
                  <a:cubicBezTo>
                    <a:pt x="87" y="1"/>
                    <a:pt x="11" y="66"/>
                    <a:pt x="6" y="152"/>
                  </a:cubicBezTo>
                  <a:cubicBezTo>
                    <a:pt x="1" y="245"/>
                    <a:pt x="74" y="324"/>
                    <a:pt x="168" y="3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52"/>
            <p:cNvSpPr/>
            <p:nvPr/>
          </p:nvSpPr>
          <p:spPr>
            <a:xfrm>
              <a:off x="7289640" y="3522422"/>
              <a:ext cx="175537" cy="12574"/>
            </a:xfrm>
            <a:custGeom>
              <a:avLst/>
              <a:gdLst/>
              <a:ahLst/>
              <a:cxnLst/>
              <a:rect l="l" t="t" r="r" b="b"/>
              <a:pathLst>
                <a:path w="4537" h="325" extrusionOk="0">
                  <a:moveTo>
                    <a:pt x="168" y="324"/>
                  </a:moveTo>
                  <a:lnTo>
                    <a:pt x="4363" y="324"/>
                  </a:lnTo>
                  <a:cubicBezTo>
                    <a:pt x="4449" y="324"/>
                    <a:pt x="4526" y="259"/>
                    <a:pt x="4531" y="173"/>
                  </a:cubicBezTo>
                  <a:cubicBezTo>
                    <a:pt x="4536" y="78"/>
                    <a:pt x="4462" y="1"/>
                    <a:pt x="4369" y="1"/>
                  </a:cubicBezTo>
                  <a:lnTo>
                    <a:pt x="173" y="1"/>
                  </a:lnTo>
                  <a:cubicBezTo>
                    <a:pt x="87" y="1"/>
                    <a:pt x="11" y="66"/>
                    <a:pt x="6" y="153"/>
                  </a:cubicBezTo>
                  <a:cubicBezTo>
                    <a:pt x="1" y="246"/>
                    <a:pt x="74" y="324"/>
                    <a:pt x="168" y="3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52"/>
            <p:cNvSpPr/>
            <p:nvPr/>
          </p:nvSpPr>
          <p:spPr>
            <a:xfrm>
              <a:off x="7252072" y="3359151"/>
              <a:ext cx="340356" cy="373088"/>
            </a:xfrm>
            <a:custGeom>
              <a:avLst/>
              <a:gdLst/>
              <a:ahLst/>
              <a:cxnLst/>
              <a:rect l="l" t="t" r="r" b="b"/>
              <a:pathLst>
                <a:path w="8797" h="9643" extrusionOk="0">
                  <a:moveTo>
                    <a:pt x="6323" y="5035"/>
                  </a:moveTo>
                  <a:cubicBezTo>
                    <a:pt x="6713" y="5035"/>
                    <a:pt x="7105" y="5143"/>
                    <a:pt x="7452" y="5363"/>
                  </a:cubicBezTo>
                  <a:cubicBezTo>
                    <a:pt x="8245" y="5865"/>
                    <a:pt x="8610" y="6831"/>
                    <a:pt x="8349" y="7732"/>
                  </a:cubicBezTo>
                  <a:cubicBezTo>
                    <a:pt x="8086" y="8634"/>
                    <a:pt x="7261" y="9254"/>
                    <a:pt x="6322" y="9254"/>
                  </a:cubicBezTo>
                  <a:cubicBezTo>
                    <a:pt x="6274" y="9254"/>
                    <a:pt x="6224" y="9247"/>
                    <a:pt x="6175" y="9244"/>
                  </a:cubicBezTo>
                  <a:cubicBezTo>
                    <a:pt x="6571" y="8908"/>
                    <a:pt x="6647" y="8588"/>
                    <a:pt x="6647" y="8397"/>
                  </a:cubicBezTo>
                  <a:cubicBezTo>
                    <a:pt x="6655" y="8215"/>
                    <a:pt x="6589" y="8038"/>
                    <a:pt x="6465" y="7904"/>
                  </a:cubicBezTo>
                  <a:cubicBezTo>
                    <a:pt x="6341" y="7771"/>
                    <a:pt x="6168" y="7693"/>
                    <a:pt x="5986" y="7689"/>
                  </a:cubicBezTo>
                  <a:cubicBezTo>
                    <a:pt x="5985" y="7689"/>
                    <a:pt x="5983" y="7689"/>
                    <a:pt x="5982" y="7689"/>
                  </a:cubicBezTo>
                  <a:cubicBezTo>
                    <a:pt x="5802" y="7689"/>
                    <a:pt x="5627" y="7752"/>
                    <a:pt x="5487" y="7866"/>
                  </a:cubicBezTo>
                  <a:cubicBezTo>
                    <a:pt x="5348" y="7752"/>
                    <a:pt x="5174" y="7689"/>
                    <a:pt x="4994" y="7689"/>
                  </a:cubicBezTo>
                  <a:cubicBezTo>
                    <a:pt x="4993" y="7689"/>
                    <a:pt x="4991" y="7689"/>
                    <a:pt x="4990" y="7689"/>
                  </a:cubicBezTo>
                  <a:cubicBezTo>
                    <a:pt x="4746" y="7690"/>
                    <a:pt x="4524" y="7829"/>
                    <a:pt x="4416" y="8046"/>
                  </a:cubicBezTo>
                  <a:cubicBezTo>
                    <a:pt x="4015" y="7198"/>
                    <a:pt x="4223" y="6185"/>
                    <a:pt x="4927" y="5564"/>
                  </a:cubicBezTo>
                  <a:cubicBezTo>
                    <a:pt x="5322" y="5214"/>
                    <a:pt x="5821" y="5035"/>
                    <a:pt x="6323" y="5035"/>
                  </a:cubicBezTo>
                  <a:close/>
                  <a:moveTo>
                    <a:pt x="5985" y="8014"/>
                  </a:moveTo>
                  <a:cubicBezTo>
                    <a:pt x="6082" y="8019"/>
                    <a:pt x="6171" y="8063"/>
                    <a:pt x="6234" y="8134"/>
                  </a:cubicBezTo>
                  <a:cubicBezTo>
                    <a:pt x="6298" y="8207"/>
                    <a:pt x="6329" y="8301"/>
                    <a:pt x="6322" y="8397"/>
                  </a:cubicBezTo>
                  <a:cubicBezTo>
                    <a:pt x="6322" y="8706"/>
                    <a:pt x="6019" y="9034"/>
                    <a:pt x="5487" y="9307"/>
                  </a:cubicBezTo>
                  <a:cubicBezTo>
                    <a:pt x="4956" y="9034"/>
                    <a:pt x="4652" y="8706"/>
                    <a:pt x="4652" y="8397"/>
                  </a:cubicBezTo>
                  <a:cubicBezTo>
                    <a:pt x="4645" y="8301"/>
                    <a:pt x="4677" y="8207"/>
                    <a:pt x="4741" y="8134"/>
                  </a:cubicBezTo>
                  <a:cubicBezTo>
                    <a:pt x="4804" y="8063"/>
                    <a:pt x="4893" y="8019"/>
                    <a:pt x="4988" y="8014"/>
                  </a:cubicBezTo>
                  <a:cubicBezTo>
                    <a:pt x="5131" y="8014"/>
                    <a:pt x="5266" y="8079"/>
                    <a:pt x="5354" y="8190"/>
                  </a:cubicBezTo>
                  <a:cubicBezTo>
                    <a:pt x="5384" y="8233"/>
                    <a:pt x="5434" y="8258"/>
                    <a:pt x="5486" y="8258"/>
                  </a:cubicBezTo>
                  <a:cubicBezTo>
                    <a:pt x="5539" y="8256"/>
                    <a:pt x="5588" y="8231"/>
                    <a:pt x="5621" y="8190"/>
                  </a:cubicBezTo>
                  <a:cubicBezTo>
                    <a:pt x="5709" y="8078"/>
                    <a:pt x="5843" y="8014"/>
                    <a:pt x="5985" y="8014"/>
                  </a:cubicBezTo>
                  <a:close/>
                  <a:moveTo>
                    <a:pt x="828" y="0"/>
                  </a:moveTo>
                  <a:cubicBezTo>
                    <a:pt x="382" y="0"/>
                    <a:pt x="21" y="363"/>
                    <a:pt x="20" y="808"/>
                  </a:cubicBezTo>
                  <a:cubicBezTo>
                    <a:pt x="20" y="866"/>
                    <a:pt x="51" y="919"/>
                    <a:pt x="100" y="949"/>
                  </a:cubicBezTo>
                  <a:cubicBezTo>
                    <a:pt x="125" y="963"/>
                    <a:pt x="154" y="970"/>
                    <a:pt x="182" y="970"/>
                  </a:cubicBezTo>
                  <a:cubicBezTo>
                    <a:pt x="226" y="970"/>
                    <a:pt x="271" y="952"/>
                    <a:pt x="303" y="915"/>
                  </a:cubicBezTo>
                  <a:cubicBezTo>
                    <a:pt x="329" y="886"/>
                    <a:pt x="343" y="846"/>
                    <a:pt x="343" y="807"/>
                  </a:cubicBezTo>
                  <a:cubicBezTo>
                    <a:pt x="344" y="540"/>
                    <a:pt x="560" y="324"/>
                    <a:pt x="828" y="324"/>
                  </a:cubicBezTo>
                  <a:lnTo>
                    <a:pt x="5674" y="324"/>
                  </a:lnTo>
                  <a:cubicBezTo>
                    <a:pt x="5943" y="324"/>
                    <a:pt x="6161" y="541"/>
                    <a:pt x="6161" y="810"/>
                  </a:cubicBezTo>
                  <a:lnTo>
                    <a:pt x="6161" y="4712"/>
                  </a:lnTo>
                  <a:cubicBezTo>
                    <a:pt x="5693" y="4743"/>
                    <a:pt x="5245" y="4909"/>
                    <a:pt x="4869" y="5191"/>
                  </a:cubicBezTo>
                  <a:lnTo>
                    <a:pt x="2917" y="5191"/>
                  </a:lnTo>
                  <a:cubicBezTo>
                    <a:pt x="2882" y="5191"/>
                    <a:pt x="2848" y="5201"/>
                    <a:pt x="2821" y="5221"/>
                  </a:cubicBezTo>
                  <a:lnTo>
                    <a:pt x="1294" y="6326"/>
                  </a:lnTo>
                  <a:lnTo>
                    <a:pt x="1294" y="5353"/>
                  </a:lnTo>
                  <a:cubicBezTo>
                    <a:pt x="1294" y="5263"/>
                    <a:pt x="1221" y="5191"/>
                    <a:pt x="1132" y="5191"/>
                  </a:cubicBezTo>
                  <a:lnTo>
                    <a:pt x="493" y="5191"/>
                  </a:lnTo>
                  <a:cubicBezTo>
                    <a:pt x="400" y="5191"/>
                    <a:pt x="324" y="5115"/>
                    <a:pt x="324" y="5022"/>
                  </a:cubicBezTo>
                  <a:lnTo>
                    <a:pt x="324" y="2066"/>
                  </a:lnTo>
                  <a:cubicBezTo>
                    <a:pt x="324" y="2050"/>
                    <a:pt x="318" y="2035"/>
                    <a:pt x="306" y="2024"/>
                  </a:cubicBezTo>
                  <a:cubicBezTo>
                    <a:pt x="259" y="1978"/>
                    <a:pt x="208" y="1959"/>
                    <a:pt x="162" y="1959"/>
                  </a:cubicBezTo>
                  <a:cubicBezTo>
                    <a:pt x="73" y="1959"/>
                    <a:pt x="1" y="2031"/>
                    <a:pt x="1" y="2120"/>
                  </a:cubicBezTo>
                  <a:lnTo>
                    <a:pt x="1" y="4706"/>
                  </a:lnTo>
                  <a:cubicBezTo>
                    <a:pt x="2" y="5152"/>
                    <a:pt x="363" y="5513"/>
                    <a:pt x="809" y="5514"/>
                  </a:cubicBezTo>
                  <a:lnTo>
                    <a:pt x="971" y="5514"/>
                  </a:lnTo>
                  <a:lnTo>
                    <a:pt x="971" y="6325"/>
                  </a:lnTo>
                  <a:cubicBezTo>
                    <a:pt x="970" y="6447"/>
                    <a:pt x="1039" y="6559"/>
                    <a:pt x="1147" y="6615"/>
                  </a:cubicBezTo>
                  <a:cubicBezTo>
                    <a:pt x="1194" y="6639"/>
                    <a:pt x="1244" y="6650"/>
                    <a:pt x="1294" y="6650"/>
                  </a:cubicBezTo>
                  <a:cubicBezTo>
                    <a:pt x="1362" y="6650"/>
                    <a:pt x="1429" y="6629"/>
                    <a:pt x="1485" y="6588"/>
                  </a:cubicBezTo>
                  <a:lnTo>
                    <a:pt x="2969" y="5514"/>
                  </a:lnTo>
                  <a:lnTo>
                    <a:pt x="4514" y="5514"/>
                  </a:lnTo>
                  <a:cubicBezTo>
                    <a:pt x="3748" y="6361"/>
                    <a:pt x="3679" y="7628"/>
                    <a:pt x="4347" y="8554"/>
                  </a:cubicBezTo>
                  <a:cubicBezTo>
                    <a:pt x="4407" y="8837"/>
                    <a:pt x="4641" y="9249"/>
                    <a:pt x="5418" y="9626"/>
                  </a:cubicBezTo>
                  <a:cubicBezTo>
                    <a:pt x="5440" y="9637"/>
                    <a:pt x="5464" y="9643"/>
                    <a:pt x="5488" y="9643"/>
                  </a:cubicBezTo>
                  <a:cubicBezTo>
                    <a:pt x="5513" y="9643"/>
                    <a:pt x="5537" y="9637"/>
                    <a:pt x="5560" y="9626"/>
                  </a:cubicBezTo>
                  <a:cubicBezTo>
                    <a:pt x="5641" y="9588"/>
                    <a:pt x="5713" y="9548"/>
                    <a:pt x="5782" y="9508"/>
                  </a:cubicBezTo>
                  <a:cubicBezTo>
                    <a:pt x="5959" y="9549"/>
                    <a:pt x="6140" y="9570"/>
                    <a:pt x="6322" y="9570"/>
                  </a:cubicBezTo>
                  <a:cubicBezTo>
                    <a:pt x="6323" y="9570"/>
                    <a:pt x="6323" y="9570"/>
                    <a:pt x="6324" y="9570"/>
                  </a:cubicBezTo>
                  <a:cubicBezTo>
                    <a:pt x="7635" y="9570"/>
                    <a:pt x="8709" y="8529"/>
                    <a:pt x="8753" y="7219"/>
                  </a:cubicBezTo>
                  <a:cubicBezTo>
                    <a:pt x="8796" y="5907"/>
                    <a:pt x="7792" y="4798"/>
                    <a:pt x="6484" y="4711"/>
                  </a:cubicBezTo>
                  <a:lnTo>
                    <a:pt x="6484" y="808"/>
                  </a:lnTo>
                  <a:cubicBezTo>
                    <a:pt x="6484" y="363"/>
                    <a:pt x="6123" y="0"/>
                    <a:pt x="56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52"/>
            <p:cNvSpPr/>
            <p:nvPr/>
          </p:nvSpPr>
          <p:spPr>
            <a:xfrm>
              <a:off x="7441773" y="3572255"/>
              <a:ext cx="44842" cy="25651"/>
            </a:xfrm>
            <a:custGeom>
              <a:avLst/>
              <a:gdLst/>
              <a:ahLst/>
              <a:cxnLst/>
              <a:rect l="l" t="t" r="r" b="b"/>
              <a:pathLst>
                <a:path w="1159" h="663" extrusionOk="0">
                  <a:moveTo>
                    <a:pt x="170" y="663"/>
                  </a:moveTo>
                  <a:cubicBezTo>
                    <a:pt x="184" y="663"/>
                    <a:pt x="196" y="662"/>
                    <a:pt x="210" y="658"/>
                  </a:cubicBezTo>
                  <a:cubicBezTo>
                    <a:pt x="868" y="494"/>
                    <a:pt x="1064" y="323"/>
                    <a:pt x="1096" y="291"/>
                  </a:cubicBezTo>
                  <a:cubicBezTo>
                    <a:pt x="1157" y="229"/>
                    <a:pt x="1158" y="129"/>
                    <a:pt x="1097" y="66"/>
                  </a:cubicBezTo>
                  <a:cubicBezTo>
                    <a:pt x="1037" y="3"/>
                    <a:pt x="937" y="0"/>
                    <a:pt x="871" y="58"/>
                  </a:cubicBezTo>
                  <a:cubicBezTo>
                    <a:pt x="870" y="60"/>
                    <a:pt x="706" y="200"/>
                    <a:pt x="131" y="343"/>
                  </a:cubicBezTo>
                  <a:cubicBezTo>
                    <a:pt x="52" y="363"/>
                    <a:pt x="0" y="439"/>
                    <a:pt x="10" y="520"/>
                  </a:cubicBezTo>
                  <a:cubicBezTo>
                    <a:pt x="19" y="602"/>
                    <a:pt x="88" y="663"/>
                    <a:pt x="170" y="6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52"/>
            <p:cNvSpPr/>
            <p:nvPr/>
          </p:nvSpPr>
          <p:spPr>
            <a:xfrm>
              <a:off x="7441928" y="3604097"/>
              <a:ext cx="37994" cy="12536"/>
            </a:xfrm>
            <a:custGeom>
              <a:avLst/>
              <a:gdLst/>
              <a:ahLst/>
              <a:cxnLst/>
              <a:rect l="l" t="t" r="r" b="b"/>
              <a:pathLst>
                <a:path w="982" h="324" extrusionOk="0">
                  <a:moveTo>
                    <a:pt x="808" y="0"/>
                  </a:moveTo>
                  <a:lnTo>
                    <a:pt x="174" y="0"/>
                  </a:lnTo>
                  <a:cubicBezTo>
                    <a:pt x="87" y="0"/>
                    <a:pt x="12" y="65"/>
                    <a:pt x="7" y="151"/>
                  </a:cubicBezTo>
                  <a:cubicBezTo>
                    <a:pt x="0" y="246"/>
                    <a:pt x="75" y="324"/>
                    <a:pt x="167" y="324"/>
                  </a:cubicBezTo>
                  <a:lnTo>
                    <a:pt x="814" y="324"/>
                  </a:lnTo>
                  <a:cubicBezTo>
                    <a:pt x="906" y="324"/>
                    <a:pt x="981" y="246"/>
                    <a:pt x="975" y="151"/>
                  </a:cubicBezTo>
                  <a:cubicBezTo>
                    <a:pt x="969" y="65"/>
                    <a:pt x="894" y="0"/>
                    <a:pt x="8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52"/>
            <p:cNvSpPr/>
            <p:nvPr/>
          </p:nvSpPr>
          <p:spPr>
            <a:xfrm>
              <a:off x="7510448" y="3572100"/>
              <a:ext cx="44958" cy="25806"/>
            </a:xfrm>
            <a:custGeom>
              <a:avLst/>
              <a:gdLst/>
              <a:ahLst/>
              <a:cxnLst/>
              <a:rect l="l" t="t" r="r" b="b"/>
              <a:pathLst>
                <a:path w="1162" h="667" extrusionOk="0">
                  <a:moveTo>
                    <a:pt x="952" y="662"/>
                  </a:moveTo>
                  <a:cubicBezTo>
                    <a:pt x="965" y="666"/>
                    <a:pt x="977" y="667"/>
                    <a:pt x="991" y="667"/>
                  </a:cubicBezTo>
                  <a:cubicBezTo>
                    <a:pt x="1073" y="667"/>
                    <a:pt x="1142" y="606"/>
                    <a:pt x="1152" y="525"/>
                  </a:cubicBezTo>
                  <a:cubicBezTo>
                    <a:pt x="1161" y="443"/>
                    <a:pt x="1110" y="367"/>
                    <a:pt x="1030" y="347"/>
                  </a:cubicBezTo>
                  <a:cubicBezTo>
                    <a:pt x="470" y="207"/>
                    <a:pt x="300" y="70"/>
                    <a:pt x="291" y="62"/>
                  </a:cubicBezTo>
                  <a:cubicBezTo>
                    <a:pt x="227" y="1"/>
                    <a:pt x="125" y="3"/>
                    <a:pt x="63" y="67"/>
                  </a:cubicBezTo>
                  <a:cubicBezTo>
                    <a:pt x="1" y="130"/>
                    <a:pt x="2" y="232"/>
                    <a:pt x="65" y="295"/>
                  </a:cubicBezTo>
                  <a:cubicBezTo>
                    <a:pt x="97" y="327"/>
                    <a:pt x="293" y="498"/>
                    <a:pt x="952" y="6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52"/>
            <p:cNvSpPr/>
            <p:nvPr/>
          </p:nvSpPr>
          <p:spPr>
            <a:xfrm>
              <a:off x="7517257" y="3604097"/>
              <a:ext cx="37955" cy="12536"/>
            </a:xfrm>
            <a:custGeom>
              <a:avLst/>
              <a:gdLst/>
              <a:ahLst/>
              <a:cxnLst/>
              <a:rect l="l" t="t" r="r" b="b"/>
              <a:pathLst>
                <a:path w="981" h="324" extrusionOk="0">
                  <a:moveTo>
                    <a:pt x="814" y="0"/>
                  </a:moveTo>
                  <a:lnTo>
                    <a:pt x="173" y="0"/>
                  </a:lnTo>
                  <a:cubicBezTo>
                    <a:pt x="87" y="0"/>
                    <a:pt x="12" y="65"/>
                    <a:pt x="6" y="151"/>
                  </a:cubicBezTo>
                  <a:cubicBezTo>
                    <a:pt x="0" y="246"/>
                    <a:pt x="75" y="324"/>
                    <a:pt x="167" y="324"/>
                  </a:cubicBezTo>
                  <a:lnTo>
                    <a:pt x="808" y="324"/>
                  </a:lnTo>
                  <a:cubicBezTo>
                    <a:pt x="894" y="324"/>
                    <a:pt x="969" y="259"/>
                    <a:pt x="975" y="172"/>
                  </a:cubicBezTo>
                  <a:cubicBezTo>
                    <a:pt x="981" y="78"/>
                    <a:pt x="906" y="0"/>
                    <a:pt x="8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52"/>
            <p:cNvSpPr/>
            <p:nvPr/>
          </p:nvSpPr>
          <p:spPr>
            <a:xfrm>
              <a:off x="7473460" y="3622978"/>
              <a:ext cx="50258" cy="25149"/>
            </a:xfrm>
            <a:custGeom>
              <a:avLst/>
              <a:gdLst/>
              <a:ahLst/>
              <a:cxnLst/>
              <a:rect l="l" t="t" r="r" b="b"/>
              <a:pathLst>
                <a:path w="1299" h="650" extrusionOk="0">
                  <a:moveTo>
                    <a:pt x="1141" y="4"/>
                  </a:moveTo>
                  <a:cubicBezTo>
                    <a:pt x="1053" y="4"/>
                    <a:pt x="980" y="71"/>
                    <a:pt x="974" y="159"/>
                  </a:cubicBezTo>
                  <a:cubicBezTo>
                    <a:pt x="971" y="186"/>
                    <a:pt x="947" y="325"/>
                    <a:pt x="649" y="325"/>
                  </a:cubicBezTo>
                  <a:cubicBezTo>
                    <a:pt x="351" y="325"/>
                    <a:pt x="327" y="186"/>
                    <a:pt x="325" y="163"/>
                  </a:cubicBezTo>
                  <a:cubicBezTo>
                    <a:pt x="325" y="74"/>
                    <a:pt x="252" y="1"/>
                    <a:pt x="162" y="1"/>
                  </a:cubicBezTo>
                  <a:cubicBezTo>
                    <a:pt x="73" y="1"/>
                    <a:pt x="0" y="74"/>
                    <a:pt x="0" y="163"/>
                  </a:cubicBezTo>
                  <a:cubicBezTo>
                    <a:pt x="0" y="331"/>
                    <a:pt x="136" y="650"/>
                    <a:pt x="649" y="650"/>
                  </a:cubicBezTo>
                  <a:cubicBezTo>
                    <a:pt x="1163" y="650"/>
                    <a:pt x="1298" y="331"/>
                    <a:pt x="1298" y="163"/>
                  </a:cubicBezTo>
                  <a:cubicBezTo>
                    <a:pt x="1298" y="76"/>
                    <a:pt x="1228" y="6"/>
                    <a:pt x="1141" y="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1" name="Google Shape;1061;p52"/>
          <p:cNvGrpSpPr/>
          <p:nvPr/>
        </p:nvGrpSpPr>
        <p:grpSpPr>
          <a:xfrm>
            <a:off x="972722" y="2776721"/>
            <a:ext cx="470350" cy="521204"/>
            <a:chOff x="6437957" y="2755548"/>
            <a:chExt cx="338576" cy="376647"/>
          </a:xfrm>
        </p:grpSpPr>
        <p:sp>
          <p:nvSpPr>
            <p:cNvPr id="1062" name="Google Shape;1062;p52"/>
            <p:cNvSpPr/>
            <p:nvPr/>
          </p:nvSpPr>
          <p:spPr>
            <a:xfrm>
              <a:off x="6500093" y="2762125"/>
              <a:ext cx="213337" cy="332541"/>
            </a:xfrm>
            <a:custGeom>
              <a:avLst/>
              <a:gdLst/>
              <a:ahLst/>
              <a:cxnLst/>
              <a:rect l="l" t="t" r="r" b="b"/>
              <a:pathLst>
                <a:path w="5514" h="8595" extrusionOk="0">
                  <a:moveTo>
                    <a:pt x="5514" y="488"/>
                  </a:moveTo>
                  <a:lnTo>
                    <a:pt x="5514" y="8108"/>
                  </a:lnTo>
                  <a:cubicBezTo>
                    <a:pt x="5514" y="8377"/>
                    <a:pt x="5296" y="8594"/>
                    <a:pt x="5028" y="8594"/>
                  </a:cubicBezTo>
                  <a:lnTo>
                    <a:pt x="487" y="8594"/>
                  </a:lnTo>
                  <a:cubicBezTo>
                    <a:pt x="218" y="8594"/>
                    <a:pt x="1" y="8377"/>
                    <a:pt x="1" y="8108"/>
                  </a:cubicBezTo>
                  <a:lnTo>
                    <a:pt x="1" y="488"/>
                  </a:lnTo>
                  <a:cubicBezTo>
                    <a:pt x="1" y="219"/>
                    <a:pt x="218" y="1"/>
                    <a:pt x="487" y="1"/>
                  </a:cubicBezTo>
                  <a:lnTo>
                    <a:pt x="1136" y="1"/>
                  </a:lnTo>
                  <a:lnTo>
                    <a:pt x="1599" y="494"/>
                  </a:lnTo>
                  <a:cubicBezTo>
                    <a:pt x="1691" y="592"/>
                    <a:pt x="1820" y="647"/>
                    <a:pt x="1955" y="647"/>
                  </a:cubicBezTo>
                  <a:lnTo>
                    <a:pt x="3561" y="647"/>
                  </a:lnTo>
                  <a:cubicBezTo>
                    <a:pt x="3695" y="647"/>
                    <a:pt x="3823" y="592"/>
                    <a:pt x="3915" y="494"/>
                  </a:cubicBezTo>
                  <a:lnTo>
                    <a:pt x="4379" y="1"/>
                  </a:lnTo>
                  <a:lnTo>
                    <a:pt x="5028" y="1"/>
                  </a:lnTo>
                  <a:cubicBezTo>
                    <a:pt x="5296" y="2"/>
                    <a:pt x="5514" y="219"/>
                    <a:pt x="5514" y="4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52"/>
            <p:cNvSpPr/>
            <p:nvPr/>
          </p:nvSpPr>
          <p:spPr>
            <a:xfrm>
              <a:off x="6525822" y="2950429"/>
              <a:ext cx="162614" cy="50104"/>
            </a:xfrm>
            <a:custGeom>
              <a:avLst/>
              <a:gdLst/>
              <a:ahLst/>
              <a:cxnLst/>
              <a:rect l="l" t="t" r="r" b="b"/>
              <a:pathLst>
                <a:path w="4203" h="1295" extrusionOk="0">
                  <a:moveTo>
                    <a:pt x="4203" y="1244"/>
                  </a:moveTo>
                  <a:cubicBezTo>
                    <a:pt x="4203" y="1262"/>
                    <a:pt x="4203" y="1278"/>
                    <a:pt x="4201" y="1294"/>
                  </a:cubicBezTo>
                  <a:lnTo>
                    <a:pt x="3" y="1294"/>
                  </a:lnTo>
                  <a:cubicBezTo>
                    <a:pt x="0" y="1278"/>
                    <a:pt x="0" y="1260"/>
                    <a:pt x="0" y="1244"/>
                  </a:cubicBezTo>
                  <a:cubicBezTo>
                    <a:pt x="0" y="1225"/>
                    <a:pt x="3" y="1204"/>
                    <a:pt x="5" y="1184"/>
                  </a:cubicBezTo>
                  <a:cubicBezTo>
                    <a:pt x="19" y="936"/>
                    <a:pt x="107" y="698"/>
                    <a:pt x="255" y="498"/>
                  </a:cubicBezTo>
                  <a:cubicBezTo>
                    <a:pt x="500" y="184"/>
                    <a:pt x="876" y="2"/>
                    <a:pt x="1274" y="2"/>
                  </a:cubicBezTo>
                  <a:lnTo>
                    <a:pt x="1294" y="2"/>
                  </a:lnTo>
                  <a:lnTo>
                    <a:pt x="1294" y="415"/>
                  </a:lnTo>
                  <a:cubicBezTo>
                    <a:pt x="1294" y="512"/>
                    <a:pt x="1337" y="603"/>
                    <a:pt x="1412" y="665"/>
                  </a:cubicBezTo>
                  <a:cubicBezTo>
                    <a:pt x="1487" y="726"/>
                    <a:pt x="1585" y="750"/>
                    <a:pt x="1681" y="731"/>
                  </a:cubicBezTo>
                  <a:lnTo>
                    <a:pt x="2102" y="647"/>
                  </a:lnTo>
                  <a:lnTo>
                    <a:pt x="2524" y="731"/>
                  </a:lnTo>
                  <a:cubicBezTo>
                    <a:pt x="2618" y="750"/>
                    <a:pt x="2717" y="726"/>
                    <a:pt x="2792" y="664"/>
                  </a:cubicBezTo>
                  <a:cubicBezTo>
                    <a:pt x="2866" y="603"/>
                    <a:pt x="2910" y="511"/>
                    <a:pt x="2910" y="414"/>
                  </a:cubicBezTo>
                  <a:lnTo>
                    <a:pt x="2910" y="1"/>
                  </a:lnTo>
                  <a:lnTo>
                    <a:pt x="2929" y="1"/>
                  </a:lnTo>
                  <a:cubicBezTo>
                    <a:pt x="3327" y="2"/>
                    <a:pt x="3704" y="185"/>
                    <a:pt x="3949" y="499"/>
                  </a:cubicBezTo>
                  <a:cubicBezTo>
                    <a:pt x="4098" y="698"/>
                    <a:pt x="4185" y="936"/>
                    <a:pt x="4200" y="1185"/>
                  </a:cubicBezTo>
                  <a:cubicBezTo>
                    <a:pt x="4201" y="1204"/>
                    <a:pt x="4203" y="1225"/>
                    <a:pt x="4203" y="124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52"/>
            <p:cNvSpPr/>
            <p:nvPr/>
          </p:nvSpPr>
          <p:spPr>
            <a:xfrm>
              <a:off x="6638410" y="2950468"/>
              <a:ext cx="50026" cy="50065"/>
            </a:xfrm>
            <a:custGeom>
              <a:avLst/>
              <a:gdLst/>
              <a:ahLst/>
              <a:cxnLst/>
              <a:rect l="l" t="t" r="r" b="b"/>
              <a:pathLst>
                <a:path w="1293" h="1294" extrusionOk="0">
                  <a:moveTo>
                    <a:pt x="1290" y="1183"/>
                  </a:moveTo>
                  <a:cubicBezTo>
                    <a:pt x="1274" y="934"/>
                    <a:pt x="1188" y="697"/>
                    <a:pt x="1039" y="497"/>
                  </a:cubicBezTo>
                  <a:cubicBezTo>
                    <a:pt x="793" y="183"/>
                    <a:pt x="417" y="1"/>
                    <a:pt x="19" y="1"/>
                  </a:cubicBezTo>
                  <a:lnTo>
                    <a:pt x="0" y="1"/>
                  </a:lnTo>
                  <a:lnTo>
                    <a:pt x="0" y="89"/>
                  </a:lnTo>
                  <a:cubicBezTo>
                    <a:pt x="218" y="173"/>
                    <a:pt x="410" y="315"/>
                    <a:pt x="554" y="498"/>
                  </a:cubicBezTo>
                  <a:cubicBezTo>
                    <a:pt x="703" y="697"/>
                    <a:pt x="790" y="935"/>
                    <a:pt x="805" y="1183"/>
                  </a:cubicBezTo>
                  <a:cubicBezTo>
                    <a:pt x="806" y="1203"/>
                    <a:pt x="808" y="1224"/>
                    <a:pt x="808" y="1243"/>
                  </a:cubicBezTo>
                  <a:cubicBezTo>
                    <a:pt x="808" y="1263"/>
                    <a:pt x="808" y="1277"/>
                    <a:pt x="807" y="1293"/>
                  </a:cubicBezTo>
                  <a:lnTo>
                    <a:pt x="1291" y="1293"/>
                  </a:lnTo>
                  <a:cubicBezTo>
                    <a:pt x="1293" y="1278"/>
                    <a:pt x="1293" y="1261"/>
                    <a:pt x="1293" y="1243"/>
                  </a:cubicBezTo>
                  <a:cubicBezTo>
                    <a:pt x="1293" y="1225"/>
                    <a:pt x="1291" y="1202"/>
                    <a:pt x="1290" y="11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52"/>
            <p:cNvSpPr/>
            <p:nvPr/>
          </p:nvSpPr>
          <p:spPr>
            <a:xfrm>
              <a:off x="6688165" y="3000572"/>
              <a:ext cx="193" cy="1586"/>
            </a:xfrm>
            <a:custGeom>
              <a:avLst/>
              <a:gdLst/>
              <a:ahLst/>
              <a:cxnLst/>
              <a:rect l="l" t="t" r="r" b="b"/>
              <a:pathLst>
                <a:path w="5" h="41" extrusionOk="0">
                  <a:moveTo>
                    <a:pt x="5" y="0"/>
                  </a:moveTo>
                  <a:cubicBezTo>
                    <a:pt x="4" y="14"/>
                    <a:pt x="2" y="28"/>
                    <a:pt x="1" y="40"/>
                  </a:cubicBezTo>
                </a:path>
              </a:pathLst>
            </a:custGeom>
            <a:solidFill>
              <a:srgbClr val="C6D8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52"/>
            <p:cNvSpPr/>
            <p:nvPr/>
          </p:nvSpPr>
          <p:spPr>
            <a:xfrm>
              <a:off x="6563313" y="2868910"/>
              <a:ext cx="87633" cy="89645"/>
            </a:xfrm>
            <a:custGeom>
              <a:avLst/>
              <a:gdLst/>
              <a:ahLst/>
              <a:cxnLst/>
              <a:rect l="l" t="t" r="r" b="b"/>
              <a:pathLst>
                <a:path w="2265" h="2317" extrusionOk="0">
                  <a:moveTo>
                    <a:pt x="2264" y="647"/>
                  </a:moveTo>
                  <a:lnTo>
                    <a:pt x="2264" y="1132"/>
                  </a:lnTo>
                  <a:cubicBezTo>
                    <a:pt x="2265" y="1529"/>
                    <a:pt x="2056" y="1898"/>
                    <a:pt x="1714" y="2101"/>
                  </a:cubicBezTo>
                  <a:cubicBezTo>
                    <a:pt x="1356" y="2317"/>
                    <a:pt x="909" y="2317"/>
                    <a:pt x="551" y="2101"/>
                  </a:cubicBezTo>
                  <a:cubicBezTo>
                    <a:pt x="210" y="1898"/>
                    <a:pt x="1" y="1529"/>
                    <a:pt x="2" y="1132"/>
                  </a:cubicBezTo>
                  <a:lnTo>
                    <a:pt x="2" y="485"/>
                  </a:lnTo>
                  <a:cubicBezTo>
                    <a:pt x="2" y="485"/>
                    <a:pt x="1456" y="647"/>
                    <a:pt x="1456" y="0"/>
                  </a:cubicBezTo>
                  <a:cubicBezTo>
                    <a:pt x="1456" y="0"/>
                    <a:pt x="1618" y="647"/>
                    <a:pt x="2264" y="6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52"/>
            <p:cNvSpPr/>
            <p:nvPr/>
          </p:nvSpPr>
          <p:spPr>
            <a:xfrm>
              <a:off x="6596702" y="2893787"/>
              <a:ext cx="54243" cy="62871"/>
            </a:xfrm>
            <a:custGeom>
              <a:avLst/>
              <a:gdLst/>
              <a:ahLst/>
              <a:cxnLst/>
              <a:rect l="l" t="t" r="r" b="b"/>
              <a:pathLst>
                <a:path w="1402" h="1625" extrusionOk="0">
                  <a:moveTo>
                    <a:pt x="907" y="2"/>
                  </a:moveTo>
                  <a:lnTo>
                    <a:pt x="907" y="488"/>
                  </a:lnTo>
                  <a:cubicBezTo>
                    <a:pt x="907" y="887"/>
                    <a:pt x="695" y="1257"/>
                    <a:pt x="346" y="1461"/>
                  </a:cubicBezTo>
                  <a:cubicBezTo>
                    <a:pt x="239" y="1524"/>
                    <a:pt x="123" y="1570"/>
                    <a:pt x="1" y="1595"/>
                  </a:cubicBezTo>
                  <a:cubicBezTo>
                    <a:pt x="82" y="1614"/>
                    <a:pt x="165" y="1623"/>
                    <a:pt x="248" y="1623"/>
                  </a:cubicBezTo>
                  <a:cubicBezTo>
                    <a:pt x="457" y="1624"/>
                    <a:pt x="662" y="1569"/>
                    <a:pt x="841" y="1461"/>
                  </a:cubicBezTo>
                  <a:cubicBezTo>
                    <a:pt x="1189" y="1257"/>
                    <a:pt x="1402" y="887"/>
                    <a:pt x="1401" y="488"/>
                  </a:cubicBezTo>
                  <a:lnTo>
                    <a:pt x="1401" y="1"/>
                  </a:lnTo>
                  <a:lnTo>
                    <a:pt x="90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52"/>
            <p:cNvSpPr/>
            <p:nvPr/>
          </p:nvSpPr>
          <p:spPr>
            <a:xfrm>
              <a:off x="6563351" y="2836952"/>
              <a:ext cx="87555" cy="56797"/>
            </a:xfrm>
            <a:custGeom>
              <a:avLst/>
              <a:gdLst/>
              <a:ahLst/>
              <a:cxnLst/>
              <a:rect l="l" t="t" r="r" b="b"/>
              <a:pathLst>
                <a:path w="2263" h="1468" extrusionOk="0">
                  <a:moveTo>
                    <a:pt x="2263" y="1163"/>
                  </a:moveTo>
                  <a:lnTo>
                    <a:pt x="2263" y="1468"/>
                  </a:lnTo>
                  <a:cubicBezTo>
                    <a:pt x="1617" y="1468"/>
                    <a:pt x="1455" y="822"/>
                    <a:pt x="1455" y="822"/>
                  </a:cubicBezTo>
                  <a:cubicBezTo>
                    <a:pt x="1455" y="1468"/>
                    <a:pt x="1" y="1306"/>
                    <a:pt x="1" y="1306"/>
                  </a:cubicBezTo>
                  <a:lnTo>
                    <a:pt x="1" y="1145"/>
                  </a:lnTo>
                  <a:cubicBezTo>
                    <a:pt x="1" y="528"/>
                    <a:pt x="494" y="26"/>
                    <a:pt x="1109" y="13"/>
                  </a:cubicBezTo>
                  <a:cubicBezTo>
                    <a:pt x="1745" y="1"/>
                    <a:pt x="2263" y="527"/>
                    <a:pt x="2263" y="11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52"/>
            <p:cNvSpPr/>
            <p:nvPr/>
          </p:nvSpPr>
          <p:spPr>
            <a:xfrm>
              <a:off x="6596702" y="2836874"/>
              <a:ext cx="54243" cy="57571"/>
            </a:xfrm>
            <a:custGeom>
              <a:avLst/>
              <a:gdLst/>
              <a:ahLst/>
              <a:cxnLst/>
              <a:rect l="l" t="t" r="r" b="b"/>
              <a:pathLst>
                <a:path w="1402" h="1488" extrusionOk="0">
                  <a:moveTo>
                    <a:pt x="1064" y="339"/>
                  </a:moveTo>
                  <a:cubicBezTo>
                    <a:pt x="847" y="121"/>
                    <a:pt x="553" y="1"/>
                    <a:pt x="248" y="2"/>
                  </a:cubicBezTo>
                  <a:cubicBezTo>
                    <a:pt x="165" y="2"/>
                    <a:pt x="82" y="10"/>
                    <a:pt x="1" y="28"/>
                  </a:cubicBezTo>
                  <a:cubicBezTo>
                    <a:pt x="529" y="145"/>
                    <a:pt x="907" y="613"/>
                    <a:pt x="907" y="1155"/>
                  </a:cubicBezTo>
                  <a:lnTo>
                    <a:pt x="907" y="1322"/>
                  </a:lnTo>
                  <a:cubicBezTo>
                    <a:pt x="1048" y="1431"/>
                    <a:pt x="1222" y="1488"/>
                    <a:pt x="1401" y="1484"/>
                  </a:cubicBezTo>
                  <a:lnTo>
                    <a:pt x="1401" y="1155"/>
                  </a:lnTo>
                  <a:cubicBezTo>
                    <a:pt x="1402" y="848"/>
                    <a:pt x="1280" y="554"/>
                    <a:pt x="1064" y="3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52"/>
            <p:cNvSpPr/>
            <p:nvPr/>
          </p:nvSpPr>
          <p:spPr>
            <a:xfrm>
              <a:off x="6541956" y="2887171"/>
              <a:ext cx="20699" cy="31687"/>
            </a:xfrm>
            <a:custGeom>
              <a:avLst/>
              <a:gdLst/>
              <a:ahLst/>
              <a:cxnLst/>
              <a:rect l="l" t="t" r="r" b="b"/>
              <a:pathLst>
                <a:path w="535" h="819" extrusionOk="0">
                  <a:moveTo>
                    <a:pt x="535" y="2"/>
                  </a:moveTo>
                  <a:lnTo>
                    <a:pt x="535" y="819"/>
                  </a:lnTo>
                  <a:lnTo>
                    <a:pt x="458" y="819"/>
                  </a:lnTo>
                  <a:cubicBezTo>
                    <a:pt x="263" y="819"/>
                    <a:pt x="90" y="684"/>
                    <a:pt x="52" y="493"/>
                  </a:cubicBezTo>
                  <a:cubicBezTo>
                    <a:pt x="0" y="231"/>
                    <a:pt x="200" y="1"/>
                    <a:pt x="453" y="1"/>
                  </a:cubicBezTo>
                  <a:lnTo>
                    <a:pt x="5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52"/>
            <p:cNvSpPr/>
            <p:nvPr/>
          </p:nvSpPr>
          <p:spPr>
            <a:xfrm>
              <a:off x="6650868" y="2887171"/>
              <a:ext cx="19074" cy="31687"/>
            </a:xfrm>
            <a:custGeom>
              <a:avLst/>
              <a:gdLst/>
              <a:ahLst/>
              <a:cxnLst/>
              <a:rect l="l" t="t" r="r" b="b"/>
              <a:pathLst>
                <a:path w="493" h="819" extrusionOk="0">
                  <a:moveTo>
                    <a:pt x="492" y="410"/>
                  </a:moveTo>
                  <a:cubicBezTo>
                    <a:pt x="492" y="636"/>
                    <a:pt x="308" y="819"/>
                    <a:pt x="83" y="819"/>
                  </a:cubicBezTo>
                  <a:lnTo>
                    <a:pt x="1" y="819"/>
                  </a:lnTo>
                  <a:lnTo>
                    <a:pt x="1" y="2"/>
                  </a:lnTo>
                  <a:lnTo>
                    <a:pt x="83" y="2"/>
                  </a:lnTo>
                  <a:cubicBezTo>
                    <a:pt x="192" y="1"/>
                    <a:pt x="296" y="44"/>
                    <a:pt x="372" y="120"/>
                  </a:cubicBezTo>
                  <a:cubicBezTo>
                    <a:pt x="449" y="197"/>
                    <a:pt x="492" y="301"/>
                    <a:pt x="492" y="4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52"/>
            <p:cNvSpPr/>
            <p:nvPr/>
          </p:nvSpPr>
          <p:spPr>
            <a:xfrm>
              <a:off x="6575887" y="2950468"/>
              <a:ext cx="62562" cy="29134"/>
            </a:xfrm>
            <a:custGeom>
              <a:avLst/>
              <a:gdLst/>
              <a:ahLst/>
              <a:cxnLst/>
              <a:rect l="l" t="t" r="r" b="b"/>
              <a:pathLst>
                <a:path w="1617" h="753" extrusionOk="0">
                  <a:moveTo>
                    <a:pt x="1616" y="1"/>
                  </a:moveTo>
                  <a:lnTo>
                    <a:pt x="1616" y="415"/>
                  </a:lnTo>
                  <a:cubicBezTo>
                    <a:pt x="1615" y="513"/>
                    <a:pt x="1572" y="604"/>
                    <a:pt x="1498" y="666"/>
                  </a:cubicBezTo>
                  <a:cubicBezTo>
                    <a:pt x="1423" y="727"/>
                    <a:pt x="1324" y="753"/>
                    <a:pt x="1230" y="734"/>
                  </a:cubicBezTo>
                  <a:lnTo>
                    <a:pt x="808" y="650"/>
                  </a:lnTo>
                  <a:lnTo>
                    <a:pt x="386" y="734"/>
                  </a:lnTo>
                  <a:cubicBezTo>
                    <a:pt x="291" y="753"/>
                    <a:pt x="192" y="727"/>
                    <a:pt x="118" y="666"/>
                  </a:cubicBezTo>
                  <a:cubicBezTo>
                    <a:pt x="43" y="604"/>
                    <a:pt x="0" y="512"/>
                    <a:pt x="0" y="414"/>
                  </a:cubicBezTo>
                  <a:lnTo>
                    <a:pt x="0" y="1"/>
                  </a:lnTo>
                  <a:lnTo>
                    <a:pt x="226" y="1"/>
                  </a:lnTo>
                  <a:cubicBezTo>
                    <a:pt x="584" y="217"/>
                    <a:pt x="1031" y="217"/>
                    <a:pt x="1389" y="1"/>
                  </a:cubicBezTo>
                  <a:lnTo>
                    <a:pt x="16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52"/>
            <p:cNvSpPr/>
            <p:nvPr/>
          </p:nvSpPr>
          <p:spPr>
            <a:xfrm>
              <a:off x="6675165" y="2762164"/>
              <a:ext cx="38264" cy="332502"/>
            </a:xfrm>
            <a:custGeom>
              <a:avLst/>
              <a:gdLst/>
              <a:ahLst/>
              <a:cxnLst/>
              <a:rect l="l" t="t" r="r" b="b"/>
              <a:pathLst>
                <a:path w="989" h="8594" extrusionOk="0">
                  <a:moveTo>
                    <a:pt x="989" y="487"/>
                  </a:moveTo>
                  <a:cubicBezTo>
                    <a:pt x="989" y="218"/>
                    <a:pt x="771" y="1"/>
                    <a:pt x="503" y="1"/>
                  </a:cubicBezTo>
                  <a:lnTo>
                    <a:pt x="1" y="1"/>
                  </a:lnTo>
                  <a:cubicBezTo>
                    <a:pt x="274" y="1"/>
                    <a:pt x="495" y="218"/>
                    <a:pt x="495" y="487"/>
                  </a:cubicBezTo>
                  <a:lnTo>
                    <a:pt x="495" y="8107"/>
                  </a:lnTo>
                  <a:cubicBezTo>
                    <a:pt x="495" y="8376"/>
                    <a:pt x="274" y="8593"/>
                    <a:pt x="1" y="8593"/>
                  </a:cubicBezTo>
                  <a:lnTo>
                    <a:pt x="503" y="8593"/>
                  </a:lnTo>
                  <a:cubicBezTo>
                    <a:pt x="771" y="8593"/>
                    <a:pt x="989" y="8376"/>
                    <a:pt x="989" y="81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52"/>
            <p:cNvSpPr/>
            <p:nvPr/>
          </p:nvSpPr>
          <p:spPr>
            <a:xfrm>
              <a:off x="6500093" y="3075630"/>
              <a:ext cx="213337" cy="50684"/>
            </a:xfrm>
            <a:custGeom>
              <a:avLst/>
              <a:gdLst/>
              <a:ahLst/>
              <a:cxnLst/>
              <a:rect l="l" t="t" r="r" b="b"/>
              <a:pathLst>
                <a:path w="5514" h="1310" extrusionOk="0">
                  <a:moveTo>
                    <a:pt x="5514" y="1"/>
                  </a:moveTo>
                  <a:lnTo>
                    <a:pt x="5514" y="822"/>
                  </a:lnTo>
                  <a:cubicBezTo>
                    <a:pt x="5514" y="1091"/>
                    <a:pt x="5296" y="1309"/>
                    <a:pt x="5028" y="1309"/>
                  </a:cubicBezTo>
                  <a:lnTo>
                    <a:pt x="487" y="1309"/>
                  </a:lnTo>
                  <a:cubicBezTo>
                    <a:pt x="218" y="1309"/>
                    <a:pt x="1" y="1091"/>
                    <a:pt x="1" y="822"/>
                  </a:cubicBezTo>
                  <a:lnTo>
                    <a:pt x="1" y="1"/>
                  </a:lnTo>
                  <a:cubicBezTo>
                    <a:pt x="1" y="272"/>
                    <a:pt x="218" y="491"/>
                    <a:pt x="487" y="491"/>
                  </a:cubicBezTo>
                  <a:lnTo>
                    <a:pt x="5028" y="491"/>
                  </a:lnTo>
                  <a:cubicBezTo>
                    <a:pt x="5296" y="491"/>
                    <a:pt x="5514" y="272"/>
                    <a:pt x="55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52"/>
            <p:cNvSpPr/>
            <p:nvPr/>
          </p:nvSpPr>
          <p:spPr>
            <a:xfrm>
              <a:off x="6675165" y="3076056"/>
              <a:ext cx="38264" cy="50258"/>
            </a:xfrm>
            <a:custGeom>
              <a:avLst/>
              <a:gdLst/>
              <a:ahLst/>
              <a:cxnLst/>
              <a:rect l="l" t="t" r="r" b="b"/>
              <a:pathLst>
                <a:path w="989" h="1299" extrusionOk="0">
                  <a:moveTo>
                    <a:pt x="495" y="487"/>
                  </a:moveTo>
                  <a:lnTo>
                    <a:pt x="495" y="811"/>
                  </a:lnTo>
                  <a:cubicBezTo>
                    <a:pt x="495" y="1080"/>
                    <a:pt x="274" y="1298"/>
                    <a:pt x="1" y="1298"/>
                  </a:cubicBezTo>
                  <a:lnTo>
                    <a:pt x="503" y="1298"/>
                  </a:lnTo>
                  <a:cubicBezTo>
                    <a:pt x="771" y="1298"/>
                    <a:pt x="989" y="1080"/>
                    <a:pt x="989" y="811"/>
                  </a:cubicBezTo>
                  <a:lnTo>
                    <a:pt x="989" y="0"/>
                  </a:lnTo>
                  <a:cubicBezTo>
                    <a:pt x="989" y="269"/>
                    <a:pt x="768" y="487"/>
                    <a:pt x="495" y="48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52"/>
            <p:cNvSpPr/>
            <p:nvPr/>
          </p:nvSpPr>
          <p:spPr>
            <a:xfrm>
              <a:off x="6544277" y="2762164"/>
              <a:ext cx="125085" cy="25032"/>
            </a:xfrm>
            <a:custGeom>
              <a:avLst/>
              <a:gdLst/>
              <a:ahLst/>
              <a:cxnLst/>
              <a:rect l="l" t="t" r="r" b="b"/>
              <a:pathLst>
                <a:path w="3233" h="647" extrusionOk="0">
                  <a:moveTo>
                    <a:pt x="3232" y="1"/>
                  </a:moveTo>
                  <a:lnTo>
                    <a:pt x="2770" y="493"/>
                  </a:lnTo>
                  <a:cubicBezTo>
                    <a:pt x="2679" y="591"/>
                    <a:pt x="2551" y="646"/>
                    <a:pt x="2416" y="646"/>
                  </a:cubicBezTo>
                  <a:lnTo>
                    <a:pt x="817" y="646"/>
                  </a:lnTo>
                  <a:cubicBezTo>
                    <a:pt x="683" y="646"/>
                    <a:pt x="555" y="591"/>
                    <a:pt x="463" y="49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52"/>
            <p:cNvSpPr/>
            <p:nvPr/>
          </p:nvSpPr>
          <p:spPr>
            <a:xfrm>
              <a:off x="6619142" y="2762164"/>
              <a:ext cx="50374" cy="25032"/>
            </a:xfrm>
            <a:custGeom>
              <a:avLst/>
              <a:gdLst/>
              <a:ahLst/>
              <a:cxnLst/>
              <a:rect l="l" t="t" r="r" b="b"/>
              <a:pathLst>
                <a:path w="1302" h="647" extrusionOk="0">
                  <a:moveTo>
                    <a:pt x="816" y="1"/>
                  </a:moveTo>
                  <a:lnTo>
                    <a:pt x="354" y="493"/>
                  </a:lnTo>
                  <a:cubicBezTo>
                    <a:pt x="263" y="591"/>
                    <a:pt x="135" y="646"/>
                    <a:pt x="1" y="646"/>
                  </a:cubicBezTo>
                  <a:lnTo>
                    <a:pt x="486" y="646"/>
                  </a:lnTo>
                  <a:cubicBezTo>
                    <a:pt x="620" y="646"/>
                    <a:pt x="748" y="591"/>
                    <a:pt x="840" y="493"/>
                  </a:cubicBezTo>
                  <a:lnTo>
                    <a:pt x="130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52"/>
            <p:cNvSpPr/>
            <p:nvPr/>
          </p:nvSpPr>
          <p:spPr>
            <a:xfrm>
              <a:off x="6442909" y="2968885"/>
              <a:ext cx="327163" cy="100710"/>
            </a:xfrm>
            <a:custGeom>
              <a:avLst/>
              <a:gdLst/>
              <a:ahLst/>
              <a:cxnLst/>
              <a:rect l="l" t="t" r="r" b="b"/>
              <a:pathLst>
                <a:path w="8456" h="2603" extrusionOk="0">
                  <a:moveTo>
                    <a:pt x="8383" y="1434"/>
                  </a:moveTo>
                  <a:lnTo>
                    <a:pt x="6593" y="2568"/>
                  </a:lnTo>
                  <a:cubicBezTo>
                    <a:pt x="6543" y="2599"/>
                    <a:pt x="6481" y="2601"/>
                    <a:pt x="6430" y="2574"/>
                  </a:cubicBezTo>
                  <a:cubicBezTo>
                    <a:pt x="6378" y="2547"/>
                    <a:pt x="6347" y="2493"/>
                    <a:pt x="6346" y="2435"/>
                  </a:cubicBezTo>
                  <a:lnTo>
                    <a:pt x="6346" y="1787"/>
                  </a:lnTo>
                  <a:lnTo>
                    <a:pt x="2125" y="1787"/>
                  </a:lnTo>
                  <a:lnTo>
                    <a:pt x="2125" y="2437"/>
                  </a:lnTo>
                  <a:cubicBezTo>
                    <a:pt x="2125" y="2494"/>
                    <a:pt x="2092" y="2548"/>
                    <a:pt x="2041" y="2575"/>
                  </a:cubicBezTo>
                  <a:cubicBezTo>
                    <a:pt x="1989" y="2602"/>
                    <a:pt x="1927" y="2600"/>
                    <a:pt x="1878" y="2569"/>
                  </a:cubicBezTo>
                  <a:lnTo>
                    <a:pt x="87" y="1434"/>
                  </a:lnTo>
                  <a:cubicBezTo>
                    <a:pt x="29" y="1396"/>
                    <a:pt x="0" y="1323"/>
                    <a:pt x="22" y="1253"/>
                  </a:cubicBezTo>
                  <a:cubicBezTo>
                    <a:pt x="34" y="1216"/>
                    <a:pt x="59" y="1187"/>
                    <a:pt x="91" y="1167"/>
                  </a:cubicBezTo>
                  <a:lnTo>
                    <a:pt x="1878" y="34"/>
                  </a:lnTo>
                  <a:cubicBezTo>
                    <a:pt x="1927" y="3"/>
                    <a:pt x="1989" y="0"/>
                    <a:pt x="2041" y="29"/>
                  </a:cubicBezTo>
                  <a:cubicBezTo>
                    <a:pt x="2092" y="56"/>
                    <a:pt x="2125" y="109"/>
                    <a:pt x="2125" y="166"/>
                  </a:cubicBezTo>
                  <a:lnTo>
                    <a:pt x="2125" y="817"/>
                  </a:lnTo>
                  <a:lnTo>
                    <a:pt x="6346" y="817"/>
                  </a:lnTo>
                  <a:lnTo>
                    <a:pt x="6346" y="167"/>
                  </a:lnTo>
                  <a:cubicBezTo>
                    <a:pt x="6347" y="110"/>
                    <a:pt x="6378" y="56"/>
                    <a:pt x="6430" y="29"/>
                  </a:cubicBezTo>
                  <a:cubicBezTo>
                    <a:pt x="6481" y="1"/>
                    <a:pt x="6543" y="3"/>
                    <a:pt x="6593" y="35"/>
                  </a:cubicBezTo>
                  <a:lnTo>
                    <a:pt x="8383" y="1169"/>
                  </a:lnTo>
                  <a:cubicBezTo>
                    <a:pt x="8428" y="1198"/>
                    <a:pt x="8455" y="1248"/>
                    <a:pt x="8455" y="1301"/>
                  </a:cubicBezTo>
                  <a:cubicBezTo>
                    <a:pt x="8455" y="1355"/>
                    <a:pt x="8428" y="1405"/>
                    <a:pt x="8383" y="143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52"/>
            <p:cNvSpPr/>
            <p:nvPr/>
          </p:nvSpPr>
          <p:spPr>
            <a:xfrm>
              <a:off x="6688397" y="2968807"/>
              <a:ext cx="81636" cy="101136"/>
            </a:xfrm>
            <a:custGeom>
              <a:avLst/>
              <a:gdLst/>
              <a:ahLst/>
              <a:cxnLst/>
              <a:rect l="l" t="t" r="r" b="b"/>
              <a:pathLst>
                <a:path w="2110" h="2614" extrusionOk="0">
                  <a:moveTo>
                    <a:pt x="2036" y="1173"/>
                  </a:moveTo>
                  <a:lnTo>
                    <a:pt x="248" y="35"/>
                  </a:lnTo>
                  <a:cubicBezTo>
                    <a:pt x="198" y="3"/>
                    <a:pt x="136" y="0"/>
                    <a:pt x="85" y="29"/>
                  </a:cubicBezTo>
                  <a:cubicBezTo>
                    <a:pt x="33" y="56"/>
                    <a:pt x="1" y="109"/>
                    <a:pt x="1" y="168"/>
                  </a:cubicBezTo>
                  <a:lnTo>
                    <a:pt x="1" y="187"/>
                  </a:lnTo>
                  <a:lnTo>
                    <a:pt x="1550" y="1173"/>
                  </a:lnTo>
                  <a:cubicBezTo>
                    <a:pt x="1595" y="1203"/>
                    <a:pt x="1623" y="1253"/>
                    <a:pt x="1623" y="1307"/>
                  </a:cubicBezTo>
                  <a:cubicBezTo>
                    <a:pt x="1623" y="1361"/>
                    <a:pt x="1595" y="1412"/>
                    <a:pt x="1550" y="1441"/>
                  </a:cubicBezTo>
                  <a:lnTo>
                    <a:pt x="1" y="2427"/>
                  </a:lnTo>
                  <a:lnTo>
                    <a:pt x="1" y="2446"/>
                  </a:lnTo>
                  <a:cubicBezTo>
                    <a:pt x="1" y="2505"/>
                    <a:pt x="33" y="2558"/>
                    <a:pt x="85" y="2586"/>
                  </a:cubicBezTo>
                  <a:cubicBezTo>
                    <a:pt x="136" y="2614"/>
                    <a:pt x="198" y="2611"/>
                    <a:pt x="248" y="2579"/>
                  </a:cubicBezTo>
                  <a:lnTo>
                    <a:pt x="2036" y="1441"/>
                  </a:lnTo>
                  <a:cubicBezTo>
                    <a:pt x="2082" y="1412"/>
                    <a:pt x="2109" y="1361"/>
                    <a:pt x="2109" y="1307"/>
                  </a:cubicBezTo>
                  <a:cubicBezTo>
                    <a:pt x="2109" y="1253"/>
                    <a:pt x="2082" y="1203"/>
                    <a:pt x="2036" y="11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52"/>
            <p:cNvSpPr/>
            <p:nvPr/>
          </p:nvSpPr>
          <p:spPr>
            <a:xfrm>
              <a:off x="6500093" y="2762164"/>
              <a:ext cx="38264" cy="218057"/>
            </a:xfrm>
            <a:custGeom>
              <a:avLst/>
              <a:gdLst/>
              <a:ahLst/>
              <a:cxnLst/>
              <a:rect l="l" t="t" r="r" b="b"/>
              <a:pathLst>
                <a:path w="989" h="5636" extrusionOk="0">
                  <a:moveTo>
                    <a:pt x="494" y="5354"/>
                  </a:moveTo>
                  <a:lnTo>
                    <a:pt x="494" y="487"/>
                  </a:lnTo>
                  <a:cubicBezTo>
                    <a:pt x="494" y="218"/>
                    <a:pt x="716" y="1"/>
                    <a:pt x="989" y="1"/>
                  </a:cubicBezTo>
                  <a:lnTo>
                    <a:pt x="487" y="1"/>
                  </a:lnTo>
                  <a:cubicBezTo>
                    <a:pt x="218" y="1"/>
                    <a:pt x="1" y="218"/>
                    <a:pt x="1" y="487"/>
                  </a:cubicBezTo>
                  <a:lnTo>
                    <a:pt x="1" y="56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52"/>
            <p:cNvSpPr/>
            <p:nvPr/>
          </p:nvSpPr>
          <p:spPr>
            <a:xfrm>
              <a:off x="6500093" y="3058839"/>
              <a:ext cx="38264" cy="67475"/>
            </a:xfrm>
            <a:custGeom>
              <a:avLst/>
              <a:gdLst/>
              <a:ahLst/>
              <a:cxnLst/>
              <a:rect l="l" t="t" r="r" b="b"/>
              <a:pathLst>
                <a:path w="989" h="1744" extrusionOk="0">
                  <a:moveTo>
                    <a:pt x="1" y="0"/>
                  </a:moveTo>
                  <a:lnTo>
                    <a:pt x="1" y="1256"/>
                  </a:lnTo>
                  <a:cubicBezTo>
                    <a:pt x="1" y="1525"/>
                    <a:pt x="218" y="1743"/>
                    <a:pt x="487" y="1743"/>
                  </a:cubicBezTo>
                  <a:lnTo>
                    <a:pt x="989" y="1743"/>
                  </a:lnTo>
                  <a:cubicBezTo>
                    <a:pt x="716" y="1743"/>
                    <a:pt x="495" y="1525"/>
                    <a:pt x="495" y="1256"/>
                  </a:cubicBezTo>
                  <a:lnTo>
                    <a:pt x="495" y="2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52"/>
            <p:cNvSpPr/>
            <p:nvPr/>
          </p:nvSpPr>
          <p:spPr>
            <a:xfrm>
              <a:off x="6494212" y="2924004"/>
              <a:ext cx="12536" cy="50026"/>
            </a:xfrm>
            <a:custGeom>
              <a:avLst/>
              <a:gdLst/>
              <a:ahLst/>
              <a:cxnLst/>
              <a:rect l="l" t="t" r="r" b="b"/>
              <a:pathLst>
                <a:path w="324" h="1293" extrusionOk="0">
                  <a:moveTo>
                    <a:pt x="1" y="0"/>
                  </a:moveTo>
                  <a:lnTo>
                    <a:pt x="324" y="0"/>
                  </a:lnTo>
                  <a:lnTo>
                    <a:pt x="324" y="1293"/>
                  </a:lnTo>
                  <a:lnTo>
                    <a:pt x="1" y="12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52"/>
            <p:cNvSpPr/>
            <p:nvPr/>
          </p:nvSpPr>
          <p:spPr>
            <a:xfrm>
              <a:off x="6493825" y="2942421"/>
              <a:ext cx="12574" cy="12613"/>
            </a:xfrm>
            <a:custGeom>
              <a:avLst/>
              <a:gdLst/>
              <a:ahLst/>
              <a:cxnLst/>
              <a:rect l="l" t="t" r="r" b="b"/>
              <a:pathLst>
                <a:path w="325" h="326" extrusionOk="0">
                  <a:moveTo>
                    <a:pt x="325" y="162"/>
                  </a:moveTo>
                  <a:cubicBezTo>
                    <a:pt x="325" y="253"/>
                    <a:pt x="252" y="325"/>
                    <a:pt x="163" y="325"/>
                  </a:cubicBezTo>
                  <a:cubicBezTo>
                    <a:pt x="72" y="325"/>
                    <a:pt x="0" y="253"/>
                    <a:pt x="0" y="162"/>
                  </a:cubicBezTo>
                  <a:cubicBezTo>
                    <a:pt x="0" y="73"/>
                    <a:pt x="72" y="1"/>
                    <a:pt x="163" y="1"/>
                  </a:cubicBezTo>
                  <a:cubicBezTo>
                    <a:pt x="252" y="1"/>
                    <a:pt x="325" y="73"/>
                    <a:pt x="325" y="1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52"/>
            <p:cNvSpPr/>
            <p:nvPr/>
          </p:nvSpPr>
          <p:spPr>
            <a:xfrm>
              <a:off x="6575423" y="2805961"/>
              <a:ext cx="12613" cy="12574"/>
            </a:xfrm>
            <a:custGeom>
              <a:avLst/>
              <a:gdLst/>
              <a:ahLst/>
              <a:cxnLst/>
              <a:rect l="l" t="t" r="r" b="b"/>
              <a:pathLst>
                <a:path w="326" h="325" extrusionOk="0">
                  <a:moveTo>
                    <a:pt x="325" y="163"/>
                  </a:moveTo>
                  <a:cubicBezTo>
                    <a:pt x="325" y="253"/>
                    <a:pt x="253" y="325"/>
                    <a:pt x="162" y="325"/>
                  </a:cubicBezTo>
                  <a:cubicBezTo>
                    <a:pt x="73" y="325"/>
                    <a:pt x="1" y="253"/>
                    <a:pt x="1" y="163"/>
                  </a:cubicBezTo>
                  <a:cubicBezTo>
                    <a:pt x="1" y="73"/>
                    <a:pt x="73" y="1"/>
                    <a:pt x="162" y="1"/>
                  </a:cubicBezTo>
                  <a:cubicBezTo>
                    <a:pt x="253" y="1"/>
                    <a:pt x="325" y="73"/>
                    <a:pt x="325" y="1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52"/>
            <p:cNvSpPr/>
            <p:nvPr/>
          </p:nvSpPr>
          <p:spPr>
            <a:xfrm>
              <a:off x="6600532" y="2805961"/>
              <a:ext cx="12613" cy="12574"/>
            </a:xfrm>
            <a:custGeom>
              <a:avLst/>
              <a:gdLst/>
              <a:ahLst/>
              <a:cxnLst/>
              <a:rect l="l" t="t" r="r" b="b"/>
              <a:pathLst>
                <a:path w="326" h="325" extrusionOk="0">
                  <a:moveTo>
                    <a:pt x="325" y="163"/>
                  </a:moveTo>
                  <a:cubicBezTo>
                    <a:pt x="325" y="253"/>
                    <a:pt x="253" y="325"/>
                    <a:pt x="162" y="325"/>
                  </a:cubicBezTo>
                  <a:cubicBezTo>
                    <a:pt x="73" y="325"/>
                    <a:pt x="1" y="253"/>
                    <a:pt x="1" y="163"/>
                  </a:cubicBezTo>
                  <a:cubicBezTo>
                    <a:pt x="1" y="73"/>
                    <a:pt x="73" y="1"/>
                    <a:pt x="162" y="1"/>
                  </a:cubicBezTo>
                  <a:cubicBezTo>
                    <a:pt x="253" y="1"/>
                    <a:pt x="325" y="73"/>
                    <a:pt x="325" y="1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52"/>
            <p:cNvSpPr/>
            <p:nvPr/>
          </p:nvSpPr>
          <p:spPr>
            <a:xfrm>
              <a:off x="6625642" y="2805961"/>
              <a:ext cx="12574" cy="12574"/>
            </a:xfrm>
            <a:custGeom>
              <a:avLst/>
              <a:gdLst/>
              <a:ahLst/>
              <a:cxnLst/>
              <a:rect l="l" t="t" r="r" b="b"/>
              <a:pathLst>
                <a:path w="325" h="325" extrusionOk="0">
                  <a:moveTo>
                    <a:pt x="325" y="163"/>
                  </a:moveTo>
                  <a:cubicBezTo>
                    <a:pt x="325" y="253"/>
                    <a:pt x="253" y="325"/>
                    <a:pt x="162" y="325"/>
                  </a:cubicBezTo>
                  <a:cubicBezTo>
                    <a:pt x="73" y="325"/>
                    <a:pt x="1" y="253"/>
                    <a:pt x="1" y="163"/>
                  </a:cubicBezTo>
                  <a:cubicBezTo>
                    <a:pt x="1" y="73"/>
                    <a:pt x="73" y="1"/>
                    <a:pt x="162" y="1"/>
                  </a:cubicBezTo>
                  <a:cubicBezTo>
                    <a:pt x="253" y="1"/>
                    <a:pt x="325" y="73"/>
                    <a:pt x="325" y="1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52"/>
            <p:cNvSpPr/>
            <p:nvPr/>
          </p:nvSpPr>
          <p:spPr>
            <a:xfrm>
              <a:off x="6437957" y="2755548"/>
              <a:ext cx="338576" cy="376647"/>
            </a:xfrm>
            <a:custGeom>
              <a:avLst/>
              <a:gdLst/>
              <a:ahLst/>
              <a:cxnLst/>
              <a:rect l="l" t="t" r="r" b="b"/>
              <a:pathLst>
                <a:path w="8751" h="9735" extrusionOk="0">
                  <a:moveTo>
                    <a:pt x="5608" y="323"/>
                  </a:moveTo>
                  <a:lnTo>
                    <a:pt x="5401" y="544"/>
                  </a:lnTo>
                  <a:cubicBezTo>
                    <a:pt x="5339" y="609"/>
                    <a:pt x="5254" y="646"/>
                    <a:pt x="5164" y="646"/>
                  </a:cubicBezTo>
                  <a:lnTo>
                    <a:pt x="3565" y="646"/>
                  </a:lnTo>
                  <a:cubicBezTo>
                    <a:pt x="3476" y="646"/>
                    <a:pt x="3390" y="609"/>
                    <a:pt x="3329" y="544"/>
                  </a:cubicBezTo>
                  <a:lnTo>
                    <a:pt x="3122" y="323"/>
                  </a:lnTo>
                  <a:close/>
                  <a:moveTo>
                    <a:pt x="4363" y="2279"/>
                  </a:moveTo>
                  <a:cubicBezTo>
                    <a:pt x="4899" y="2280"/>
                    <a:pt x="5332" y="2714"/>
                    <a:pt x="5332" y="3248"/>
                  </a:cubicBezTo>
                  <a:lnTo>
                    <a:pt x="5332" y="3391"/>
                  </a:lnTo>
                  <a:cubicBezTo>
                    <a:pt x="5094" y="3318"/>
                    <a:pt x="4909" y="3128"/>
                    <a:pt x="4843" y="2886"/>
                  </a:cubicBezTo>
                  <a:cubicBezTo>
                    <a:pt x="4825" y="2813"/>
                    <a:pt x="4759" y="2764"/>
                    <a:pt x="4686" y="2764"/>
                  </a:cubicBezTo>
                  <a:cubicBezTo>
                    <a:pt x="4680" y="2764"/>
                    <a:pt x="4673" y="2764"/>
                    <a:pt x="4667" y="2765"/>
                  </a:cubicBezTo>
                  <a:cubicBezTo>
                    <a:pt x="4586" y="2776"/>
                    <a:pt x="4525" y="2844"/>
                    <a:pt x="4525" y="2926"/>
                  </a:cubicBezTo>
                  <a:cubicBezTo>
                    <a:pt x="4527" y="2986"/>
                    <a:pt x="4500" y="3044"/>
                    <a:pt x="4454" y="3082"/>
                  </a:cubicBezTo>
                  <a:cubicBezTo>
                    <a:pt x="4297" y="3222"/>
                    <a:pt x="3923" y="3268"/>
                    <a:pt x="3596" y="3268"/>
                  </a:cubicBezTo>
                  <a:cubicBezTo>
                    <a:pt x="3526" y="3268"/>
                    <a:pt x="3457" y="3266"/>
                    <a:pt x="3394" y="3262"/>
                  </a:cubicBezTo>
                  <a:lnTo>
                    <a:pt x="3394" y="3248"/>
                  </a:lnTo>
                  <a:cubicBezTo>
                    <a:pt x="3394" y="2714"/>
                    <a:pt x="3828" y="2280"/>
                    <a:pt x="4363" y="2279"/>
                  </a:cubicBezTo>
                  <a:close/>
                  <a:moveTo>
                    <a:pt x="3071" y="3589"/>
                  </a:moveTo>
                  <a:lnTo>
                    <a:pt x="3071" y="4047"/>
                  </a:lnTo>
                  <a:cubicBezTo>
                    <a:pt x="2973" y="4014"/>
                    <a:pt x="2908" y="3921"/>
                    <a:pt x="2908" y="3818"/>
                  </a:cubicBezTo>
                  <a:cubicBezTo>
                    <a:pt x="2908" y="3716"/>
                    <a:pt x="2973" y="3623"/>
                    <a:pt x="3071" y="3589"/>
                  </a:cubicBezTo>
                  <a:close/>
                  <a:moveTo>
                    <a:pt x="5656" y="3589"/>
                  </a:moveTo>
                  <a:cubicBezTo>
                    <a:pt x="5754" y="3623"/>
                    <a:pt x="5819" y="3716"/>
                    <a:pt x="5819" y="3818"/>
                  </a:cubicBezTo>
                  <a:cubicBezTo>
                    <a:pt x="5819" y="3921"/>
                    <a:pt x="5754" y="4014"/>
                    <a:pt x="5656" y="4047"/>
                  </a:cubicBezTo>
                  <a:lnTo>
                    <a:pt x="5656" y="3589"/>
                  </a:lnTo>
                  <a:close/>
                  <a:moveTo>
                    <a:pt x="4689" y="3309"/>
                  </a:moveTo>
                  <a:cubicBezTo>
                    <a:pt x="4837" y="3532"/>
                    <a:pt x="5070" y="3682"/>
                    <a:pt x="5334" y="3725"/>
                  </a:cubicBezTo>
                  <a:lnTo>
                    <a:pt x="5334" y="4044"/>
                  </a:lnTo>
                  <a:cubicBezTo>
                    <a:pt x="5334" y="4584"/>
                    <a:pt x="4899" y="5031"/>
                    <a:pt x="4362" y="5031"/>
                  </a:cubicBezTo>
                  <a:cubicBezTo>
                    <a:pt x="4356" y="5031"/>
                    <a:pt x="4350" y="5031"/>
                    <a:pt x="4343" y="5031"/>
                  </a:cubicBezTo>
                  <a:cubicBezTo>
                    <a:pt x="3817" y="5021"/>
                    <a:pt x="3394" y="4590"/>
                    <a:pt x="3394" y="4062"/>
                  </a:cubicBezTo>
                  <a:lnTo>
                    <a:pt x="3394" y="3591"/>
                  </a:lnTo>
                  <a:cubicBezTo>
                    <a:pt x="3455" y="3594"/>
                    <a:pt x="3528" y="3596"/>
                    <a:pt x="3608" y="3596"/>
                  </a:cubicBezTo>
                  <a:cubicBezTo>
                    <a:pt x="3948" y="3596"/>
                    <a:pt x="4419" y="3552"/>
                    <a:pt x="4669" y="3328"/>
                  </a:cubicBezTo>
                  <a:cubicBezTo>
                    <a:pt x="4676" y="3322"/>
                    <a:pt x="4682" y="3315"/>
                    <a:pt x="4689" y="3309"/>
                  </a:cubicBezTo>
                  <a:close/>
                  <a:moveTo>
                    <a:pt x="5010" y="5190"/>
                  </a:moveTo>
                  <a:lnTo>
                    <a:pt x="5010" y="5444"/>
                  </a:lnTo>
                  <a:cubicBezTo>
                    <a:pt x="5010" y="5492"/>
                    <a:pt x="4988" y="5538"/>
                    <a:pt x="4949" y="5569"/>
                  </a:cubicBezTo>
                  <a:cubicBezTo>
                    <a:pt x="4920" y="5593"/>
                    <a:pt x="4882" y="5606"/>
                    <a:pt x="4845" y="5606"/>
                  </a:cubicBezTo>
                  <a:cubicBezTo>
                    <a:pt x="4834" y="5606"/>
                    <a:pt x="4823" y="5605"/>
                    <a:pt x="4813" y="5603"/>
                  </a:cubicBezTo>
                  <a:lnTo>
                    <a:pt x="4516" y="5544"/>
                  </a:lnTo>
                  <a:lnTo>
                    <a:pt x="4516" y="5341"/>
                  </a:lnTo>
                  <a:cubicBezTo>
                    <a:pt x="4681" y="5321"/>
                    <a:pt x="4841" y="5270"/>
                    <a:pt x="4987" y="5190"/>
                  </a:cubicBezTo>
                  <a:close/>
                  <a:moveTo>
                    <a:pt x="3740" y="5190"/>
                  </a:moveTo>
                  <a:cubicBezTo>
                    <a:pt x="3885" y="5270"/>
                    <a:pt x="4045" y="5321"/>
                    <a:pt x="4211" y="5341"/>
                  </a:cubicBezTo>
                  <a:lnTo>
                    <a:pt x="4211" y="5544"/>
                  </a:lnTo>
                  <a:lnTo>
                    <a:pt x="3915" y="5603"/>
                  </a:lnTo>
                  <a:cubicBezTo>
                    <a:pt x="3904" y="5605"/>
                    <a:pt x="3893" y="5606"/>
                    <a:pt x="3882" y="5606"/>
                  </a:cubicBezTo>
                  <a:cubicBezTo>
                    <a:pt x="3824" y="5606"/>
                    <a:pt x="3768" y="5576"/>
                    <a:pt x="3737" y="5522"/>
                  </a:cubicBezTo>
                  <a:cubicBezTo>
                    <a:pt x="3723" y="5496"/>
                    <a:pt x="3716" y="5468"/>
                    <a:pt x="3716" y="5440"/>
                  </a:cubicBezTo>
                  <a:lnTo>
                    <a:pt x="3716" y="5190"/>
                  </a:lnTo>
                  <a:close/>
                  <a:moveTo>
                    <a:pt x="3394" y="5215"/>
                  </a:moveTo>
                  <a:lnTo>
                    <a:pt x="3394" y="5459"/>
                  </a:lnTo>
                  <a:cubicBezTo>
                    <a:pt x="3393" y="5605"/>
                    <a:pt x="3459" y="5743"/>
                    <a:pt x="3573" y="5836"/>
                  </a:cubicBezTo>
                  <a:cubicBezTo>
                    <a:pt x="3661" y="5907"/>
                    <a:pt x="3770" y="5945"/>
                    <a:pt x="3882" y="5945"/>
                  </a:cubicBezTo>
                  <a:cubicBezTo>
                    <a:pt x="3915" y="5945"/>
                    <a:pt x="3948" y="5942"/>
                    <a:pt x="3981" y="5935"/>
                  </a:cubicBezTo>
                  <a:lnTo>
                    <a:pt x="4211" y="5890"/>
                  </a:lnTo>
                  <a:lnTo>
                    <a:pt x="4211" y="6179"/>
                  </a:lnTo>
                  <a:lnTo>
                    <a:pt x="2425" y="6179"/>
                  </a:lnTo>
                  <a:cubicBezTo>
                    <a:pt x="2445" y="5985"/>
                    <a:pt x="2517" y="5800"/>
                    <a:pt x="2635" y="5644"/>
                  </a:cubicBezTo>
                  <a:cubicBezTo>
                    <a:pt x="2821" y="5406"/>
                    <a:pt x="3094" y="5253"/>
                    <a:pt x="3394" y="5215"/>
                  </a:cubicBezTo>
                  <a:close/>
                  <a:moveTo>
                    <a:pt x="5332" y="5215"/>
                  </a:moveTo>
                  <a:cubicBezTo>
                    <a:pt x="5633" y="5253"/>
                    <a:pt x="5906" y="5406"/>
                    <a:pt x="6092" y="5642"/>
                  </a:cubicBezTo>
                  <a:cubicBezTo>
                    <a:pt x="6209" y="5800"/>
                    <a:pt x="6282" y="5985"/>
                    <a:pt x="6302" y="6179"/>
                  </a:cubicBezTo>
                  <a:lnTo>
                    <a:pt x="4516" y="6179"/>
                  </a:lnTo>
                  <a:lnTo>
                    <a:pt x="4516" y="5890"/>
                  </a:lnTo>
                  <a:lnTo>
                    <a:pt x="4747" y="5936"/>
                  </a:lnTo>
                  <a:cubicBezTo>
                    <a:pt x="4778" y="5943"/>
                    <a:pt x="4810" y="5946"/>
                    <a:pt x="4842" y="5946"/>
                  </a:cubicBezTo>
                  <a:cubicBezTo>
                    <a:pt x="4955" y="5946"/>
                    <a:pt x="5065" y="5908"/>
                    <a:pt x="5153" y="5836"/>
                  </a:cubicBezTo>
                  <a:cubicBezTo>
                    <a:pt x="5267" y="5743"/>
                    <a:pt x="5332" y="5605"/>
                    <a:pt x="5332" y="5459"/>
                  </a:cubicBezTo>
                  <a:lnTo>
                    <a:pt x="5332" y="5215"/>
                  </a:lnTo>
                  <a:close/>
                  <a:moveTo>
                    <a:pt x="2101" y="5691"/>
                  </a:moveTo>
                  <a:lnTo>
                    <a:pt x="2101" y="6341"/>
                  </a:lnTo>
                  <a:cubicBezTo>
                    <a:pt x="2105" y="6428"/>
                    <a:pt x="2175" y="6498"/>
                    <a:pt x="2263" y="6502"/>
                  </a:cubicBezTo>
                  <a:lnTo>
                    <a:pt x="6490" y="6502"/>
                  </a:lnTo>
                  <a:cubicBezTo>
                    <a:pt x="6504" y="6502"/>
                    <a:pt x="6520" y="6500"/>
                    <a:pt x="6536" y="6496"/>
                  </a:cubicBezTo>
                  <a:cubicBezTo>
                    <a:pt x="6608" y="6473"/>
                    <a:pt x="6652" y="6409"/>
                    <a:pt x="6652" y="6340"/>
                  </a:cubicBezTo>
                  <a:cubicBezTo>
                    <a:pt x="6650" y="6085"/>
                    <a:pt x="6645" y="5805"/>
                    <a:pt x="6643" y="5694"/>
                  </a:cubicBezTo>
                  <a:lnTo>
                    <a:pt x="6643" y="5694"/>
                  </a:lnTo>
                  <a:lnTo>
                    <a:pt x="8431" y="6822"/>
                  </a:lnTo>
                  <a:cubicBezTo>
                    <a:pt x="8373" y="6859"/>
                    <a:pt x="6703" y="7922"/>
                    <a:pt x="6645" y="7960"/>
                  </a:cubicBezTo>
                  <a:lnTo>
                    <a:pt x="6645" y="7311"/>
                  </a:lnTo>
                  <a:cubicBezTo>
                    <a:pt x="6645" y="7221"/>
                    <a:pt x="6573" y="7148"/>
                    <a:pt x="6482" y="7148"/>
                  </a:cubicBezTo>
                  <a:lnTo>
                    <a:pt x="2263" y="7148"/>
                  </a:lnTo>
                  <a:cubicBezTo>
                    <a:pt x="2174" y="7148"/>
                    <a:pt x="2101" y="7221"/>
                    <a:pt x="2101" y="7311"/>
                  </a:cubicBezTo>
                  <a:lnTo>
                    <a:pt x="2101" y="7955"/>
                  </a:lnTo>
                  <a:lnTo>
                    <a:pt x="316" y="6829"/>
                  </a:lnTo>
                  <a:lnTo>
                    <a:pt x="2101" y="5691"/>
                  </a:lnTo>
                  <a:close/>
                  <a:moveTo>
                    <a:pt x="6322" y="7472"/>
                  </a:moveTo>
                  <a:lnTo>
                    <a:pt x="6322" y="7964"/>
                  </a:lnTo>
                  <a:cubicBezTo>
                    <a:pt x="6322" y="8082"/>
                    <a:pt x="6386" y="8190"/>
                    <a:pt x="6488" y="8247"/>
                  </a:cubicBezTo>
                  <a:cubicBezTo>
                    <a:pt x="6536" y="8273"/>
                    <a:pt x="6590" y="8286"/>
                    <a:pt x="6643" y="8286"/>
                  </a:cubicBezTo>
                  <a:cubicBezTo>
                    <a:pt x="6703" y="8286"/>
                    <a:pt x="6763" y="8270"/>
                    <a:pt x="6816" y="8236"/>
                  </a:cubicBezTo>
                  <a:lnTo>
                    <a:pt x="6968" y="8137"/>
                  </a:lnTo>
                  <a:lnTo>
                    <a:pt x="6968" y="8289"/>
                  </a:lnTo>
                  <a:cubicBezTo>
                    <a:pt x="6968" y="8467"/>
                    <a:pt x="6823" y="8612"/>
                    <a:pt x="6644" y="8612"/>
                  </a:cubicBezTo>
                  <a:lnTo>
                    <a:pt x="2102" y="8612"/>
                  </a:lnTo>
                  <a:cubicBezTo>
                    <a:pt x="1923" y="8612"/>
                    <a:pt x="1778" y="8467"/>
                    <a:pt x="1778" y="8289"/>
                  </a:cubicBezTo>
                  <a:lnTo>
                    <a:pt x="1778" y="8138"/>
                  </a:lnTo>
                  <a:lnTo>
                    <a:pt x="1929" y="8236"/>
                  </a:lnTo>
                  <a:cubicBezTo>
                    <a:pt x="1982" y="8270"/>
                    <a:pt x="2042" y="8287"/>
                    <a:pt x="2103" y="8287"/>
                  </a:cubicBezTo>
                  <a:cubicBezTo>
                    <a:pt x="2156" y="8287"/>
                    <a:pt x="2209" y="8274"/>
                    <a:pt x="2258" y="8247"/>
                  </a:cubicBezTo>
                  <a:cubicBezTo>
                    <a:pt x="2361" y="8190"/>
                    <a:pt x="2424" y="8082"/>
                    <a:pt x="2424" y="7964"/>
                  </a:cubicBezTo>
                  <a:lnTo>
                    <a:pt x="2424" y="7472"/>
                  </a:lnTo>
                  <a:close/>
                  <a:moveTo>
                    <a:pt x="6967" y="8825"/>
                  </a:moveTo>
                  <a:lnTo>
                    <a:pt x="6967" y="9087"/>
                  </a:lnTo>
                  <a:cubicBezTo>
                    <a:pt x="6968" y="9266"/>
                    <a:pt x="6823" y="9411"/>
                    <a:pt x="6644" y="9411"/>
                  </a:cubicBezTo>
                  <a:lnTo>
                    <a:pt x="2102" y="9411"/>
                  </a:lnTo>
                  <a:cubicBezTo>
                    <a:pt x="1923" y="9411"/>
                    <a:pt x="1778" y="9266"/>
                    <a:pt x="1778" y="9087"/>
                  </a:cubicBezTo>
                  <a:lnTo>
                    <a:pt x="1778" y="8825"/>
                  </a:lnTo>
                  <a:cubicBezTo>
                    <a:pt x="1876" y="8884"/>
                    <a:pt x="1988" y="8917"/>
                    <a:pt x="2102" y="8917"/>
                  </a:cubicBezTo>
                  <a:lnTo>
                    <a:pt x="6644" y="8917"/>
                  </a:lnTo>
                  <a:cubicBezTo>
                    <a:pt x="6757" y="8917"/>
                    <a:pt x="6870" y="8884"/>
                    <a:pt x="6967" y="8825"/>
                  </a:cubicBezTo>
                  <a:close/>
                  <a:moveTo>
                    <a:pt x="1623" y="0"/>
                  </a:moveTo>
                  <a:cubicBezTo>
                    <a:pt x="1530" y="0"/>
                    <a:pt x="1455" y="76"/>
                    <a:pt x="1455" y="168"/>
                  </a:cubicBezTo>
                  <a:lnTo>
                    <a:pt x="1455" y="4382"/>
                  </a:lnTo>
                  <a:cubicBezTo>
                    <a:pt x="1455" y="4393"/>
                    <a:pt x="1459" y="4403"/>
                    <a:pt x="1466" y="4412"/>
                  </a:cubicBezTo>
                  <a:cubicBezTo>
                    <a:pt x="1515" y="4462"/>
                    <a:pt x="1568" y="4483"/>
                    <a:pt x="1616" y="4483"/>
                  </a:cubicBezTo>
                  <a:cubicBezTo>
                    <a:pt x="1706" y="4483"/>
                    <a:pt x="1778" y="4411"/>
                    <a:pt x="1778" y="4321"/>
                  </a:cubicBezTo>
                  <a:lnTo>
                    <a:pt x="1778" y="646"/>
                  </a:lnTo>
                  <a:cubicBezTo>
                    <a:pt x="1778" y="468"/>
                    <a:pt x="1923" y="324"/>
                    <a:pt x="2101" y="323"/>
                  </a:cubicBezTo>
                  <a:lnTo>
                    <a:pt x="2678" y="323"/>
                  </a:lnTo>
                  <a:lnTo>
                    <a:pt x="3092" y="766"/>
                  </a:lnTo>
                  <a:cubicBezTo>
                    <a:pt x="3214" y="896"/>
                    <a:pt x="3385" y="970"/>
                    <a:pt x="3563" y="970"/>
                  </a:cubicBezTo>
                  <a:lnTo>
                    <a:pt x="5163" y="970"/>
                  </a:lnTo>
                  <a:cubicBezTo>
                    <a:pt x="5342" y="970"/>
                    <a:pt x="5513" y="896"/>
                    <a:pt x="5635" y="766"/>
                  </a:cubicBezTo>
                  <a:lnTo>
                    <a:pt x="6049" y="323"/>
                  </a:lnTo>
                  <a:lnTo>
                    <a:pt x="6626" y="323"/>
                  </a:lnTo>
                  <a:cubicBezTo>
                    <a:pt x="6805" y="324"/>
                    <a:pt x="6949" y="468"/>
                    <a:pt x="6950" y="646"/>
                  </a:cubicBezTo>
                  <a:lnTo>
                    <a:pt x="6950" y="5480"/>
                  </a:lnTo>
                  <a:lnTo>
                    <a:pt x="6797" y="5383"/>
                  </a:lnTo>
                  <a:cubicBezTo>
                    <a:pt x="6745" y="5350"/>
                    <a:pt x="6685" y="5333"/>
                    <a:pt x="6626" y="5333"/>
                  </a:cubicBezTo>
                  <a:cubicBezTo>
                    <a:pt x="6572" y="5333"/>
                    <a:pt x="6518" y="5347"/>
                    <a:pt x="6470" y="5374"/>
                  </a:cubicBezTo>
                  <a:cubicBezTo>
                    <a:pt x="6431" y="5395"/>
                    <a:pt x="6398" y="5424"/>
                    <a:pt x="6372" y="5459"/>
                  </a:cubicBezTo>
                  <a:cubicBezTo>
                    <a:pt x="6359" y="5443"/>
                    <a:pt x="6350" y="5423"/>
                    <a:pt x="6338" y="5407"/>
                  </a:cubicBezTo>
                  <a:cubicBezTo>
                    <a:pt x="6100" y="5102"/>
                    <a:pt x="5749" y="4904"/>
                    <a:pt x="5364" y="4858"/>
                  </a:cubicBezTo>
                  <a:cubicBezTo>
                    <a:pt x="5483" y="4712"/>
                    <a:pt x="5569" y="4542"/>
                    <a:pt x="5614" y="4360"/>
                  </a:cubicBezTo>
                  <a:cubicBezTo>
                    <a:pt x="5903" y="4341"/>
                    <a:pt x="6129" y="4107"/>
                    <a:pt x="6140" y="3820"/>
                  </a:cubicBezTo>
                  <a:cubicBezTo>
                    <a:pt x="6152" y="3531"/>
                    <a:pt x="5943" y="3281"/>
                    <a:pt x="5656" y="3240"/>
                  </a:cubicBezTo>
                  <a:lnTo>
                    <a:pt x="5656" y="3248"/>
                  </a:lnTo>
                  <a:cubicBezTo>
                    <a:pt x="5656" y="2534"/>
                    <a:pt x="5077" y="1955"/>
                    <a:pt x="4363" y="1955"/>
                  </a:cubicBezTo>
                  <a:cubicBezTo>
                    <a:pt x="3649" y="1955"/>
                    <a:pt x="3071" y="2534"/>
                    <a:pt x="3071" y="3248"/>
                  </a:cubicBezTo>
                  <a:lnTo>
                    <a:pt x="3071" y="3268"/>
                  </a:lnTo>
                  <a:cubicBezTo>
                    <a:pt x="2785" y="3308"/>
                    <a:pt x="2576" y="3558"/>
                    <a:pt x="2587" y="3847"/>
                  </a:cubicBezTo>
                  <a:cubicBezTo>
                    <a:pt x="2597" y="4135"/>
                    <a:pt x="2825" y="4369"/>
                    <a:pt x="3113" y="4388"/>
                  </a:cubicBezTo>
                  <a:cubicBezTo>
                    <a:pt x="3159" y="4570"/>
                    <a:pt x="3244" y="4739"/>
                    <a:pt x="3363" y="4885"/>
                  </a:cubicBezTo>
                  <a:cubicBezTo>
                    <a:pt x="2977" y="4932"/>
                    <a:pt x="2626" y="5130"/>
                    <a:pt x="2388" y="5437"/>
                  </a:cubicBezTo>
                  <a:cubicBezTo>
                    <a:pt x="2375" y="5452"/>
                    <a:pt x="2367" y="5470"/>
                    <a:pt x="2354" y="5487"/>
                  </a:cubicBezTo>
                  <a:cubicBezTo>
                    <a:pt x="2329" y="5451"/>
                    <a:pt x="2296" y="5422"/>
                    <a:pt x="2258" y="5401"/>
                  </a:cubicBezTo>
                  <a:cubicBezTo>
                    <a:pt x="2209" y="5374"/>
                    <a:pt x="2156" y="5361"/>
                    <a:pt x="2102" y="5361"/>
                  </a:cubicBezTo>
                  <a:cubicBezTo>
                    <a:pt x="2042" y="5361"/>
                    <a:pt x="1982" y="5378"/>
                    <a:pt x="1929" y="5410"/>
                  </a:cubicBezTo>
                  <a:lnTo>
                    <a:pt x="148" y="6546"/>
                  </a:lnTo>
                  <a:cubicBezTo>
                    <a:pt x="56" y="6603"/>
                    <a:pt x="0" y="6705"/>
                    <a:pt x="0" y="6815"/>
                  </a:cubicBezTo>
                  <a:cubicBezTo>
                    <a:pt x="0" y="6925"/>
                    <a:pt x="56" y="7026"/>
                    <a:pt x="148" y="7085"/>
                  </a:cubicBezTo>
                  <a:lnTo>
                    <a:pt x="150" y="7086"/>
                  </a:lnTo>
                  <a:lnTo>
                    <a:pt x="1455" y="7916"/>
                  </a:lnTo>
                  <a:lnTo>
                    <a:pt x="1455" y="9086"/>
                  </a:lnTo>
                  <a:cubicBezTo>
                    <a:pt x="1455" y="9444"/>
                    <a:pt x="1745" y="9735"/>
                    <a:pt x="2103" y="9735"/>
                  </a:cubicBezTo>
                  <a:lnTo>
                    <a:pt x="6642" y="9735"/>
                  </a:lnTo>
                  <a:cubicBezTo>
                    <a:pt x="7001" y="9735"/>
                    <a:pt x="7291" y="9444"/>
                    <a:pt x="7291" y="9086"/>
                  </a:cubicBezTo>
                  <a:lnTo>
                    <a:pt x="7291" y="7919"/>
                  </a:lnTo>
                  <a:lnTo>
                    <a:pt x="8601" y="7085"/>
                  </a:lnTo>
                  <a:cubicBezTo>
                    <a:pt x="8694" y="7026"/>
                    <a:pt x="8750" y="6924"/>
                    <a:pt x="8750" y="6814"/>
                  </a:cubicBezTo>
                  <a:cubicBezTo>
                    <a:pt x="8750" y="6704"/>
                    <a:pt x="8694" y="6602"/>
                    <a:pt x="8601" y="6543"/>
                  </a:cubicBezTo>
                  <a:lnTo>
                    <a:pt x="7278" y="5699"/>
                  </a:lnTo>
                  <a:cubicBezTo>
                    <a:pt x="7287" y="5679"/>
                    <a:pt x="7291" y="5658"/>
                    <a:pt x="7291" y="5636"/>
                  </a:cubicBezTo>
                  <a:lnTo>
                    <a:pt x="7291" y="649"/>
                  </a:lnTo>
                  <a:cubicBezTo>
                    <a:pt x="7291" y="290"/>
                    <a:pt x="7001" y="0"/>
                    <a:pt x="66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088" name="Google Shape;1088;p52"/>
          <p:cNvCxnSpPr/>
          <p:nvPr/>
        </p:nvCxnSpPr>
        <p:spPr>
          <a:xfrm>
            <a:off x="1759475" y="2718575"/>
            <a:ext cx="0" cy="637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89" name="Google Shape;1089;p52"/>
          <p:cNvCxnSpPr/>
          <p:nvPr/>
        </p:nvCxnSpPr>
        <p:spPr>
          <a:xfrm>
            <a:off x="1759475" y="3811525"/>
            <a:ext cx="0" cy="637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90" name="Google Shape;1090;p52"/>
          <p:cNvCxnSpPr/>
          <p:nvPr/>
        </p:nvCxnSpPr>
        <p:spPr>
          <a:xfrm>
            <a:off x="3283475" y="1625625"/>
            <a:ext cx="0" cy="637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91" name="Google Shape;1091;p52"/>
          <p:cNvCxnSpPr/>
          <p:nvPr/>
        </p:nvCxnSpPr>
        <p:spPr>
          <a:xfrm>
            <a:off x="3283475" y="2718575"/>
            <a:ext cx="0" cy="637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92" name="Google Shape;1092;p52"/>
          <p:cNvCxnSpPr/>
          <p:nvPr/>
        </p:nvCxnSpPr>
        <p:spPr>
          <a:xfrm>
            <a:off x="3283475" y="3811525"/>
            <a:ext cx="0" cy="637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93" name="Google Shape;1093;p52"/>
          <p:cNvSpPr/>
          <p:nvPr/>
        </p:nvSpPr>
        <p:spPr>
          <a:xfrm>
            <a:off x="7918883" y="4234311"/>
            <a:ext cx="827448" cy="827539"/>
          </a:xfrm>
          <a:custGeom>
            <a:avLst/>
            <a:gdLst/>
            <a:ahLst/>
            <a:cxnLst/>
            <a:rect l="l" t="t" r="r" b="b"/>
            <a:pathLst>
              <a:path w="17707" h="17708" extrusionOk="0">
                <a:moveTo>
                  <a:pt x="8854" y="1"/>
                </a:moveTo>
                <a:cubicBezTo>
                  <a:pt x="6506" y="1"/>
                  <a:pt x="4254" y="934"/>
                  <a:pt x="2594" y="2594"/>
                </a:cubicBezTo>
                <a:cubicBezTo>
                  <a:pt x="934" y="4254"/>
                  <a:pt x="1" y="6506"/>
                  <a:pt x="1" y="8854"/>
                </a:cubicBezTo>
                <a:cubicBezTo>
                  <a:pt x="1" y="11202"/>
                  <a:pt x="934" y="13454"/>
                  <a:pt x="2594" y="15115"/>
                </a:cubicBezTo>
                <a:cubicBezTo>
                  <a:pt x="4254" y="16775"/>
                  <a:pt x="6506" y="17707"/>
                  <a:pt x="8854" y="17707"/>
                </a:cubicBezTo>
                <a:cubicBezTo>
                  <a:pt x="11202" y="17707"/>
                  <a:pt x="13453" y="16775"/>
                  <a:pt x="15115" y="15115"/>
                </a:cubicBezTo>
                <a:cubicBezTo>
                  <a:pt x="16775" y="13454"/>
                  <a:pt x="17707" y="11202"/>
                  <a:pt x="17707" y="8854"/>
                </a:cubicBezTo>
                <a:cubicBezTo>
                  <a:pt x="17707" y="6506"/>
                  <a:pt x="16775" y="4254"/>
                  <a:pt x="15115" y="2594"/>
                </a:cubicBezTo>
                <a:cubicBezTo>
                  <a:pt x="13453" y="934"/>
                  <a:pt x="11202" y="1"/>
                  <a:pt x="8854" y="1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94" name="Google Shape;1094;p52"/>
          <p:cNvGrpSpPr/>
          <p:nvPr/>
        </p:nvGrpSpPr>
        <p:grpSpPr>
          <a:xfrm rot="759692">
            <a:off x="8429190" y="4281519"/>
            <a:ext cx="485067" cy="489221"/>
            <a:chOff x="1800663" y="1153014"/>
            <a:chExt cx="174987" cy="176486"/>
          </a:xfrm>
        </p:grpSpPr>
        <p:sp>
          <p:nvSpPr>
            <p:cNvPr id="1095" name="Google Shape;1095;p52"/>
            <p:cNvSpPr/>
            <p:nvPr/>
          </p:nvSpPr>
          <p:spPr>
            <a:xfrm>
              <a:off x="1811400" y="1165275"/>
              <a:ext cx="164250" cy="164225"/>
            </a:xfrm>
            <a:custGeom>
              <a:avLst/>
              <a:gdLst/>
              <a:ahLst/>
              <a:cxnLst/>
              <a:rect l="l" t="t" r="r" b="b"/>
              <a:pathLst>
                <a:path w="6570" h="6569" extrusionOk="0">
                  <a:moveTo>
                    <a:pt x="469" y="0"/>
                  </a:moveTo>
                  <a:cubicBezTo>
                    <a:pt x="210" y="0"/>
                    <a:pt x="0" y="210"/>
                    <a:pt x="0" y="469"/>
                  </a:cubicBezTo>
                  <a:lnTo>
                    <a:pt x="0" y="6100"/>
                  </a:lnTo>
                  <a:cubicBezTo>
                    <a:pt x="0" y="6359"/>
                    <a:pt x="210" y="6569"/>
                    <a:pt x="469" y="6569"/>
                  </a:cubicBezTo>
                  <a:lnTo>
                    <a:pt x="6100" y="6569"/>
                  </a:lnTo>
                  <a:cubicBezTo>
                    <a:pt x="6359" y="6569"/>
                    <a:pt x="6569" y="6359"/>
                    <a:pt x="6569" y="6100"/>
                  </a:cubicBezTo>
                  <a:lnTo>
                    <a:pt x="6569" y="469"/>
                  </a:lnTo>
                  <a:cubicBezTo>
                    <a:pt x="6569" y="211"/>
                    <a:pt x="6359" y="0"/>
                    <a:pt x="61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52"/>
            <p:cNvSpPr/>
            <p:nvPr/>
          </p:nvSpPr>
          <p:spPr>
            <a:xfrm>
              <a:off x="1800663" y="1153014"/>
              <a:ext cx="160251" cy="160275"/>
            </a:xfrm>
            <a:custGeom>
              <a:avLst/>
              <a:gdLst/>
              <a:ahLst/>
              <a:cxnLst/>
              <a:rect l="l" t="t" r="r" b="b"/>
              <a:pathLst>
                <a:path w="6569" h="6570" extrusionOk="0">
                  <a:moveTo>
                    <a:pt x="541" y="1"/>
                  </a:moveTo>
                  <a:cubicBezTo>
                    <a:pt x="243" y="1"/>
                    <a:pt x="0" y="244"/>
                    <a:pt x="0" y="543"/>
                  </a:cubicBezTo>
                  <a:lnTo>
                    <a:pt x="0" y="6028"/>
                  </a:lnTo>
                  <a:cubicBezTo>
                    <a:pt x="0" y="6327"/>
                    <a:pt x="243" y="6570"/>
                    <a:pt x="541" y="6570"/>
                  </a:cubicBezTo>
                  <a:lnTo>
                    <a:pt x="6027" y="6570"/>
                  </a:lnTo>
                  <a:cubicBezTo>
                    <a:pt x="6326" y="6570"/>
                    <a:pt x="6568" y="6327"/>
                    <a:pt x="6568" y="6028"/>
                  </a:cubicBezTo>
                  <a:lnTo>
                    <a:pt x="6568" y="543"/>
                  </a:lnTo>
                  <a:cubicBezTo>
                    <a:pt x="6568" y="244"/>
                    <a:pt x="6326" y="1"/>
                    <a:pt x="6027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52"/>
            <p:cNvSpPr/>
            <p:nvPr/>
          </p:nvSpPr>
          <p:spPr>
            <a:xfrm>
              <a:off x="1844300" y="1176925"/>
              <a:ext cx="72800" cy="88625"/>
            </a:xfrm>
            <a:custGeom>
              <a:avLst/>
              <a:gdLst/>
              <a:ahLst/>
              <a:cxnLst/>
              <a:rect l="l" t="t" r="r" b="b"/>
              <a:pathLst>
                <a:path w="2912" h="3545" extrusionOk="0">
                  <a:moveTo>
                    <a:pt x="1443" y="285"/>
                  </a:moveTo>
                  <a:cubicBezTo>
                    <a:pt x="1903" y="285"/>
                    <a:pt x="2279" y="660"/>
                    <a:pt x="2279" y="1121"/>
                  </a:cubicBezTo>
                  <a:lnTo>
                    <a:pt x="2279" y="1497"/>
                  </a:lnTo>
                  <a:lnTo>
                    <a:pt x="606" y="1497"/>
                  </a:lnTo>
                  <a:lnTo>
                    <a:pt x="606" y="1121"/>
                  </a:lnTo>
                  <a:cubicBezTo>
                    <a:pt x="606" y="660"/>
                    <a:pt x="982" y="285"/>
                    <a:pt x="1443" y="285"/>
                  </a:cubicBezTo>
                  <a:close/>
                  <a:moveTo>
                    <a:pt x="1443" y="1"/>
                  </a:moveTo>
                  <a:cubicBezTo>
                    <a:pt x="825" y="1"/>
                    <a:pt x="322" y="503"/>
                    <a:pt x="322" y="1121"/>
                  </a:cubicBezTo>
                  <a:lnTo>
                    <a:pt x="322" y="1498"/>
                  </a:lnTo>
                  <a:lnTo>
                    <a:pt x="315" y="1498"/>
                  </a:lnTo>
                  <a:cubicBezTo>
                    <a:pt x="141" y="1498"/>
                    <a:pt x="1" y="1639"/>
                    <a:pt x="1" y="1812"/>
                  </a:cubicBezTo>
                  <a:lnTo>
                    <a:pt x="1" y="3230"/>
                  </a:lnTo>
                  <a:cubicBezTo>
                    <a:pt x="1" y="3404"/>
                    <a:pt x="141" y="3544"/>
                    <a:pt x="315" y="3544"/>
                  </a:cubicBezTo>
                  <a:lnTo>
                    <a:pt x="2596" y="3544"/>
                  </a:lnTo>
                  <a:cubicBezTo>
                    <a:pt x="2770" y="3544"/>
                    <a:pt x="2912" y="3404"/>
                    <a:pt x="2912" y="3230"/>
                  </a:cubicBezTo>
                  <a:lnTo>
                    <a:pt x="2912" y="1812"/>
                  </a:lnTo>
                  <a:cubicBezTo>
                    <a:pt x="2912" y="1639"/>
                    <a:pt x="2771" y="1498"/>
                    <a:pt x="2596" y="1498"/>
                  </a:cubicBezTo>
                  <a:lnTo>
                    <a:pt x="2562" y="1498"/>
                  </a:lnTo>
                  <a:lnTo>
                    <a:pt x="2562" y="1121"/>
                  </a:lnTo>
                  <a:cubicBezTo>
                    <a:pt x="2562" y="503"/>
                    <a:pt x="2060" y="1"/>
                    <a:pt x="14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52"/>
            <p:cNvSpPr/>
            <p:nvPr/>
          </p:nvSpPr>
          <p:spPr>
            <a:xfrm>
              <a:off x="1870975" y="1223425"/>
              <a:ext cx="18950" cy="31675"/>
            </a:xfrm>
            <a:custGeom>
              <a:avLst/>
              <a:gdLst/>
              <a:ahLst/>
              <a:cxnLst/>
              <a:rect l="l" t="t" r="r" b="b"/>
              <a:pathLst>
                <a:path w="758" h="1267" extrusionOk="0">
                  <a:moveTo>
                    <a:pt x="393" y="1"/>
                  </a:moveTo>
                  <a:cubicBezTo>
                    <a:pt x="368" y="1"/>
                    <a:pt x="343" y="3"/>
                    <a:pt x="318" y="8"/>
                  </a:cubicBezTo>
                  <a:cubicBezTo>
                    <a:pt x="179" y="36"/>
                    <a:pt x="64" y="149"/>
                    <a:pt x="35" y="288"/>
                  </a:cubicBezTo>
                  <a:cubicBezTo>
                    <a:pt x="0" y="454"/>
                    <a:pt x="80" y="606"/>
                    <a:pt x="208" y="681"/>
                  </a:cubicBezTo>
                  <a:cubicBezTo>
                    <a:pt x="234" y="697"/>
                    <a:pt x="249" y="726"/>
                    <a:pt x="241" y="754"/>
                  </a:cubicBezTo>
                  <a:lnTo>
                    <a:pt x="178" y="989"/>
                  </a:lnTo>
                  <a:cubicBezTo>
                    <a:pt x="140" y="1129"/>
                    <a:pt x="245" y="1266"/>
                    <a:pt x="390" y="1266"/>
                  </a:cubicBezTo>
                  <a:cubicBezTo>
                    <a:pt x="535" y="1266"/>
                    <a:pt x="639" y="1129"/>
                    <a:pt x="601" y="989"/>
                  </a:cubicBezTo>
                  <a:lnTo>
                    <a:pt x="539" y="757"/>
                  </a:lnTo>
                  <a:cubicBezTo>
                    <a:pt x="530" y="728"/>
                    <a:pt x="546" y="698"/>
                    <a:pt x="573" y="683"/>
                  </a:cubicBezTo>
                  <a:cubicBezTo>
                    <a:pt x="683" y="621"/>
                    <a:pt x="758" y="502"/>
                    <a:pt x="758" y="366"/>
                  </a:cubicBezTo>
                  <a:cubicBezTo>
                    <a:pt x="758" y="164"/>
                    <a:pt x="594" y="1"/>
                    <a:pt x="393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52"/>
            <p:cNvSpPr/>
            <p:nvPr/>
          </p:nvSpPr>
          <p:spPr>
            <a:xfrm>
              <a:off x="1844300" y="1271200"/>
              <a:ext cx="72800" cy="6775"/>
            </a:xfrm>
            <a:custGeom>
              <a:avLst/>
              <a:gdLst/>
              <a:ahLst/>
              <a:cxnLst/>
              <a:rect l="l" t="t" r="r" b="b"/>
              <a:pathLst>
                <a:path w="2912" h="271" extrusionOk="0">
                  <a:moveTo>
                    <a:pt x="135" y="1"/>
                  </a:moveTo>
                  <a:cubicBezTo>
                    <a:pt x="61" y="1"/>
                    <a:pt x="1" y="61"/>
                    <a:pt x="1" y="135"/>
                  </a:cubicBezTo>
                  <a:cubicBezTo>
                    <a:pt x="1" y="210"/>
                    <a:pt x="61" y="271"/>
                    <a:pt x="135" y="271"/>
                  </a:cubicBezTo>
                  <a:lnTo>
                    <a:pt x="2776" y="271"/>
                  </a:lnTo>
                  <a:cubicBezTo>
                    <a:pt x="2850" y="271"/>
                    <a:pt x="2912" y="210"/>
                    <a:pt x="2912" y="135"/>
                  </a:cubicBezTo>
                  <a:cubicBezTo>
                    <a:pt x="2912" y="61"/>
                    <a:pt x="2851" y="1"/>
                    <a:pt x="27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52"/>
            <p:cNvSpPr/>
            <p:nvPr/>
          </p:nvSpPr>
          <p:spPr>
            <a:xfrm>
              <a:off x="1844300" y="1282625"/>
              <a:ext cx="72800" cy="6750"/>
            </a:xfrm>
            <a:custGeom>
              <a:avLst/>
              <a:gdLst/>
              <a:ahLst/>
              <a:cxnLst/>
              <a:rect l="l" t="t" r="r" b="b"/>
              <a:pathLst>
                <a:path w="2912" h="270" extrusionOk="0">
                  <a:moveTo>
                    <a:pt x="135" y="1"/>
                  </a:moveTo>
                  <a:cubicBezTo>
                    <a:pt x="61" y="1"/>
                    <a:pt x="1" y="61"/>
                    <a:pt x="1" y="135"/>
                  </a:cubicBezTo>
                  <a:cubicBezTo>
                    <a:pt x="1" y="209"/>
                    <a:pt x="61" y="270"/>
                    <a:pt x="135" y="270"/>
                  </a:cubicBezTo>
                  <a:lnTo>
                    <a:pt x="2776" y="270"/>
                  </a:lnTo>
                  <a:cubicBezTo>
                    <a:pt x="2850" y="270"/>
                    <a:pt x="2912" y="209"/>
                    <a:pt x="2912" y="135"/>
                  </a:cubicBezTo>
                  <a:cubicBezTo>
                    <a:pt x="2912" y="61"/>
                    <a:pt x="2851" y="1"/>
                    <a:pt x="27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1" name="Google Shape;1101;p52"/>
          <p:cNvGrpSpPr/>
          <p:nvPr/>
        </p:nvGrpSpPr>
        <p:grpSpPr>
          <a:xfrm rot="-3224378">
            <a:off x="80830" y="1262396"/>
            <a:ext cx="711477" cy="630338"/>
            <a:chOff x="1399025" y="2076850"/>
            <a:chExt cx="943725" cy="836100"/>
          </a:xfrm>
        </p:grpSpPr>
        <p:sp>
          <p:nvSpPr>
            <p:cNvPr id="1102" name="Google Shape;1102;p52"/>
            <p:cNvSpPr/>
            <p:nvPr/>
          </p:nvSpPr>
          <p:spPr>
            <a:xfrm>
              <a:off x="1415050" y="2076850"/>
              <a:ext cx="927700" cy="836100"/>
            </a:xfrm>
            <a:custGeom>
              <a:avLst/>
              <a:gdLst/>
              <a:ahLst/>
              <a:cxnLst/>
              <a:rect l="l" t="t" r="r" b="b"/>
              <a:pathLst>
                <a:path w="37108" h="33444" extrusionOk="0">
                  <a:moveTo>
                    <a:pt x="10840" y="1"/>
                  </a:moveTo>
                  <a:cubicBezTo>
                    <a:pt x="10782" y="1"/>
                    <a:pt x="10723" y="7"/>
                    <a:pt x="10665" y="20"/>
                  </a:cubicBezTo>
                  <a:lnTo>
                    <a:pt x="9858" y="200"/>
                  </a:lnTo>
                  <a:lnTo>
                    <a:pt x="9929" y="1064"/>
                  </a:lnTo>
                  <a:lnTo>
                    <a:pt x="0" y="17920"/>
                  </a:lnTo>
                  <a:lnTo>
                    <a:pt x="9635" y="23529"/>
                  </a:lnTo>
                  <a:lnTo>
                    <a:pt x="10511" y="29352"/>
                  </a:lnTo>
                  <a:lnTo>
                    <a:pt x="10787" y="30590"/>
                  </a:lnTo>
                  <a:lnTo>
                    <a:pt x="11502" y="30590"/>
                  </a:lnTo>
                  <a:cubicBezTo>
                    <a:pt x="11603" y="30590"/>
                    <a:pt x="11702" y="30571"/>
                    <a:pt x="11796" y="30535"/>
                  </a:cubicBezTo>
                  <a:lnTo>
                    <a:pt x="17685" y="28214"/>
                  </a:lnTo>
                  <a:lnTo>
                    <a:pt x="25990" y="33444"/>
                  </a:lnTo>
                  <a:lnTo>
                    <a:pt x="26843" y="33294"/>
                  </a:lnTo>
                  <a:cubicBezTo>
                    <a:pt x="27076" y="33253"/>
                    <a:pt x="27280" y="33112"/>
                    <a:pt x="27399" y="32907"/>
                  </a:cubicBezTo>
                  <a:lnTo>
                    <a:pt x="36887" y="16622"/>
                  </a:lnTo>
                  <a:cubicBezTo>
                    <a:pt x="37108" y="16244"/>
                    <a:pt x="36985" y="15758"/>
                    <a:pt x="36610" y="15531"/>
                  </a:cubicBezTo>
                  <a:lnTo>
                    <a:pt x="11257" y="117"/>
                  </a:lnTo>
                  <a:cubicBezTo>
                    <a:pt x="11131" y="40"/>
                    <a:pt x="10986" y="1"/>
                    <a:pt x="108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52"/>
            <p:cNvSpPr/>
            <p:nvPr/>
          </p:nvSpPr>
          <p:spPr>
            <a:xfrm>
              <a:off x="1399025" y="2080575"/>
              <a:ext cx="921075" cy="832375"/>
            </a:xfrm>
            <a:custGeom>
              <a:avLst/>
              <a:gdLst/>
              <a:ahLst/>
              <a:cxnLst/>
              <a:rect l="l" t="t" r="r" b="b"/>
              <a:pathLst>
                <a:path w="36843" h="33295" extrusionOk="0">
                  <a:moveTo>
                    <a:pt x="10808" y="1"/>
                  </a:moveTo>
                  <a:cubicBezTo>
                    <a:pt x="10469" y="1"/>
                    <a:pt x="10139" y="175"/>
                    <a:pt x="9955" y="488"/>
                  </a:cubicBezTo>
                  <a:lnTo>
                    <a:pt x="278" y="16915"/>
                  </a:lnTo>
                  <a:cubicBezTo>
                    <a:pt x="0" y="17387"/>
                    <a:pt x="158" y="17996"/>
                    <a:pt x="632" y="18271"/>
                  </a:cubicBezTo>
                  <a:lnTo>
                    <a:pt x="8998" y="23142"/>
                  </a:lnTo>
                  <a:cubicBezTo>
                    <a:pt x="9257" y="23293"/>
                    <a:pt x="9433" y="23553"/>
                    <a:pt x="9478" y="23849"/>
                  </a:cubicBezTo>
                  <a:lnTo>
                    <a:pt x="10344" y="29602"/>
                  </a:lnTo>
                  <a:cubicBezTo>
                    <a:pt x="10419" y="30103"/>
                    <a:pt x="10850" y="30445"/>
                    <a:pt x="11321" y="30445"/>
                  </a:cubicBezTo>
                  <a:cubicBezTo>
                    <a:pt x="11443" y="30445"/>
                    <a:pt x="11567" y="30422"/>
                    <a:pt x="11689" y="30373"/>
                  </a:cubicBezTo>
                  <a:lnTo>
                    <a:pt x="17001" y="28250"/>
                  </a:lnTo>
                  <a:cubicBezTo>
                    <a:pt x="17119" y="28202"/>
                    <a:pt x="17243" y="28179"/>
                    <a:pt x="17367" y="28179"/>
                  </a:cubicBezTo>
                  <a:cubicBezTo>
                    <a:pt x="17546" y="28179"/>
                    <a:pt x="17724" y="28227"/>
                    <a:pt x="17881" y="28322"/>
                  </a:cubicBezTo>
                  <a:lnTo>
                    <a:pt x="25834" y="33151"/>
                  </a:lnTo>
                  <a:cubicBezTo>
                    <a:pt x="25995" y="33249"/>
                    <a:pt x="26172" y="33295"/>
                    <a:pt x="26347" y="33295"/>
                  </a:cubicBezTo>
                  <a:cubicBezTo>
                    <a:pt x="26687" y="33295"/>
                    <a:pt x="27020" y="33119"/>
                    <a:pt x="27203" y="32802"/>
                  </a:cubicBezTo>
                  <a:lnTo>
                    <a:pt x="36572" y="16630"/>
                  </a:lnTo>
                  <a:cubicBezTo>
                    <a:pt x="36842" y="16163"/>
                    <a:pt x="36690" y="15568"/>
                    <a:pt x="36231" y="15288"/>
                  </a:cubicBezTo>
                  <a:lnTo>
                    <a:pt x="11321" y="145"/>
                  </a:lnTo>
                  <a:cubicBezTo>
                    <a:pt x="11160" y="47"/>
                    <a:pt x="10983" y="1"/>
                    <a:pt x="10808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" name="Google Shape;1528;p60"/>
          <p:cNvSpPr/>
          <p:nvPr/>
        </p:nvSpPr>
        <p:spPr>
          <a:xfrm>
            <a:off x="1527250" y="1493450"/>
            <a:ext cx="2859300" cy="2960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0" name="Google Shape;1530;p60"/>
          <p:cNvSpPr/>
          <p:nvPr/>
        </p:nvSpPr>
        <p:spPr>
          <a:xfrm>
            <a:off x="1643250" y="1679700"/>
            <a:ext cx="2609700" cy="3657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1" name="Google Shape;1531;p60"/>
          <p:cNvSpPr/>
          <p:nvPr/>
        </p:nvSpPr>
        <p:spPr>
          <a:xfrm>
            <a:off x="1643250" y="2436875"/>
            <a:ext cx="2609700" cy="3657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2" name="Google Shape;1532;p60"/>
          <p:cNvSpPr/>
          <p:nvPr/>
        </p:nvSpPr>
        <p:spPr>
          <a:xfrm>
            <a:off x="1643250" y="3162700"/>
            <a:ext cx="2609700" cy="3657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3" name="Google Shape;1533;p60"/>
          <p:cNvSpPr/>
          <p:nvPr/>
        </p:nvSpPr>
        <p:spPr>
          <a:xfrm>
            <a:off x="1643250" y="3888525"/>
            <a:ext cx="2609700" cy="3657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534" name="Google Shape;1534;p60"/>
          <p:cNvGraphicFramePr/>
          <p:nvPr>
            <p:extLst>
              <p:ext uri="{D42A27DB-BD31-4B8C-83A1-F6EECF244321}">
                <p14:modId xmlns:p14="http://schemas.microsoft.com/office/powerpoint/2010/main" val="3518156265"/>
              </p:ext>
            </p:extLst>
          </p:nvPr>
        </p:nvGraphicFramePr>
        <p:xfrm>
          <a:off x="767000" y="1493825"/>
          <a:ext cx="7555050" cy="2960000"/>
        </p:xfrm>
        <a:graphic>
          <a:graphicData uri="http://schemas.openxmlformats.org/drawingml/2006/table">
            <a:tbl>
              <a:tblPr>
                <a:noFill/>
                <a:tableStyleId>{E1241C13-9A9B-4B4A-BAA1-6F929B63A6F7}</a:tableStyleId>
              </a:tblPr>
              <a:tblGrid>
                <a:gridCol w="757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61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355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40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 b="1" dirty="0">
                          <a:latin typeface="Lexend"/>
                          <a:ea typeface="Lexend"/>
                          <a:cs typeface="Lexend"/>
                          <a:sym typeface="Lexend"/>
                        </a:rPr>
                        <a:t>Kendine Sakla</a:t>
                      </a:r>
                      <a:endParaRPr sz="2000" b="1" dirty="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dirty="0">
                          <a:solidFill>
                            <a:schemeClr val="dk1"/>
                          </a:solidFill>
                          <a:latin typeface="Mukta"/>
                          <a:ea typeface="Mukta"/>
                          <a:cs typeface="Mukta"/>
                          <a:sym typeface="Mukta"/>
                        </a:rPr>
                        <a:t>Kullandığın şifreleri güçlü şekilde oluştur ve yakın arkadaşların dahil kimseyle paylaşma!</a:t>
                      </a:r>
                      <a:endParaRPr dirty="0">
                        <a:solidFill>
                          <a:schemeClr val="dk1"/>
                        </a:solidFill>
                        <a:latin typeface="Mukta"/>
                        <a:ea typeface="Mukta"/>
                        <a:cs typeface="Mukta"/>
                        <a:sym typeface="Mukt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40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 b="1" dirty="0">
                          <a:latin typeface="Lexend"/>
                          <a:ea typeface="Lexend"/>
                          <a:cs typeface="Lexend"/>
                          <a:sym typeface="Lexend"/>
                        </a:rPr>
                        <a:t>Kazandınız!</a:t>
                      </a:r>
                      <a:endParaRPr sz="2000" b="1" dirty="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dirty="0">
                          <a:solidFill>
                            <a:schemeClr val="dk1"/>
                          </a:solidFill>
                          <a:latin typeface="Mukta"/>
                          <a:ea typeface="Mukta"/>
                          <a:cs typeface="Mukta"/>
                          <a:sym typeface="Mukta"/>
                        </a:rPr>
                        <a:t>«Bedava» «Kazandınız» gibi mesajlarla gelen tıklamalardan uzak </a:t>
                      </a:r>
                      <a:r>
                        <a:rPr lang="tr-TR" dirty="0" err="1">
                          <a:solidFill>
                            <a:schemeClr val="dk1"/>
                          </a:solidFill>
                          <a:latin typeface="Mukta"/>
                          <a:ea typeface="Mukta"/>
                          <a:cs typeface="Mukta"/>
                          <a:sym typeface="Mukta"/>
                        </a:rPr>
                        <a:t>dur!Tanıdıklarından</a:t>
                      </a:r>
                      <a:r>
                        <a:rPr lang="tr-TR" dirty="0">
                          <a:solidFill>
                            <a:schemeClr val="dk1"/>
                          </a:solidFill>
                          <a:latin typeface="Mukta"/>
                          <a:ea typeface="Mukta"/>
                          <a:cs typeface="Mukta"/>
                          <a:sym typeface="Mukta"/>
                        </a:rPr>
                        <a:t> gelse bile…</a:t>
                      </a:r>
                      <a:endParaRPr dirty="0">
                        <a:solidFill>
                          <a:schemeClr val="dk1"/>
                        </a:solidFill>
                        <a:latin typeface="Mukta"/>
                        <a:ea typeface="Mukta"/>
                        <a:cs typeface="Mukta"/>
                        <a:sym typeface="Mukt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40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 b="1" dirty="0">
                          <a:latin typeface="Lexend"/>
                          <a:ea typeface="Lexend"/>
                          <a:cs typeface="Lexend"/>
                          <a:sym typeface="Lexend"/>
                        </a:rPr>
                        <a:t>Herkese Açık </a:t>
                      </a:r>
                      <a:r>
                        <a:rPr lang="tr-TR" sz="2000" b="1" dirty="0" err="1">
                          <a:latin typeface="Lexend"/>
                          <a:ea typeface="Lexend"/>
                          <a:cs typeface="Lexend"/>
                          <a:sym typeface="Lexend"/>
                        </a:rPr>
                        <a:t>Wifi</a:t>
                      </a:r>
                      <a:endParaRPr sz="2000" b="1" dirty="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dirty="0">
                          <a:solidFill>
                            <a:schemeClr val="dk1"/>
                          </a:solidFill>
                          <a:latin typeface="Mukta"/>
                          <a:ea typeface="Mukta"/>
                          <a:cs typeface="Mukta"/>
                          <a:sym typeface="Mukta"/>
                        </a:rPr>
                        <a:t>Herkese açık ve sağlayıcısını bilmediğin </a:t>
                      </a:r>
                      <a:r>
                        <a:rPr lang="tr-TR" dirty="0" err="1">
                          <a:solidFill>
                            <a:schemeClr val="dk1"/>
                          </a:solidFill>
                          <a:latin typeface="Mukta"/>
                          <a:ea typeface="Mukta"/>
                          <a:cs typeface="Mukta"/>
                          <a:sym typeface="Mukta"/>
                        </a:rPr>
                        <a:t>wifi</a:t>
                      </a:r>
                      <a:r>
                        <a:rPr lang="tr-TR" dirty="0">
                          <a:solidFill>
                            <a:schemeClr val="dk1"/>
                          </a:solidFill>
                          <a:latin typeface="Mukta"/>
                          <a:ea typeface="Mukta"/>
                          <a:cs typeface="Mukta"/>
                          <a:sym typeface="Mukta"/>
                        </a:rPr>
                        <a:t> ağlar kişisel bilgilerini çalmak için oluşturulmuş olabilir.</a:t>
                      </a:r>
                      <a:endParaRPr dirty="0">
                        <a:solidFill>
                          <a:schemeClr val="dk1"/>
                        </a:solidFill>
                        <a:latin typeface="Mukta"/>
                        <a:ea typeface="Mukta"/>
                        <a:cs typeface="Mukta"/>
                        <a:sym typeface="Mukt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40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 b="1" dirty="0">
                          <a:latin typeface="Lexend"/>
                          <a:ea typeface="Lexend"/>
                          <a:cs typeface="Lexend"/>
                          <a:sym typeface="Lexend"/>
                        </a:rPr>
                        <a:t>Gizlilik Ayarları</a:t>
                      </a:r>
                      <a:endParaRPr sz="2000" b="1" dirty="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dirty="0">
                          <a:solidFill>
                            <a:schemeClr val="dk1"/>
                          </a:solidFill>
                          <a:latin typeface="Mukta"/>
                          <a:ea typeface="Mukta"/>
                          <a:cs typeface="Mukta"/>
                          <a:sym typeface="Mukta"/>
                        </a:rPr>
                        <a:t>En sık kullandığın sosyal medya uygulamalarının gizlilik ayarlarını bilmen ve incelemen iyi olur.</a:t>
                      </a:r>
                      <a:endParaRPr dirty="0">
                        <a:solidFill>
                          <a:schemeClr val="dk1"/>
                        </a:solidFill>
                        <a:latin typeface="Mukta"/>
                        <a:ea typeface="Mukta"/>
                        <a:cs typeface="Mukta"/>
                        <a:sym typeface="Mukt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pSp>
        <p:nvGrpSpPr>
          <p:cNvPr id="1535" name="Google Shape;1535;p60"/>
          <p:cNvGrpSpPr/>
          <p:nvPr/>
        </p:nvGrpSpPr>
        <p:grpSpPr>
          <a:xfrm>
            <a:off x="997545" y="2431021"/>
            <a:ext cx="315478" cy="377421"/>
            <a:chOff x="6450222" y="3356984"/>
            <a:chExt cx="315478" cy="377421"/>
          </a:xfrm>
        </p:grpSpPr>
        <p:sp>
          <p:nvSpPr>
            <p:cNvPr id="1536" name="Google Shape;1536;p60"/>
            <p:cNvSpPr/>
            <p:nvPr/>
          </p:nvSpPr>
          <p:spPr>
            <a:xfrm>
              <a:off x="6456335" y="3363600"/>
              <a:ext cx="214072" cy="332541"/>
            </a:xfrm>
            <a:custGeom>
              <a:avLst/>
              <a:gdLst/>
              <a:ahLst/>
              <a:cxnLst/>
              <a:rect l="l" t="t" r="r" b="b"/>
              <a:pathLst>
                <a:path w="5533" h="8595" extrusionOk="0">
                  <a:moveTo>
                    <a:pt x="5533" y="488"/>
                  </a:moveTo>
                  <a:lnTo>
                    <a:pt x="5533" y="5450"/>
                  </a:lnTo>
                  <a:cubicBezTo>
                    <a:pt x="5437" y="5472"/>
                    <a:pt x="5370" y="5557"/>
                    <a:pt x="5370" y="5656"/>
                  </a:cubicBezTo>
                  <a:cubicBezTo>
                    <a:pt x="5369" y="6099"/>
                    <a:pt x="5298" y="6539"/>
                    <a:pt x="5159" y="6959"/>
                  </a:cubicBezTo>
                  <a:cubicBezTo>
                    <a:pt x="5084" y="7180"/>
                    <a:pt x="4925" y="7364"/>
                    <a:pt x="4716" y="7469"/>
                  </a:cubicBezTo>
                  <a:lnTo>
                    <a:pt x="4716" y="7625"/>
                  </a:lnTo>
                  <a:cubicBezTo>
                    <a:pt x="4715" y="7447"/>
                    <a:pt x="4571" y="7302"/>
                    <a:pt x="4392" y="7302"/>
                  </a:cubicBezTo>
                  <a:lnTo>
                    <a:pt x="3745" y="7302"/>
                  </a:lnTo>
                  <a:cubicBezTo>
                    <a:pt x="3568" y="7302"/>
                    <a:pt x="3423" y="7447"/>
                    <a:pt x="3423" y="7625"/>
                  </a:cubicBezTo>
                  <a:lnTo>
                    <a:pt x="3423" y="8595"/>
                  </a:lnTo>
                  <a:lnTo>
                    <a:pt x="487" y="8595"/>
                  </a:lnTo>
                  <a:cubicBezTo>
                    <a:pt x="218" y="8595"/>
                    <a:pt x="1" y="8377"/>
                    <a:pt x="1" y="8109"/>
                  </a:cubicBezTo>
                  <a:lnTo>
                    <a:pt x="1" y="488"/>
                  </a:lnTo>
                  <a:cubicBezTo>
                    <a:pt x="1" y="219"/>
                    <a:pt x="218" y="1"/>
                    <a:pt x="487" y="1"/>
                  </a:cubicBezTo>
                  <a:lnTo>
                    <a:pt x="5046" y="1"/>
                  </a:lnTo>
                  <a:cubicBezTo>
                    <a:pt x="5315" y="1"/>
                    <a:pt x="5533" y="219"/>
                    <a:pt x="5533" y="4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60"/>
            <p:cNvSpPr/>
            <p:nvPr/>
          </p:nvSpPr>
          <p:spPr>
            <a:xfrm>
              <a:off x="6456335" y="3677144"/>
              <a:ext cx="144236" cy="50607"/>
            </a:xfrm>
            <a:custGeom>
              <a:avLst/>
              <a:gdLst/>
              <a:ahLst/>
              <a:cxnLst/>
              <a:rect l="l" t="t" r="r" b="b"/>
              <a:pathLst>
                <a:path w="3728" h="1308" extrusionOk="0">
                  <a:moveTo>
                    <a:pt x="3728" y="1308"/>
                  </a:moveTo>
                  <a:lnTo>
                    <a:pt x="487" y="1308"/>
                  </a:lnTo>
                  <a:cubicBezTo>
                    <a:pt x="218" y="1308"/>
                    <a:pt x="1" y="1090"/>
                    <a:pt x="1" y="821"/>
                  </a:cubicBezTo>
                  <a:lnTo>
                    <a:pt x="1" y="0"/>
                  </a:lnTo>
                  <a:cubicBezTo>
                    <a:pt x="1" y="271"/>
                    <a:pt x="218" y="491"/>
                    <a:pt x="487" y="491"/>
                  </a:cubicBezTo>
                  <a:lnTo>
                    <a:pt x="3403" y="491"/>
                  </a:lnTo>
                  <a:lnTo>
                    <a:pt x="3403" y="981"/>
                  </a:lnTo>
                  <a:cubicBezTo>
                    <a:pt x="3404" y="1162"/>
                    <a:pt x="3549" y="1308"/>
                    <a:pt x="3728" y="13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60"/>
            <p:cNvSpPr/>
            <p:nvPr/>
          </p:nvSpPr>
          <p:spPr>
            <a:xfrm>
              <a:off x="6569619" y="3646114"/>
              <a:ext cx="31919" cy="50026"/>
            </a:xfrm>
            <a:custGeom>
              <a:avLst/>
              <a:gdLst/>
              <a:ahLst/>
              <a:cxnLst/>
              <a:rect l="l" t="t" r="r" b="b"/>
              <a:pathLst>
                <a:path w="825" h="1293" extrusionOk="0">
                  <a:moveTo>
                    <a:pt x="0" y="322"/>
                  </a:moveTo>
                  <a:lnTo>
                    <a:pt x="0" y="1293"/>
                  </a:lnTo>
                  <a:lnTo>
                    <a:pt x="495" y="1293"/>
                  </a:lnTo>
                  <a:lnTo>
                    <a:pt x="495" y="322"/>
                  </a:lnTo>
                  <a:cubicBezTo>
                    <a:pt x="495" y="145"/>
                    <a:pt x="642" y="0"/>
                    <a:pt x="825" y="0"/>
                  </a:cubicBezTo>
                  <a:lnTo>
                    <a:pt x="330" y="0"/>
                  </a:lnTo>
                  <a:cubicBezTo>
                    <a:pt x="149" y="0"/>
                    <a:pt x="0" y="145"/>
                    <a:pt x="0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60"/>
            <p:cNvSpPr/>
            <p:nvPr/>
          </p:nvSpPr>
          <p:spPr>
            <a:xfrm>
              <a:off x="6628273" y="3363600"/>
              <a:ext cx="42172" cy="295089"/>
            </a:xfrm>
            <a:custGeom>
              <a:avLst/>
              <a:gdLst/>
              <a:ahLst/>
              <a:cxnLst/>
              <a:rect l="l" t="t" r="r" b="b"/>
              <a:pathLst>
                <a:path w="1090" h="7627" extrusionOk="0">
                  <a:moveTo>
                    <a:pt x="598" y="1"/>
                  </a:moveTo>
                  <a:lnTo>
                    <a:pt x="110" y="1"/>
                  </a:lnTo>
                  <a:cubicBezTo>
                    <a:pt x="378" y="1"/>
                    <a:pt x="595" y="219"/>
                    <a:pt x="595" y="488"/>
                  </a:cubicBezTo>
                  <a:lnTo>
                    <a:pt x="595" y="5460"/>
                  </a:lnTo>
                  <a:cubicBezTo>
                    <a:pt x="501" y="5482"/>
                    <a:pt x="433" y="5567"/>
                    <a:pt x="433" y="5665"/>
                  </a:cubicBezTo>
                  <a:cubicBezTo>
                    <a:pt x="432" y="6104"/>
                    <a:pt x="362" y="6541"/>
                    <a:pt x="224" y="6958"/>
                  </a:cubicBezTo>
                  <a:cubicBezTo>
                    <a:pt x="179" y="7091"/>
                    <a:pt x="102" y="7211"/>
                    <a:pt x="1" y="7307"/>
                  </a:cubicBezTo>
                  <a:cubicBezTo>
                    <a:pt x="156" y="7333"/>
                    <a:pt x="271" y="7468"/>
                    <a:pt x="272" y="7627"/>
                  </a:cubicBezTo>
                  <a:lnTo>
                    <a:pt x="272" y="7464"/>
                  </a:lnTo>
                  <a:cubicBezTo>
                    <a:pt x="481" y="7360"/>
                    <a:pt x="640" y="7178"/>
                    <a:pt x="715" y="6958"/>
                  </a:cubicBezTo>
                  <a:cubicBezTo>
                    <a:pt x="854" y="6541"/>
                    <a:pt x="926" y="6104"/>
                    <a:pt x="926" y="5664"/>
                  </a:cubicBezTo>
                  <a:cubicBezTo>
                    <a:pt x="926" y="5566"/>
                    <a:pt x="994" y="5482"/>
                    <a:pt x="1090" y="5459"/>
                  </a:cubicBezTo>
                  <a:lnTo>
                    <a:pt x="1090" y="488"/>
                  </a:lnTo>
                  <a:cubicBezTo>
                    <a:pt x="1089" y="219"/>
                    <a:pt x="869" y="1"/>
                    <a:pt x="5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60"/>
            <p:cNvSpPr/>
            <p:nvPr/>
          </p:nvSpPr>
          <p:spPr>
            <a:xfrm>
              <a:off x="6500673" y="3363600"/>
              <a:ext cx="125085" cy="25071"/>
            </a:xfrm>
            <a:custGeom>
              <a:avLst/>
              <a:gdLst/>
              <a:ahLst/>
              <a:cxnLst/>
              <a:rect l="l" t="t" r="r" b="b"/>
              <a:pathLst>
                <a:path w="3233" h="648" extrusionOk="0">
                  <a:moveTo>
                    <a:pt x="3233" y="1"/>
                  </a:moveTo>
                  <a:lnTo>
                    <a:pt x="2771" y="493"/>
                  </a:lnTo>
                  <a:cubicBezTo>
                    <a:pt x="2678" y="592"/>
                    <a:pt x="2550" y="648"/>
                    <a:pt x="2417" y="648"/>
                  </a:cubicBezTo>
                  <a:lnTo>
                    <a:pt x="816" y="648"/>
                  </a:lnTo>
                  <a:cubicBezTo>
                    <a:pt x="682" y="648"/>
                    <a:pt x="554" y="592"/>
                    <a:pt x="463" y="49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60"/>
            <p:cNvSpPr/>
            <p:nvPr/>
          </p:nvSpPr>
          <p:spPr>
            <a:xfrm>
              <a:off x="6481561" y="3526949"/>
              <a:ext cx="163620" cy="75020"/>
            </a:xfrm>
            <a:custGeom>
              <a:avLst/>
              <a:gdLst/>
              <a:ahLst/>
              <a:cxnLst/>
              <a:rect l="l" t="t" r="r" b="b"/>
              <a:pathLst>
                <a:path w="4229" h="1939" extrusionOk="0">
                  <a:moveTo>
                    <a:pt x="4213" y="1183"/>
                  </a:moveTo>
                  <a:cubicBezTo>
                    <a:pt x="4229" y="1377"/>
                    <a:pt x="4163" y="1569"/>
                    <a:pt x="4031" y="1713"/>
                  </a:cubicBezTo>
                  <a:cubicBezTo>
                    <a:pt x="3899" y="1857"/>
                    <a:pt x="3713" y="1939"/>
                    <a:pt x="3518" y="1939"/>
                  </a:cubicBezTo>
                  <a:lnTo>
                    <a:pt x="712" y="1939"/>
                  </a:lnTo>
                  <a:cubicBezTo>
                    <a:pt x="517" y="1939"/>
                    <a:pt x="331" y="1858"/>
                    <a:pt x="198" y="1714"/>
                  </a:cubicBezTo>
                  <a:cubicBezTo>
                    <a:pt x="66" y="1570"/>
                    <a:pt x="1" y="1377"/>
                    <a:pt x="17" y="1183"/>
                  </a:cubicBezTo>
                  <a:cubicBezTo>
                    <a:pt x="31" y="935"/>
                    <a:pt x="119" y="696"/>
                    <a:pt x="268" y="498"/>
                  </a:cubicBezTo>
                  <a:cubicBezTo>
                    <a:pt x="512" y="184"/>
                    <a:pt x="888" y="0"/>
                    <a:pt x="1287" y="0"/>
                  </a:cubicBezTo>
                  <a:lnTo>
                    <a:pt x="1306" y="0"/>
                  </a:lnTo>
                  <a:lnTo>
                    <a:pt x="1306" y="414"/>
                  </a:lnTo>
                  <a:cubicBezTo>
                    <a:pt x="1306" y="511"/>
                    <a:pt x="1350" y="602"/>
                    <a:pt x="1425" y="663"/>
                  </a:cubicBezTo>
                  <a:cubicBezTo>
                    <a:pt x="1499" y="725"/>
                    <a:pt x="1598" y="749"/>
                    <a:pt x="1693" y="730"/>
                  </a:cubicBezTo>
                  <a:lnTo>
                    <a:pt x="2115" y="646"/>
                  </a:lnTo>
                  <a:lnTo>
                    <a:pt x="2536" y="730"/>
                  </a:lnTo>
                  <a:cubicBezTo>
                    <a:pt x="2631" y="749"/>
                    <a:pt x="2730" y="725"/>
                    <a:pt x="2805" y="663"/>
                  </a:cubicBezTo>
                  <a:cubicBezTo>
                    <a:pt x="2879" y="602"/>
                    <a:pt x="2922" y="509"/>
                    <a:pt x="2922" y="413"/>
                  </a:cubicBezTo>
                  <a:lnTo>
                    <a:pt x="2922" y="0"/>
                  </a:lnTo>
                  <a:lnTo>
                    <a:pt x="2942" y="0"/>
                  </a:lnTo>
                  <a:cubicBezTo>
                    <a:pt x="3340" y="0"/>
                    <a:pt x="3716" y="184"/>
                    <a:pt x="3962" y="498"/>
                  </a:cubicBezTo>
                  <a:cubicBezTo>
                    <a:pt x="4110" y="696"/>
                    <a:pt x="4197" y="935"/>
                    <a:pt x="4213" y="118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60"/>
            <p:cNvSpPr/>
            <p:nvPr/>
          </p:nvSpPr>
          <p:spPr>
            <a:xfrm>
              <a:off x="6594613" y="3526949"/>
              <a:ext cx="50568" cy="75020"/>
            </a:xfrm>
            <a:custGeom>
              <a:avLst/>
              <a:gdLst/>
              <a:ahLst/>
              <a:cxnLst/>
              <a:rect l="l" t="t" r="r" b="b"/>
              <a:pathLst>
                <a:path w="1307" h="1939" extrusionOk="0">
                  <a:moveTo>
                    <a:pt x="1040" y="497"/>
                  </a:moveTo>
                  <a:cubicBezTo>
                    <a:pt x="794" y="183"/>
                    <a:pt x="418" y="0"/>
                    <a:pt x="20" y="0"/>
                  </a:cubicBezTo>
                  <a:lnTo>
                    <a:pt x="0" y="0"/>
                  </a:lnTo>
                  <a:lnTo>
                    <a:pt x="0" y="88"/>
                  </a:lnTo>
                  <a:cubicBezTo>
                    <a:pt x="219" y="172"/>
                    <a:pt x="411" y="313"/>
                    <a:pt x="555" y="498"/>
                  </a:cubicBezTo>
                  <a:cubicBezTo>
                    <a:pt x="704" y="696"/>
                    <a:pt x="791" y="935"/>
                    <a:pt x="806" y="1183"/>
                  </a:cubicBezTo>
                  <a:cubicBezTo>
                    <a:pt x="822" y="1377"/>
                    <a:pt x="756" y="1570"/>
                    <a:pt x="624" y="1714"/>
                  </a:cubicBezTo>
                  <a:cubicBezTo>
                    <a:pt x="492" y="1857"/>
                    <a:pt x="306" y="1939"/>
                    <a:pt x="111" y="1939"/>
                  </a:cubicBezTo>
                  <a:lnTo>
                    <a:pt x="596" y="1939"/>
                  </a:lnTo>
                  <a:cubicBezTo>
                    <a:pt x="791" y="1939"/>
                    <a:pt x="977" y="1857"/>
                    <a:pt x="1109" y="1714"/>
                  </a:cubicBezTo>
                  <a:cubicBezTo>
                    <a:pt x="1241" y="1570"/>
                    <a:pt x="1307" y="1377"/>
                    <a:pt x="1291" y="1183"/>
                  </a:cubicBezTo>
                  <a:cubicBezTo>
                    <a:pt x="1276" y="935"/>
                    <a:pt x="1189" y="696"/>
                    <a:pt x="1040" y="4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60"/>
            <p:cNvSpPr/>
            <p:nvPr/>
          </p:nvSpPr>
          <p:spPr>
            <a:xfrm>
              <a:off x="6519554" y="3445275"/>
              <a:ext cx="87633" cy="89645"/>
            </a:xfrm>
            <a:custGeom>
              <a:avLst/>
              <a:gdLst/>
              <a:ahLst/>
              <a:cxnLst/>
              <a:rect l="l" t="t" r="r" b="b"/>
              <a:pathLst>
                <a:path w="2265" h="2317" extrusionOk="0">
                  <a:moveTo>
                    <a:pt x="2264" y="646"/>
                  </a:moveTo>
                  <a:lnTo>
                    <a:pt x="2264" y="1131"/>
                  </a:lnTo>
                  <a:cubicBezTo>
                    <a:pt x="2265" y="1529"/>
                    <a:pt x="2056" y="1898"/>
                    <a:pt x="1715" y="2102"/>
                  </a:cubicBezTo>
                  <a:cubicBezTo>
                    <a:pt x="1356" y="2317"/>
                    <a:pt x="909" y="2317"/>
                    <a:pt x="551" y="2102"/>
                  </a:cubicBezTo>
                  <a:cubicBezTo>
                    <a:pt x="210" y="1898"/>
                    <a:pt x="1" y="1529"/>
                    <a:pt x="2" y="1131"/>
                  </a:cubicBezTo>
                  <a:lnTo>
                    <a:pt x="2" y="486"/>
                  </a:lnTo>
                  <a:cubicBezTo>
                    <a:pt x="2" y="486"/>
                    <a:pt x="1456" y="646"/>
                    <a:pt x="1456" y="1"/>
                  </a:cubicBezTo>
                  <a:cubicBezTo>
                    <a:pt x="1456" y="1"/>
                    <a:pt x="1618" y="646"/>
                    <a:pt x="2264" y="6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60"/>
            <p:cNvSpPr/>
            <p:nvPr/>
          </p:nvSpPr>
          <p:spPr>
            <a:xfrm>
              <a:off x="6552944" y="3470268"/>
              <a:ext cx="54243" cy="62833"/>
            </a:xfrm>
            <a:custGeom>
              <a:avLst/>
              <a:gdLst/>
              <a:ahLst/>
              <a:cxnLst/>
              <a:rect l="l" t="t" r="r" b="b"/>
              <a:pathLst>
                <a:path w="1402" h="1624" extrusionOk="0">
                  <a:moveTo>
                    <a:pt x="907" y="0"/>
                  </a:moveTo>
                  <a:lnTo>
                    <a:pt x="907" y="488"/>
                  </a:lnTo>
                  <a:cubicBezTo>
                    <a:pt x="907" y="887"/>
                    <a:pt x="694" y="1256"/>
                    <a:pt x="346" y="1461"/>
                  </a:cubicBezTo>
                  <a:cubicBezTo>
                    <a:pt x="239" y="1524"/>
                    <a:pt x="123" y="1569"/>
                    <a:pt x="1" y="1594"/>
                  </a:cubicBezTo>
                  <a:cubicBezTo>
                    <a:pt x="82" y="1613"/>
                    <a:pt x="165" y="1623"/>
                    <a:pt x="248" y="1623"/>
                  </a:cubicBezTo>
                  <a:cubicBezTo>
                    <a:pt x="457" y="1624"/>
                    <a:pt x="661" y="1568"/>
                    <a:pt x="841" y="1461"/>
                  </a:cubicBezTo>
                  <a:cubicBezTo>
                    <a:pt x="1189" y="1256"/>
                    <a:pt x="1402" y="887"/>
                    <a:pt x="1401" y="488"/>
                  </a:cubicBezTo>
                  <a:lnTo>
                    <a:pt x="14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60"/>
            <p:cNvSpPr/>
            <p:nvPr/>
          </p:nvSpPr>
          <p:spPr>
            <a:xfrm>
              <a:off x="6519593" y="3413355"/>
              <a:ext cx="87555" cy="56797"/>
            </a:xfrm>
            <a:custGeom>
              <a:avLst/>
              <a:gdLst/>
              <a:ahLst/>
              <a:cxnLst/>
              <a:rect l="l" t="t" r="r" b="b"/>
              <a:pathLst>
                <a:path w="2263" h="1468" extrusionOk="0">
                  <a:moveTo>
                    <a:pt x="2263" y="1163"/>
                  </a:moveTo>
                  <a:lnTo>
                    <a:pt x="2263" y="1467"/>
                  </a:lnTo>
                  <a:cubicBezTo>
                    <a:pt x="1617" y="1467"/>
                    <a:pt x="1455" y="820"/>
                    <a:pt x="1455" y="820"/>
                  </a:cubicBezTo>
                  <a:cubicBezTo>
                    <a:pt x="1455" y="1467"/>
                    <a:pt x="1" y="1305"/>
                    <a:pt x="1" y="1305"/>
                  </a:cubicBezTo>
                  <a:lnTo>
                    <a:pt x="1" y="1144"/>
                  </a:lnTo>
                  <a:cubicBezTo>
                    <a:pt x="1" y="527"/>
                    <a:pt x="494" y="25"/>
                    <a:pt x="1109" y="13"/>
                  </a:cubicBezTo>
                  <a:cubicBezTo>
                    <a:pt x="1745" y="0"/>
                    <a:pt x="2263" y="525"/>
                    <a:pt x="2263" y="11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60"/>
            <p:cNvSpPr/>
            <p:nvPr/>
          </p:nvSpPr>
          <p:spPr>
            <a:xfrm>
              <a:off x="6552905" y="3413239"/>
              <a:ext cx="54282" cy="57571"/>
            </a:xfrm>
            <a:custGeom>
              <a:avLst/>
              <a:gdLst/>
              <a:ahLst/>
              <a:cxnLst/>
              <a:rect l="l" t="t" r="r" b="b"/>
              <a:pathLst>
                <a:path w="1403" h="1488" extrusionOk="0">
                  <a:moveTo>
                    <a:pt x="1065" y="338"/>
                  </a:moveTo>
                  <a:cubicBezTo>
                    <a:pt x="848" y="122"/>
                    <a:pt x="554" y="0"/>
                    <a:pt x="249" y="1"/>
                  </a:cubicBezTo>
                  <a:cubicBezTo>
                    <a:pt x="166" y="1"/>
                    <a:pt x="83" y="11"/>
                    <a:pt x="1" y="28"/>
                  </a:cubicBezTo>
                  <a:cubicBezTo>
                    <a:pt x="530" y="144"/>
                    <a:pt x="907" y="613"/>
                    <a:pt x="907" y="1155"/>
                  </a:cubicBezTo>
                  <a:lnTo>
                    <a:pt x="907" y="1322"/>
                  </a:lnTo>
                  <a:cubicBezTo>
                    <a:pt x="1049" y="1430"/>
                    <a:pt x="1223" y="1488"/>
                    <a:pt x="1402" y="1484"/>
                  </a:cubicBezTo>
                  <a:lnTo>
                    <a:pt x="1402" y="1154"/>
                  </a:lnTo>
                  <a:cubicBezTo>
                    <a:pt x="1403" y="848"/>
                    <a:pt x="1281" y="554"/>
                    <a:pt x="1065" y="3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60"/>
            <p:cNvSpPr/>
            <p:nvPr/>
          </p:nvSpPr>
          <p:spPr>
            <a:xfrm>
              <a:off x="6498932" y="3463652"/>
              <a:ext cx="20699" cy="31687"/>
            </a:xfrm>
            <a:custGeom>
              <a:avLst/>
              <a:gdLst/>
              <a:ahLst/>
              <a:cxnLst/>
              <a:rect l="l" t="t" r="r" b="b"/>
              <a:pathLst>
                <a:path w="535" h="819" extrusionOk="0">
                  <a:moveTo>
                    <a:pt x="535" y="0"/>
                  </a:moveTo>
                  <a:lnTo>
                    <a:pt x="535" y="818"/>
                  </a:lnTo>
                  <a:lnTo>
                    <a:pt x="458" y="818"/>
                  </a:lnTo>
                  <a:cubicBezTo>
                    <a:pt x="263" y="818"/>
                    <a:pt x="90" y="684"/>
                    <a:pt x="52" y="493"/>
                  </a:cubicBezTo>
                  <a:cubicBezTo>
                    <a:pt x="0" y="230"/>
                    <a:pt x="200" y="0"/>
                    <a:pt x="453" y="0"/>
                  </a:cubicBezTo>
                  <a:lnTo>
                    <a:pt x="5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60"/>
            <p:cNvSpPr/>
            <p:nvPr/>
          </p:nvSpPr>
          <p:spPr>
            <a:xfrm>
              <a:off x="6607110" y="3463652"/>
              <a:ext cx="19074" cy="31687"/>
            </a:xfrm>
            <a:custGeom>
              <a:avLst/>
              <a:gdLst/>
              <a:ahLst/>
              <a:cxnLst/>
              <a:rect l="l" t="t" r="r" b="b"/>
              <a:pathLst>
                <a:path w="493" h="819" extrusionOk="0">
                  <a:moveTo>
                    <a:pt x="491" y="410"/>
                  </a:moveTo>
                  <a:cubicBezTo>
                    <a:pt x="491" y="635"/>
                    <a:pt x="308" y="818"/>
                    <a:pt x="83" y="818"/>
                  </a:cubicBezTo>
                  <a:lnTo>
                    <a:pt x="1" y="818"/>
                  </a:lnTo>
                  <a:lnTo>
                    <a:pt x="1" y="0"/>
                  </a:lnTo>
                  <a:lnTo>
                    <a:pt x="83" y="0"/>
                  </a:lnTo>
                  <a:cubicBezTo>
                    <a:pt x="192" y="0"/>
                    <a:pt x="296" y="43"/>
                    <a:pt x="372" y="120"/>
                  </a:cubicBezTo>
                  <a:cubicBezTo>
                    <a:pt x="449" y="197"/>
                    <a:pt x="492" y="300"/>
                    <a:pt x="491" y="4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60"/>
            <p:cNvSpPr/>
            <p:nvPr/>
          </p:nvSpPr>
          <p:spPr>
            <a:xfrm>
              <a:off x="6532128" y="3526910"/>
              <a:ext cx="62562" cy="29172"/>
            </a:xfrm>
            <a:custGeom>
              <a:avLst/>
              <a:gdLst/>
              <a:ahLst/>
              <a:cxnLst/>
              <a:rect l="l" t="t" r="r" b="b"/>
              <a:pathLst>
                <a:path w="1617" h="754" extrusionOk="0">
                  <a:moveTo>
                    <a:pt x="1616" y="1"/>
                  </a:moveTo>
                  <a:lnTo>
                    <a:pt x="1616" y="416"/>
                  </a:lnTo>
                  <a:cubicBezTo>
                    <a:pt x="1615" y="513"/>
                    <a:pt x="1572" y="605"/>
                    <a:pt x="1498" y="667"/>
                  </a:cubicBezTo>
                  <a:cubicBezTo>
                    <a:pt x="1423" y="728"/>
                    <a:pt x="1324" y="753"/>
                    <a:pt x="1230" y="734"/>
                  </a:cubicBezTo>
                  <a:lnTo>
                    <a:pt x="808" y="649"/>
                  </a:lnTo>
                  <a:lnTo>
                    <a:pt x="386" y="734"/>
                  </a:lnTo>
                  <a:cubicBezTo>
                    <a:pt x="291" y="753"/>
                    <a:pt x="192" y="728"/>
                    <a:pt x="118" y="666"/>
                  </a:cubicBezTo>
                  <a:cubicBezTo>
                    <a:pt x="43" y="605"/>
                    <a:pt x="0" y="513"/>
                    <a:pt x="0" y="415"/>
                  </a:cubicBezTo>
                  <a:lnTo>
                    <a:pt x="0" y="0"/>
                  </a:lnTo>
                  <a:lnTo>
                    <a:pt x="226" y="0"/>
                  </a:lnTo>
                  <a:cubicBezTo>
                    <a:pt x="584" y="216"/>
                    <a:pt x="1031" y="216"/>
                    <a:pt x="1390" y="0"/>
                  </a:cubicBezTo>
                  <a:lnTo>
                    <a:pt x="161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60"/>
            <p:cNvSpPr/>
            <p:nvPr/>
          </p:nvSpPr>
          <p:spPr>
            <a:xfrm>
              <a:off x="6638758" y="3572023"/>
              <a:ext cx="119629" cy="155727"/>
            </a:xfrm>
            <a:custGeom>
              <a:avLst/>
              <a:gdLst/>
              <a:ahLst/>
              <a:cxnLst/>
              <a:rect l="l" t="t" r="r" b="b"/>
              <a:pathLst>
                <a:path w="3092" h="4025" extrusionOk="0">
                  <a:moveTo>
                    <a:pt x="3091" y="2404"/>
                  </a:moveTo>
                  <a:cubicBezTo>
                    <a:pt x="3090" y="2585"/>
                    <a:pt x="2945" y="2731"/>
                    <a:pt x="2766" y="2732"/>
                  </a:cubicBezTo>
                  <a:lnTo>
                    <a:pt x="2590" y="2732"/>
                  </a:lnTo>
                  <a:cubicBezTo>
                    <a:pt x="2769" y="2733"/>
                    <a:pt x="2914" y="2877"/>
                    <a:pt x="2914" y="3055"/>
                  </a:cubicBezTo>
                  <a:cubicBezTo>
                    <a:pt x="2913" y="3234"/>
                    <a:pt x="2769" y="3378"/>
                    <a:pt x="2590" y="3379"/>
                  </a:cubicBezTo>
                  <a:lnTo>
                    <a:pt x="2424" y="3379"/>
                  </a:lnTo>
                  <a:cubicBezTo>
                    <a:pt x="2603" y="3379"/>
                    <a:pt x="2748" y="3524"/>
                    <a:pt x="2748" y="3702"/>
                  </a:cubicBezTo>
                  <a:cubicBezTo>
                    <a:pt x="2747" y="3880"/>
                    <a:pt x="2603" y="4024"/>
                    <a:pt x="2424" y="4025"/>
                  </a:cubicBezTo>
                  <a:lnTo>
                    <a:pt x="487" y="4025"/>
                  </a:lnTo>
                  <a:cubicBezTo>
                    <a:pt x="218" y="4025"/>
                    <a:pt x="1" y="3807"/>
                    <a:pt x="1" y="3538"/>
                  </a:cubicBezTo>
                  <a:lnTo>
                    <a:pt x="1" y="2076"/>
                  </a:lnTo>
                  <a:cubicBezTo>
                    <a:pt x="209" y="1971"/>
                    <a:pt x="367" y="1787"/>
                    <a:pt x="441" y="1564"/>
                  </a:cubicBezTo>
                  <a:cubicBezTo>
                    <a:pt x="580" y="1143"/>
                    <a:pt x="651" y="701"/>
                    <a:pt x="651" y="257"/>
                  </a:cubicBezTo>
                  <a:cubicBezTo>
                    <a:pt x="652" y="158"/>
                    <a:pt x="719" y="73"/>
                    <a:pt x="813" y="50"/>
                  </a:cubicBezTo>
                  <a:cubicBezTo>
                    <a:pt x="817" y="50"/>
                    <a:pt x="819" y="49"/>
                    <a:pt x="822" y="49"/>
                  </a:cubicBezTo>
                  <a:cubicBezTo>
                    <a:pt x="1076" y="1"/>
                    <a:pt x="1237" y="180"/>
                    <a:pt x="1334" y="371"/>
                  </a:cubicBezTo>
                  <a:cubicBezTo>
                    <a:pt x="1423" y="551"/>
                    <a:pt x="1468" y="748"/>
                    <a:pt x="1465" y="949"/>
                  </a:cubicBezTo>
                  <a:lnTo>
                    <a:pt x="1465" y="1420"/>
                  </a:lnTo>
                  <a:lnTo>
                    <a:pt x="2766" y="1420"/>
                  </a:lnTo>
                  <a:cubicBezTo>
                    <a:pt x="2945" y="1420"/>
                    <a:pt x="3090" y="1567"/>
                    <a:pt x="3091" y="1748"/>
                  </a:cubicBezTo>
                  <a:cubicBezTo>
                    <a:pt x="3090" y="1929"/>
                    <a:pt x="2945" y="2075"/>
                    <a:pt x="2766" y="2077"/>
                  </a:cubicBezTo>
                  <a:cubicBezTo>
                    <a:pt x="2945" y="2077"/>
                    <a:pt x="3091" y="2224"/>
                    <a:pt x="3091" y="24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60"/>
            <p:cNvSpPr/>
            <p:nvPr/>
          </p:nvSpPr>
          <p:spPr>
            <a:xfrm>
              <a:off x="6664796" y="3572681"/>
              <a:ext cx="30759" cy="54321"/>
            </a:xfrm>
            <a:custGeom>
              <a:avLst/>
              <a:gdLst/>
              <a:ahLst/>
              <a:cxnLst/>
              <a:rect l="l" t="t" r="r" b="b"/>
              <a:pathLst>
                <a:path w="795" h="1404" extrusionOk="0">
                  <a:moveTo>
                    <a:pt x="166" y="366"/>
                  </a:moveTo>
                  <a:cubicBezTo>
                    <a:pt x="255" y="543"/>
                    <a:pt x="300" y="739"/>
                    <a:pt x="297" y="937"/>
                  </a:cubicBezTo>
                  <a:lnTo>
                    <a:pt x="297" y="1403"/>
                  </a:lnTo>
                  <a:lnTo>
                    <a:pt x="792" y="1403"/>
                  </a:lnTo>
                  <a:lnTo>
                    <a:pt x="792" y="938"/>
                  </a:lnTo>
                  <a:cubicBezTo>
                    <a:pt x="795" y="740"/>
                    <a:pt x="750" y="545"/>
                    <a:pt x="659" y="367"/>
                  </a:cubicBezTo>
                  <a:cubicBezTo>
                    <a:pt x="560" y="177"/>
                    <a:pt x="398" y="1"/>
                    <a:pt x="140" y="47"/>
                  </a:cubicBezTo>
                  <a:cubicBezTo>
                    <a:pt x="137" y="47"/>
                    <a:pt x="135" y="49"/>
                    <a:pt x="132" y="49"/>
                  </a:cubicBezTo>
                  <a:cubicBezTo>
                    <a:pt x="76" y="63"/>
                    <a:pt x="29" y="98"/>
                    <a:pt x="1" y="148"/>
                  </a:cubicBezTo>
                  <a:cubicBezTo>
                    <a:pt x="68" y="211"/>
                    <a:pt x="125" y="284"/>
                    <a:pt x="166" y="3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60"/>
            <p:cNvSpPr/>
            <p:nvPr/>
          </p:nvSpPr>
          <p:spPr>
            <a:xfrm>
              <a:off x="6713894" y="3626963"/>
              <a:ext cx="44107" cy="100787"/>
            </a:xfrm>
            <a:custGeom>
              <a:avLst/>
              <a:gdLst/>
              <a:ahLst/>
              <a:cxnLst/>
              <a:rect l="l" t="t" r="r" b="b"/>
              <a:pathLst>
                <a:path w="1140" h="2605" extrusionOk="0">
                  <a:moveTo>
                    <a:pt x="811" y="657"/>
                  </a:moveTo>
                  <a:cubicBezTo>
                    <a:pt x="992" y="655"/>
                    <a:pt x="1138" y="509"/>
                    <a:pt x="1140" y="328"/>
                  </a:cubicBezTo>
                  <a:cubicBezTo>
                    <a:pt x="1139" y="147"/>
                    <a:pt x="993" y="0"/>
                    <a:pt x="811" y="0"/>
                  </a:cubicBezTo>
                  <a:lnTo>
                    <a:pt x="320" y="0"/>
                  </a:lnTo>
                  <a:cubicBezTo>
                    <a:pt x="500" y="0"/>
                    <a:pt x="647" y="147"/>
                    <a:pt x="647" y="328"/>
                  </a:cubicBezTo>
                  <a:cubicBezTo>
                    <a:pt x="646" y="509"/>
                    <a:pt x="500" y="655"/>
                    <a:pt x="320" y="657"/>
                  </a:cubicBezTo>
                  <a:cubicBezTo>
                    <a:pt x="500" y="657"/>
                    <a:pt x="647" y="804"/>
                    <a:pt x="647" y="984"/>
                  </a:cubicBezTo>
                  <a:cubicBezTo>
                    <a:pt x="646" y="1165"/>
                    <a:pt x="500" y="1311"/>
                    <a:pt x="320" y="1312"/>
                  </a:cubicBezTo>
                  <a:lnTo>
                    <a:pt x="162" y="1312"/>
                  </a:lnTo>
                  <a:cubicBezTo>
                    <a:pt x="341" y="1313"/>
                    <a:pt x="484" y="1457"/>
                    <a:pt x="485" y="1635"/>
                  </a:cubicBezTo>
                  <a:cubicBezTo>
                    <a:pt x="484" y="1814"/>
                    <a:pt x="339" y="1958"/>
                    <a:pt x="162" y="1959"/>
                  </a:cubicBezTo>
                  <a:lnTo>
                    <a:pt x="0" y="1959"/>
                  </a:lnTo>
                  <a:cubicBezTo>
                    <a:pt x="179" y="1959"/>
                    <a:pt x="324" y="2104"/>
                    <a:pt x="324" y="2282"/>
                  </a:cubicBezTo>
                  <a:cubicBezTo>
                    <a:pt x="323" y="2460"/>
                    <a:pt x="179" y="2604"/>
                    <a:pt x="0" y="2605"/>
                  </a:cubicBezTo>
                  <a:lnTo>
                    <a:pt x="485" y="2605"/>
                  </a:lnTo>
                  <a:cubicBezTo>
                    <a:pt x="664" y="2604"/>
                    <a:pt x="808" y="2460"/>
                    <a:pt x="809" y="2282"/>
                  </a:cubicBezTo>
                  <a:cubicBezTo>
                    <a:pt x="808" y="2104"/>
                    <a:pt x="664" y="1959"/>
                    <a:pt x="485" y="1959"/>
                  </a:cubicBezTo>
                  <a:lnTo>
                    <a:pt x="649" y="1959"/>
                  </a:lnTo>
                  <a:cubicBezTo>
                    <a:pt x="827" y="1958"/>
                    <a:pt x="971" y="1813"/>
                    <a:pt x="972" y="1635"/>
                  </a:cubicBezTo>
                  <a:cubicBezTo>
                    <a:pt x="972" y="1457"/>
                    <a:pt x="827" y="1313"/>
                    <a:pt x="649" y="1312"/>
                  </a:cubicBezTo>
                  <a:lnTo>
                    <a:pt x="811" y="1312"/>
                  </a:lnTo>
                  <a:cubicBezTo>
                    <a:pt x="992" y="1311"/>
                    <a:pt x="1138" y="1165"/>
                    <a:pt x="1140" y="984"/>
                  </a:cubicBezTo>
                  <a:cubicBezTo>
                    <a:pt x="1139" y="804"/>
                    <a:pt x="993" y="657"/>
                    <a:pt x="811" y="6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60"/>
            <p:cNvSpPr/>
            <p:nvPr/>
          </p:nvSpPr>
          <p:spPr>
            <a:xfrm>
              <a:off x="6588771" y="3646114"/>
              <a:ext cx="50026" cy="81636"/>
            </a:xfrm>
            <a:custGeom>
              <a:avLst/>
              <a:gdLst/>
              <a:ahLst/>
              <a:cxnLst/>
              <a:rect l="l" t="t" r="r" b="b"/>
              <a:pathLst>
                <a:path w="1293" h="2110" extrusionOk="0">
                  <a:moveTo>
                    <a:pt x="325" y="0"/>
                  </a:moveTo>
                  <a:lnTo>
                    <a:pt x="968" y="0"/>
                  </a:lnTo>
                  <a:cubicBezTo>
                    <a:pt x="1147" y="0"/>
                    <a:pt x="1293" y="145"/>
                    <a:pt x="1293" y="325"/>
                  </a:cubicBezTo>
                  <a:lnTo>
                    <a:pt x="1293" y="1785"/>
                  </a:lnTo>
                  <a:cubicBezTo>
                    <a:pt x="1293" y="1965"/>
                    <a:pt x="1147" y="2110"/>
                    <a:pt x="968" y="2110"/>
                  </a:cubicBezTo>
                  <a:lnTo>
                    <a:pt x="325" y="2110"/>
                  </a:lnTo>
                  <a:cubicBezTo>
                    <a:pt x="145" y="2110"/>
                    <a:pt x="0" y="1965"/>
                    <a:pt x="0" y="1785"/>
                  </a:cubicBezTo>
                  <a:lnTo>
                    <a:pt x="0" y="325"/>
                  </a:lnTo>
                  <a:cubicBezTo>
                    <a:pt x="0" y="145"/>
                    <a:pt x="145" y="0"/>
                    <a:pt x="3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60"/>
            <p:cNvSpPr/>
            <p:nvPr/>
          </p:nvSpPr>
          <p:spPr>
            <a:xfrm>
              <a:off x="6606878" y="3646114"/>
              <a:ext cx="31919" cy="81636"/>
            </a:xfrm>
            <a:custGeom>
              <a:avLst/>
              <a:gdLst/>
              <a:ahLst/>
              <a:cxnLst/>
              <a:rect l="l" t="t" r="r" b="b"/>
              <a:pathLst>
                <a:path w="825" h="2110" extrusionOk="0">
                  <a:moveTo>
                    <a:pt x="495" y="0"/>
                  </a:moveTo>
                  <a:lnTo>
                    <a:pt x="0" y="0"/>
                  </a:lnTo>
                  <a:cubicBezTo>
                    <a:pt x="182" y="0"/>
                    <a:pt x="330" y="145"/>
                    <a:pt x="330" y="325"/>
                  </a:cubicBezTo>
                  <a:lnTo>
                    <a:pt x="330" y="1785"/>
                  </a:lnTo>
                  <a:cubicBezTo>
                    <a:pt x="330" y="1965"/>
                    <a:pt x="182" y="2110"/>
                    <a:pt x="0" y="2110"/>
                  </a:cubicBezTo>
                  <a:lnTo>
                    <a:pt x="495" y="2110"/>
                  </a:lnTo>
                  <a:cubicBezTo>
                    <a:pt x="677" y="2110"/>
                    <a:pt x="824" y="1965"/>
                    <a:pt x="825" y="1785"/>
                  </a:cubicBezTo>
                  <a:lnTo>
                    <a:pt x="825" y="325"/>
                  </a:lnTo>
                  <a:cubicBezTo>
                    <a:pt x="824" y="145"/>
                    <a:pt x="677" y="0"/>
                    <a:pt x="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60"/>
            <p:cNvSpPr/>
            <p:nvPr/>
          </p:nvSpPr>
          <p:spPr>
            <a:xfrm>
              <a:off x="6500093" y="3627118"/>
              <a:ext cx="50877" cy="43952"/>
            </a:xfrm>
            <a:custGeom>
              <a:avLst/>
              <a:gdLst/>
              <a:ahLst/>
              <a:cxnLst/>
              <a:rect l="l" t="t" r="r" b="b"/>
              <a:pathLst>
                <a:path w="1315" h="1136" extrusionOk="0">
                  <a:moveTo>
                    <a:pt x="658" y="171"/>
                  </a:moveTo>
                  <a:cubicBezTo>
                    <a:pt x="733" y="66"/>
                    <a:pt x="853" y="2"/>
                    <a:pt x="983" y="1"/>
                  </a:cubicBezTo>
                  <a:cubicBezTo>
                    <a:pt x="1076" y="7"/>
                    <a:pt x="1163" y="51"/>
                    <a:pt x="1224" y="121"/>
                  </a:cubicBezTo>
                  <a:cubicBezTo>
                    <a:pt x="1285" y="193"/>
                    <a:pt x="1314" y="285"/>
                    <a:pt x="1307" y="379"/>
                  </a:cubicBezTo>
                  <a:cubicBezTo>
                    <a:pt x="1307" y="614"/>
                    <a:pt x="1126" y="893"/>
                    <a:pt x="658" y="1136"/>
                  </a:cubicBezTo>
                  <a:cubicBezTo>
                    <a:pt x="189" y="894"/>
                    <a:pt x="9" y="615"/>
                    <a:pt x="9" y="379"/>
                  </a:cubicBezTo>
                  <a:cubicBezTo>
                    <a:pt x="1" y="285"/>
                    <a:pt x="31" y="193"/>
                    <a:pt x="92" y="121"/>
                  </a:cubicBezTo>
                  <a:cubicBezTo>
                    <a:pt x="153" y="51"/>
                    <a:pt x="240" y="7"/>
                    <a:pt x="334" y="1"/>
                  </a:cubicBezTo>
                  <a:cubicBezTo>
                    <a:pt x="463" y="3"/>
                    <a:pt x="584" y="66"/>
                    <a:pt x="658" y="171"/>
                  </a:cubicBezTo>
                  <a:close/>
                </a:path>
              </a:pathLst>
            </a:custGeom>
            <a:solidFill>
              <a:srgbClr val="C6D8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60"/>
            <p:cNvSpPr/>
            <p:nvPr/>
          </p:nvSpPr>
          <p:spPr>
            <a:xfrm>
              <a:off x="6456335" y="3363600"/>
              <a:ext cx="38264" cy="364150"/>
            </a:xfrm>
            <a:custGeom>
              <a:avLst/>
              <a:gdLst/>
              <a:ahLst/>
              <a:cxnLst/>
              <a:rect l="l" t="t" r="r" b="b"/>
              <a:pathLst>
                <a:path w="989" h="9412" extrusionOk="0">
                  <a:moveTo>
                    <a:pt x="494" y="8925"/>
                  </a:moveTo>
                  <a:lnTo>
                    <a:pt x="494" y="488"/>
                  </a:lnTo>
                  <a:cubicBezTo>
                    <a:pt x="494" y="219"/>
                    <a:pt x="716" y="1"/>
                    <a:pt x="989" y="1"/>
                  </a:cubicBezTo>
                  <a:lnTo>
                    <a:pt x="487" y="1"/>
                  </a:lnTo>
                  <a:cubicBezTo>
                    <a:pt x="218" y="1"/>
                    <a:pt x="1" y="219"/>
                    <a:pt x="1" y="488"/>
                  </a:cubicBezTo>
                  <a:lnTo>
                    <a:pt x="1" y="8925"/>
                  </a:lnTo>
                  <a:cubicBezTo>
                    <a:pt x="1" y="9194"/>
                    <a:pt x="218" y="9412"/>
                    <a:pt x="487" y="9412"/>
                  </a:cubicBezTo>
                  <a:lnTo>
                    <a:pt x="989" y="9412"/>
                  </a:lnTo>
                  <a:cubicBezTo>
                    <a:pt x="716" y="9412"/>
                    <a:pt x="494" y="9194"/>
                    <a:pt x="494" y="89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60"/>
            <p:cNvSpPr/>
            <p:nvPr/>
          </p:nvSpPr>
          <p:spPr>
            <a:xfrm>
              <a:off x="6450454" y="3382751"/>
              <a:ext cx="12574" cy="50065"/>
            </a:xfrm>
            <a:custGeom>
              <a:avLst/>
              <a:gdLst/>
              <a:ahLst/>
              <a:cxnLst/>
              <a:rect l="l" t="t" r="r" b="b"/>
              <a:pathLst>
                <a:path w="325" h="1294" extrusionOk="0">
                  <a:moveTo>
                    <a:pt x="1" y="0"/>
                  </a:moveTo>
                  <a:lnTo>
                    <a:pt x="324" y="0"/>
                  </a:lnTo>
                  <a:lnTo>
                    <a:pt x="324" y="1293"/>
                  </a:lnTo>
                  <a:lnTo>
                    <a:pt x="1" y="12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60"/>
            <p:cNvSpPr/>
            <p:nvPr/>
          </p:nvSpPr>
          <p:spPr>
            <a:xfrm>
              <a:off x="6450222" y="3401168"/>
              <a:ext cx="12574" cy="12574"/>
            </a:xfrm>
            <a:custGeom>
              <a:avLst/>
              <a:gdLst/>
              <a:ahLst/>
              <a:cxnLst/>
              <a:rect l="l" t="t" r="r" b="b"/>
              <a:pathLst>
                <a:path w="325" h="325" extrusionOk="0">
                  <a:moveTo>
                    <a:pt x="325" y="163"/>
                  </a:moveTo>
                  <a:cubicBezTo>
                    <a:pt x="325" y="252"/>
                    <a:pt x="252" y="325"/>
                    <a:pt x="162" y="325"/>
                  </a:cubicBezTo>
                  <a:cubicBezTo>
                    <a:pt x="73" y="325"/>
                    <a:pt x="0" y="252"/>
                    <a:pt x="0" y="163"/>
                  </a:cubicBezTo>
                  <a:cubicBezTo>
                    <a:pt x="0" y="73"/>
                    <a:pt x="73" y="0"/>
                    <a:pt x="162" y="0"/>
                  </a:cubicBezTo>
                  <a:cubicBezTo>
                    <a:pt x="252" y="0"/>
                    <a:pt x="325" y="73"/>
                    <a:pt x="325" y="1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60"/>
            <p:cNvSpPr/>
            <p:nvPr/>
          </p:nvSpPr>
          <p:spPr>
            <a:xfrm>
              <a:off x="6450222" y="3356984"/>
              <a:ext cx="315478" cy="377421"/>
            </a:xfrm>
            <a:custGeom>
              <a:avLst/>
              <a:gdLst/>
              <a:ahLst/>
              <a:cxnLst/>
              <a:rect l="l" t="t" r="r" b="b"/>
              <a:pathLst>
                <a:path w="8154" h="9755" extrusionOk="0">
                  <a:moveTo>
                    <a:pt x="4164" y="324"/>
                  </a:moveTo>
                  <a:lnTo>
                    <a:pt x="3956" y="546"/>
                  </a:lnTo>
                  <a:cubicBezTo>
                    <a:pt x="3895" y="611"/>
                    <a:pt x="3810" y="648"/>
                    <a:pt x="3721" y="648"/>
                  </a:cubicBezTo>
                  <a:lnTo>
                    <a:pt x="2120" y="648"/>
                  </a:lnTo>
                  <a:cubicBezTo>
                    <a:pt x="2031" y="648"/>
                    <a:pt x="1946" y="611"/>
                    <a:pt x="1885" y="546"/>
                  </a:cubicBezTo>
                  <a:lnTo>
                    <a:pt x="1677" y="324"/>
                  </a:lnTo>
                  <a:close/>
                  <a:moveTo>
                    <a:pt x="330" y="8826"/>
                  </a:moveTo>
                  <a:cubicBezTo>
                    <a:pt x="428" y="8885"/>
                    <a:pt x="540" y="8917"/>
                    <a:pt x="653" y="8918"/>
                  </a:cubicBezTo>
                  <a:lnTo>
                    <a:pt x="3410" y="8918"/>
                  </a:lnTo>
                  <a:lnTo>
                    <a:pt x="3410" y="9248"/>
                  </a:lnTo>
                  <a:cubicBezTo>
                    <a:pt x="3410" y="9303"/>
                    <a:pt x="3420" y="9359"/>
                    <a:pt x="3439" y="9412"/>
                  </a:cubicBezTo>
                  <a:lnTo>
                    <a:pt x="655" y="9412"/>
                  </a:lnTo>
                  <a:cubicBezTo>
                    <a:pt x="475" y="9412"/>
                    <a:pt x="330" y="9267"/>
                    <a:pt x="330" y="9087"/>
                  </a:cubicBezTo>
                  <a:lnTo>
                    <a:pt x="330" y="8826"/>
                  </a:lnTo>
                  <a:close/>
                  <a:moveTo>
                    <a:pt x="4540" y="7625"/>
                  </a:moveTo>
                  <a:cubicBezTo>
                    <a:pt x="4630" y="7625"/>
                    <a:pt x="4703" y="7698"/>
                    <a:pt x="4703" y="7787"/>
                  </a:cubicBezTo>
                  <a:lnTo>
                    <a:pt x="4703" y="9250"/>
                  </a:lnTo>
                  <a:cubicBezTo>
                    <a:pt x="4703" y="9339"/>
                    <a:pt x="4630" y="9412"/>
                    <a:pt x="4540" y="9412"/>
                  </a:cubicBezTo>
                  <a:lnTo>
                    <a:pt x="3895" y="9412"/>
                  </a:lnTo>
                  <a:cubicBezTo>
                    <a:pt x="3806" y="9412"/>
                    <a:pt x="3733" y="9339"/>
                    <a:pt x="3733" y="9250"/>
                  </a:cubicBezTo>
                  <a:lnTo>
                    <a:pt x="3733" y="7787"/>
                  </a:lnTo>
                  <a:cubicBezTo>
                    <a:pt x="3733" y="7698"/>
                    <a:pt x="3806" y="7625"/>
                    <a:pt x="3895" y="7625"/>
                  </a:cubicBezTo>
                  <a:close/>
                  <a:moveTo>
                    <a:pt x="5768" y="5790"/>
                  </a:moveTo>
                  <a:cubicBezTo>
                    <a:pt x="5839" y="5790"/>
                    <a:pt x="5948" y="5824"/>
                    <a:pt x="6054" y="6028"/>
                  </a:cubicBezTo>
                  <a:cubicBezTo>
                    <a:pt x="6130" y="6183"/>
                    <a:pt x="6168" y="6353"/>
                    <a:pt x="6166" y="6525"/>
                  </a:cubicBezTo>
                  <a:lnTo>
                    <a:pt x="6166" y="6987"/>
                  </a:lnTo>
                  <a:cubicBezTo>
                    <a:pt x="6166" y="7077"/>
                    <a:pt x="6239" y="7150"/>
                    <a:pt x="6328" y="7150"/>
                  </a:cubicBezTo>
                  <a:lnTo>
                    <a:pt x="7629" y="7150"/>
                  </a:lnTo>
                  <a:cubicBezTo>
                    <a:pt x="7710" y="7150"/>
                    <a:pt x="7782" y="7207"/>
                    <a:pt x="7794" y="7287"/>
                  </a:cubicBezTo>
                  <a:cubicBezTo>
                    <a:pt x="7809" y="7387"/>
                    <a:pt x="7731" y="7473"/>
                    <a:pt x="7633" y="7473"/>
                  </a:cubicBezTo>
                  <a:lnTo>
                    <a:pt x="7144" y="7473"/>
                  </a:lnTo>
                  <a:cubicBezTo>
                    <a:pt x="7058" y="7473"/>
                    <a:pt x="6982" y="7538"/>
                    <a:pt x="6977" y="7624"/>
                  </a:cubicBezTo>
                  <a:cubicBezTo>
                    <a:pt x="6971" y="7718"/>
                    <a:pt x="7045" y="7796"/>
                    <a:pt x="7139" y="7796"/>
                  </a:cubicBezTo>
                  <a:lnTo>
                    <a:pt x="7620" y="7796"/>
                  </a:lnTo>
                  <a:cubicBezTo>
                    <a:pt x="7706" y="7796"/>
                    <a:pt x="7781" y="7862"/>
                    <a:pt x="7787" y="7948"/>
                  </a:cubicBezTo>
                  <a:cubicBezTo>
                    <a:pt x="7793" y="8041"/>
                    <a:pt x="7718" y="8120"/>
                    <a:pt x="7626" y="8120"/>
                  </a:cubicBezTo>
                  <a:lnTo>
                    <a:pt x="7144" y="8120"/>
                  </a:lnTo>
                  <a:cubicBezTo>
                    <a:pt x="7058" y="8120"/>
                    <a:pt x="6982" y="8185"/>
                    <a:pt x="6977" y="8271"/>
                  </a:cubicBezTo>
                  <a:cubicBezTo>
                    <a:pt x="6971" y="8365"/>
                    <a:pt x="7045" y="8442"/>
                    <a:pt x="7139" y="8442"/>
                  </a:cubicBezTo>
                  <a:lnTo>
                    <a:pt x="7457" y="8442"/>
                  </a:lnTo>
                  <a:cubicBezTo>
                    <a:pt x="7544" y="8442"/>
                    <a:pt x="7620" y="8508"/>
                    <a:pt x="7625" y="8595"/>
                  </a:cubicBezTo>
                  <a:cubicBezTo>
                    <a:pt x="7630" y="8688"/>
                    <a:pt x="7556" y="8766"/>
                    <a:pt x="7463" y="8766"/>
                  </a:cubicBezTo>
                  <a:lnTo>
                    <a:pt x="7144" y="8766"/>
                  </a:lnTo>
                  <a:cubicBezTo>
                    <a:pt x="7058" y="8766"/>
                    <a:pt x="6982" y="8831"/>
                    <a:pt x="6977" y="8918"/>
                  </a:cubicBezTo>
                  <a:cubicBezTo>
                    <a:pt x="6972" y="9011"/>
                    <a:pt x="7045" y="9089"/>
                    <a:pt x="7139" y="9089"/>
                  </a:cubicBezTo>
                  <a:lnTo>
                    <a:pt x="7283" y="9089"/>
                  </a:lnTo>
                  <a:cubicBezTo>
                    <a:pt x="7369" y="9089"/>
                    <a:pt x="7444" y="9154"/>
                    <a:pt x="7450" y="9240"/>
                  </a:cubicBezTo>
                  <a:cubicBezTo>
                    <a:pt x="7455" y="9334"/>
                    <a:pt x="7380" y="9412"/>
                    <a:pt x="7288" y="9412"/>
                  </a:cubicBezTo>
                  <a:lnTo>
                    <a:pt x="5350" y="9412"/>
                  </a:lnTo>
                  <a:cubicBezTo>
                    <a:pt x="5171" y="9412"/>
                    <a:pt x="5026" y="9267"/>
                    <a:pt x="5026" y="9087"/>
                  </a:cubicBezTo>
                  <a:lnTo>
                    <a:pt x="5026" y="7728"/>
                  </a:lnTo>
                  <a:cubicBezTo>
                    <a:pt x="5230" y="7602"/>
                    <a:pt x="5383" y="7409"/>
                    <a:pt x="5459" y="7182"/>
                  </a:cubicBezTo>
                  <a:cubicBezTo>
                    <a:pt x="5604" y="6750"/>
                    <a:pt x="5678" y="6298"/>
                    <a:pt x="5677" y="5842"/>
                  </a:cubicBezTo>
                  <a:cubicBezTo>
                    <a:pt x="5677" y="5820"/>
                    <a:pt x="5693" y="5800"/>
                    <a:pt x="5714" y="5796"/>
                  </a:cubicBezTo>
                  <a:cubicBezTo>
                    <a:pt x="5727" y="5794"/>
                    <a:pt x="5746" y="5790"/>
                    <a:pt x="5768" y="5790"/>
                  </a:cubicBezTo>
                  <a:close/>
                  <a:moveTo>
                    <a:pt x="671" y="1"/>
                  </a:moveTo>
                  <a:cubicBezTo>
                    <a:pt x="316" y="1"/>
                    <a:pt x="28" y="288"/>
                    <a:pt x="26" y="642"/>
                  </a:cubicBezTo>
                  <a:cubicBezTo>
                    <a:pt x="24" y="682"/>
                    <a:pt x="37" y="721"/>
                    <a:pt x="62" y="750"/>
                  </a:cubicBezTo>
                  <a:cubicBezTo>
                    <a:pt x="95" y="790"/>
                    <a:pt x="141" y="809"/>
                    <a:pt x="186" y="809"/>
                  </a:cubicBezTo>
                  <a:cubicBezTo>
                    <a:pt x="230" y="809"/>
                    <a:pt x="274" y="791"/>
                    <a:pt x="306" y="756"/>
                  </a:cubicBezTo>
                  <a:cubicBezTo>
                    <a:pt x="334" y="725"/>
                    <a:pt x="348" y="684"/>
                    <a:pt x="349" y="642"/>
                  </a:cubicBezTo>
                  <a:cubicBezTo>
                    <a:pt x="351" y="466"/>
                    <a:pt x="495" y="324"/>
                    <a:pt x="671" y="324"/>
                  </a:cubicBezTo>
                  <a:lnTo>
                    <a:pt x="1234" y="324"/>
                  </a:lnTo>
                  <a:lnTo>
                    <a:pt x="1649" y="766"/>
                  </a:lnTo>
                  <a:cubicBezTo>
                    <a:pt x="1771" y="896"/>
                    <a:pt x="1942" y="970"/>
                    <a:pt x="2120" y="971"/>
                  </a:cubicBezTo>
                  <a:lnTo>
                    <a:pt x="3721" y="971"/>
                  </a:lnTo>
                  <a:cubicBezTo>
                    <a:pt x="3899" y="970"/>
                    <a:pt x="4069" y="896"/>
                    <a:pt x="4192" y="766"/>
                  </a:cubicBezTo>
                  <a:lnTo>
                    <a:pt x="4606" y="324"/>
                  </a:lnTo>
                  <a:lnTo>
                    <a:pt x="5195" y="324"/>
                  </a:lnTo>
                  <a:cubicBezTo>
                    <a:pt x="5375" y="324"/>
                    <a:pt x="5519" y="469"/>
                    <a:pt x="5519" y="649"/>
                  </a:cubicBezTo>
                  <a:lnTo>
                    <a:pt x="5519" y="5520"/>
                  </a:lnTo>
                  <a:cubicBezTo>
                    <a:pt x="5419" y="5589"/>
                    <a:pt x="5358" y="5704"/>
                    <a:pt x="5358" y="5827"/>
                  </a:cubicBezTo>
                  <a:cubicBezTo>
                    <a:pt x="5358" y="6249"/>
                    <a:pt x="5290" y="6668"/>
                    <a:pt x="5156" y="7069"/>
                  </a:cubicBezTo>
                  <a:cubicBezTo>
                    <a:pt x="5106" y="7218"/>
                    <a:pt x="5007" y="7346"/>
                    <a:pt x="4876" y="7432"/>
                  </a:cubicBezTo>
                  <a:cubicBezTo>
                    <a:pt x="4787" y="7349"/>
                    <a:pt x="4669" y="7302"/>
                    <a:pt x="4546" y="7302"/>
                  </a:cubicBezTo>
                  <a:lnTo>
                    <a:pt x="3896" y="7302"/>
                  </a:lnTo>
                  <a:cubicBezTo>
                    <a:pt x="3627" y="7302"/>
                    <a:pt x="3410" y="7519"/>
                    <a:pt x="3410" y="7788"/>
                  </a:cubicBezTo>
                  <a:lnTo>
                    <a:pt x="3410" y="8595"/>
                  </a:lnTo>
                  <a:lnTo>
                    <a:pt x="653" y="8595"/>
                  </a:lnTo>
                  <a:cubicBezTo>
                    <a:pt x="475" y="8595"/>
                    <a:pt x="329" y="8450"/>
                    <a:pt x="329" y="8270"/>
                  </a:cubicBezTo>
                  <a:lnTo>
                    <a:pt x="329" y="3003"/>
                  </a:lnTo>
                  <a:lnTo>
                    <a:pt x="329" y="1954"/>
                  </a:lnTo>
                  <a:cubicBezTo>
                    <a:pt x="325" y="1864"/>
                    <a:pt x="252" y="1791"/>
                    <a:pt x="162" y="1791"/>
                  </a:cubicBezTo>
                  <a:cubicBezTo>
                    <a:pt x="73" y="1791"/>
                    <a:pt x="0" y="1864"/>
                    <a:pt x="7" y="1954"/>
                  </a:cubicBezTo>
                  <a:lnTo>
                    <a:pt x="7" y="3003"/>
                  </a:lnTo>
                  <a:lnTo>
                    <a:pt x="7" y="9092"/>
                  </a:lnTo>
                  <a:cubicBezTo>
                    <a:pt x="0" y="9447"/>
                    <a:pt x="285" y="9735"/>
                    <a:pt x="638" y="9735"/>
                  </a:cubicBezTo>
                  <a:cubicBezTo>
                    <a:pt x="642" y="9735"/>
                    <a:pt x="645" y="9735"/>
                    <a:pt x="649" y="9735"/>
                  </a:cubicBezTo>
                  <a:lnTo>
                    <a:pt x="4543" y="9735"/>
                  </a:lnTo>
                  <a:cubicBezTo>
                    <a:pt x="4548" y="9735"/>
                    <a:pt x="4554" y="9735"/>
                    <a:pt x="4559" y="9735"/>
                  </a:cubicBezTo>
                  <a:cubicBezTo>
                    <a:pt x="4694" y="9735"/>
                    <a:pt x="4822" y="9674"/>
                    <a:pt x="4909" y="9570"/>
                  </a:cubicBezTo>
                  <a:cubicBezTo>
                    <a:pt x="4913" y="9570"/>
                    <a:pt x="4915" y="9570"/>
                    <a:pt x="4917" y="9569"/>
                  </a:cubicBezTo>
                  <a:cubicBezTo>
                    <a:pt x="5013" y="9657"/>
                    <a:pt x="5135" y="9714"/>
                    <a:pt x="5265" y="9732"/>
                  </a:cubicBezTo>
                  <a:cubicBezTo>
                    <a:pt x="5266" y="9732"/>
                    <a:pt x="5269" y="9733"/>
                    <a:pt x="5271" y="9755"/>
                  </a:cubicBezTo>
                  <a:lnTo>
                    <a:pt x="5272" y="9755"/>
                  </a:lnTo>
                  <a:cubicBezTo>
                    <a:pt x="5299" y="9737"/>
                    <a:pt x="5354" y="9735"/>
                    <a:pt x="5354" y="9735"/>
                  </a:cubicBezTo>
                  <a:lnTo>
                    <a:pt x="7303" y="9735"/>
                  </a:lnTo>
                  <a:cubicBezTo>
                    <a:pt x="7572" y="9735"/>
                    <a:pt x="7791" y="9517"/>
                    <a:pt x="7791" y="9248"/>
                  </a:cubicBezTo>
                  <a:cubicBezTo>
                    <a:pt x="7791" y="9164"/>
                    <a:pt x="7768" y="9081"/>
                    <a:pt x="7726" y="9008"/>
                  </a:cubicBezTo>
                  <a:cubicBezTo>
                    <a:pt x="7947" y="8871"/>
                    <a:pt x="8020" y="8583"/>
                    <a:pt x="7888" y="8357"/>
                  </a:cubicBezTo>
                  <a:cubicBezTo>
                    <a:pt x="8010" y="8282"/>
                    <a:pt x="8092" y="8156"/>
                    <a:pt x="8112" y="8013"/>
                  </a:cubicBezTo>
                  <a:cubicBezTo>
                    <a:pt x="8131" y="7870"/>
                    <a:pt x="8086" y="7727"/>
                    <a:pt x="7989" y="7621"/>
                  </a:cubicBezTo>
                  <a:cubicBezTo>
                    <a:pt x="8119" y="7478"/>
                    <a:pt x="8153" y="7272"/>
                    <a:pt x="8074" y="7096"/>
                  </a:cubicBezTo>
                  <a:cubicBezTo>
                    <a:pt x="7997" y="6920"/>
                    <a:pt x="7823" y="6807"/>
                    <a:pt x="7631" y="6807"/>
                  </a:cubicBezTo>
                  <a:cubicBezTo>
                    <a:pt x="7630" y="6807"/>
                    <a:pt x="7629" y="6807"/>
                    <a:pt x="7628" y="6807"/>
                  </a:cubicBezTo>
                  <a:lnTo>
                    <a:pt x="6490" y="6807"/>
                  </a:lnTo>
                  <a:lnTo>
                    <a:pt x="6490" y="6487"/>
                  </a:lnTo>
                  <a:cubicBezTo>
                    <a:pt x="6492" y="6263"/>
                    <a:pt x="6441" y="6043"/>
                    <a:pt x="6342" y="5843"/>
                  </a:cubicBezTo>
                  <a:cubicBezTo>
                    <a:pt x="6255" y="5632"/>
                    <a:pt x="6068" y="5479"/>
                    <a:pt x="5843" y="5436"/>
                  </a:cubicBezTo>
                  <a:lnTo>
                    <a:pt x="5843" y="650"/>
                  </a:lnTo>
                  <a:cubicBezTo>
                    <a:pt x="5843" y="292"/>
                    <a:pt x="5553" y="1"/>
                    <a:pt x="51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60"/>
            <p:cNvSpPr/>
            <p:nvPr/>
          </p:nvSpPr>
          <p:spPr>
            <a:xfrm>
              <a:off x="6493825" y="3620850"/>
              <a:ext cx="63452" cy="56526"/>
            </a:xfrm>
            <a:custGeom>
              <a:avLst/>
              <a:gdLst/>
              <a:ahLst/>
              <a:cxnLst/>
              <a:rect l="l" t="t" r="r" b="b"/>
              <a:pathLst>
                <a:path w="1640" h="1461" extrusionOk="0">
                  <a:moveTo>
                    <a:pt x="1145" y="332"/>
                  </a:moveTo>
                  <a:cubicBezTo>
                    <a:pt x="1250" y="332"/>
                    <a:pt x="1306" y="443"/>
                    <a:pt x="1306" y="548"/>
                  </a:cubicBezTo>
                  <a:cubicBezTo>
                    <a:pt x="1306" y="738"/>
                    <a:pt x="1131" y="944"/>
                    <a:pt x="820" y="1120"/>
                  </a:cubicBezTo>
                  <a:cubicBezTo>
                    <a:pt x="509" y="944"/>
                    <a:pt x="333" y="738"/>
                    <a:pt x="333" y="548"/>
                  </a:cubicBezTo>
                  <a:cubicBezTo>
                    <a:pt x="333" y="443"/>
                    <a:pt x="391" y="332"/>
                    <a:pt x="496" y="332"/>
                  </a:cubicBezTo>
                  <a:cubicBezTo>
                    <a:pt x="570" y="333"/>
                    <a:pt x="640" y="370"/>
                    <a:pt x="685" y="429"/>
                  </a:cubicBezTo>
                  <a:cubicBezTo>
                    <a:pt x="714" y="473"/>
                    <a:pt x="764" y="501"/>
                    <a:pt x="818" y="501"/>
                  </a:cubicBezTo>
                  <a:lnTo>
                    <a:pt x="820" y="501"/>
                  </a:lnTo>
                  <a:cubicBezTo>
                    <a:pt x="874" y="500"/>
                    <a:pt x="924" y="473"/>
                    <a:pt x="955" y="429"/>
                  </a:cubicBezTo>
                  <a:cubicBezTo>
                    <a:pt x="1000" y="368"/>
                    <a:pt x="1069" y="333"/>
                    <a:pt x="1145" y="332"/>
                  </a:cubicBezTo>
                  <a:close/>
                  <a:moveTo>
                    <a:pt x="496" y="1"/>
                  </a:moveTo>
                  <a:cubicBezTo>
                    <a:pt x="359" y="6"/>
                    <a:pt x="230" y="67"/>
                    <a:pt x="139" y="169"/>
                  </a:cubicBezTo>
                  <a:cubicBezTo>
                    <a:pt x="47" y="271"/>
                    <a:pt x="0" y="405"/>
                    <a:pt x="8" y="542"/>
                  </a:cubicBezTo>
                  <a:cubicBezTo>
                    <a:pt x="8" y="736"/>
                    <a:pt x="104" y="1111"/>
                    <a:pt x="746" y="1443"/>
                  </a:cubicBezTo>
                  <a:cubicBezTo>
                    <a:pt x="769" y="1455"/>
                    <a:pt x="794" y="1461"/>
                    <a:pt x="820" y="1461"/>
                  </a:cubicBezTo>
                  <a:cubicBezTo>
                    <a:pt x="845" y="1461"/>
                    <a:pt x="871" y="1455"/>
                    <a:pt x="895" y="1443"/>
                  </a:cubicBezTo>
                  <a:cubicBezTo>
                    <a:pt x="1535" y="1111"/>
                    <a:pt x="1631" y="735"/>
                    <a:pt x="1631" y="542"/>
                  </a:cubicBezTo>
                  <a:cubicBezTo>
                    <a:pt x="1639" y="405"/>
                    <a:pt x="1593" y="271"/>
                    <a:pt x="1501" y="169"/>
                  </a:cubicBezTo>
                  <a:cubicBezTo>
                    <a:pt x="1409" y="67"/>
                    <a:pt x="1281" y="6"/>
                    <a:pt x="1145" y="1"/>
                  </a:cubicBezTo>
                  <a:cubicBezTo>
                    <a:pt x="1028" y="1"/>
                    <a:pt x="915" y="38"/>
                    <a:pt x="820" y="106"/>
                  </a:cubicBezTo>
                  <a:cubicBezTo>
                    <a:pt x="726" y="38"/>
                    <a:pt x="612" y="1"/>
                    <a:pt x="4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60"/>
            <p:cNvSpPr/>
            <p:nvPr/>
          </p:nvSpPr>
          <p:spPr>
            <a:xfrm>
              <a:off x="6474558" y="3407707"/>
              <a:ext cx="177703" cy="200878"/>
            </a:xfrm>
            <a:custGeom>
              <a:avLst/>
              <a:gdLst/>
              <a:ahLst/>
              <a:cxnLst/>
              <a:rect l="l" t="t" r="r" b="b"/>
              <a:pathLst>
                <a:path w="4593" h="5192" extrusionOk="0">
                  <a:moveTo>
                    <a:pt x="2286" y="320"/>
                  </a:moveTo>
                  <a:cubicBezTo>
                    <a:pt x="2822" y="320"/>
                    <a:pt x="3256" y="754"/>
                    <a:pt x="3256" y="1290"/>
                  </a:cubicBezTo>
                  <a:lnTo>
                    <a:pt x="3256" y="1433"/>
                  </a:lnTo>
                  <a:cubicBezTo>
                    <a:pt x="3017" y="1359"/>
                    <a:pt x="2832" y="1169"/>
                    <a:pt x="2766" y="927"/>
                  </a:cubicBezTo>
                  <a:cubicBezTo>
                    <a:pt x="2748" y="855"/>
                    <a:pt x="2683" y="805"/>
                    <a:pt x="2610" y="805"/>
                  </a:cubicBezTo>
                  <a:cubicBezTo>
                    <a:pt x="2604" y="805"/>
                    <a:pt x="2597" y="806"/>
                    <a:pt x="2590" y="807"/>
                  </a:cubicBezTo>
                  <a:cubicBezTo>
                    <a:pt x="2509" y="816"/>
                    <a:pt x="2448" y="885"/>
                    <a:pt x="2448" y="966"/>
                  </a:cubicBezTo>
                  <a:cubicBezTo>
                    <a:pt x="2449" y="1027"/>
                    <a:pt x="2423" y="1085"/>
                    <a:pt x="2377" y="1124"/>
                  </a:cubicBezTo>
                  <a:cubicBezTo>
                    <a:pt x="2221" y="1263"/>
                    <a:pt x="1848" y="1308"/>
                    <a:pt x="1522" y="1308"/>
                  </a:cubicBezTo>
                  <a:cubicBezTo>
                    <a:pt x="1451" y="1308"/>
                    <a:pt x="1381" y="1306"/>
                    <a:pt x="1317" y="1302"/>
                  </a:cubicBezTo>
                  <a:lnTo>
                    <a:pt x="1317" y="1290"/>
                  </a:lnTo>
                  <a:cubicBezTo>
                    <a:pt x="1317" y="754"/>
                    <a:pt x="1751" y="320"/>
                    <a:pt x="2286" y="320"/>
                  </a:cubicBezTo>
                  <a:close/>
                  <a:moveTo>
                    <a:pt x="994" y="1630"/>
                  </a:moveTo>
                  <a:lnTo>
                    <a:pt x="994" y="2089"/>
                  </a:lnTo>
                  <a:cubicBezTo>
                    <a:pt x="896" y="2054"/>
                    <a:pt x="831" y="1963"/>
                    <a:pt x="831" y="1859"/>
                  </a:cubicBezTo>
                  <a:cubicBezTo>
                    <a:pt x="831" y="1756"/>
                    <a:pt x="896" y="1665"/>
                    <a:pt x="994" y="1630"/>
                  </a:cubicBezTo>
                  <a:close/>
                  <a:moveTo>
                    <a:pt x="3598" y="1630"/>
                  </a:moveTo>
                  <a:cubicBezTo>
                    <a:pt x="3696" y="1665"/>
                    <a:pt x="3761" y="1756"/>
                    <a:pt x="3761" y="1859"/>
                  </a:cubicBezTo>
                  <a:cubicBezTo>
                    <a:pt x="3761" y="1963"/>
                    <a:pt x="3696" y="2054"/>
                    <a:pt x="3598" y="2089"/>
                  </a:cubicBezTo>
                  <a:lnTo>
                    <a:pt x="3598" y="1630"/>
                  </a:lnTo>
                  <a:close/>
                  <a:moveTo>
                    <a:pt x="2612" y="1351"/>
                  </a:moveTo>
                  <a:cubicBezTo>
                    <a:pt x="2760" y="1572"/>
                    <a:pt x="2993" y="1723"/>
                    <a:pt x="3256" y="1766"/>
                  </a:cubicBezTo>
                  <a:lnTo>
                    <a:pt x="3256" y="2085"/>
                  </a:lnTo>
                  <a:cubicBezTo>
                    <a:pt x="3256" y="2624"/>
                    <a:pt x="2823" y="3072"/>
                    <a:pt x="2287" y="3072"/>
                  </a:cubicBezTo>
                  <a:cubicBezTo>
                    <a:pt x="2280" y="3072"/>
                    <a:pt x="2273" y="3072"/>
                    <a:pt x="2266" y="3072"/>
                  </a:cubicBezTo>
                  <a:cubicBezTo>
                    <a:pt x="1740" y="3061"/>
                    <a:pt x="1317" y="2632"/>
                    <a:pt x="1317" y="2102"/>
                  </a:cubicBezTo>
                  <a:lnTo>
                    <a:pt x="1317" y="1631"/>
                  </a:lnTo>
                  <a:cubicBezTo>
                    <a:pt x="1380" y="1634"/>
                    <a:pt x="1454" y="1637"/>
                    <a:pt x="1537" y="1637"/>
                  </a:cubicBezTo>
                  <a:cubicBezTo>
                    <a:pt x="1876" y="1637"/>
                    <a:pt x="2344" y="1592"/>
                    <a:pt x="2592" y="1370"/>
                  </a:cubicBezTo>
                  <a:cubicBezTo>
                    <a:pt x="2598" y="1363"/>
                    <a:pt x="2606" y="1357"/>
                    <a:pt x="2612" y="1351"/>
                  </a:cubicBezTo>
                  <a:close/>
                  <a:moveTo>
                    <a:pt x="2952" y="3233"/>
                  </a:moveTo>
                  <a:lnTo>
                    <a:pt x="2952" y="3488"/>
                  </a:lnTo>
                  <a:cubicBezTo>
                    <a:pt x="2952" y="3536"/>
                    <a:pt x="2930" y="3582"/>
                    <a:pt x="2891" y="3612"/>
                  </a:cubicBezTo>
                  <a:cubicBezTo>
                    <a:pt x="2862" y="3636"/>
                    <a:pt x="2824" y="3649"/>
                    <a:pt x="2787" y="3649"/>
                  </a:cubicBezTo>
                  <a:cubicBezTo>
                    <a:pt x="2776" y="3649"/>
                    <a:pt x="2765" y="3648"/>
                    <a:pt x="2755" y="3646"/>
                  </a:cubicBezTo>
                  <a:lnTo>
                    <a:pt x="2457" y="3587"/>
                  </a:lnTo>
                  <a:lnTo>
                    <a:pt x="2457" y="3385"/>
                  </a:lnTo>
                  <a:cubicBezTo>
                    <a:pt x="2623" y="3365"/>
                    <a:pt x="2783" y="3313"/>
                    <a:pt x="2929" y="3233"/>
                  </a:cubicBezTo>
                  <a:close/>
                  <a:moveTo>
                    <a:pt x="1663" y="3233"/>
                  </a:moveTo>
                  <a:cubicBezTo>
                    <a:pt x="1809" y="3313"/>
                    <a:pt x="1968" y="3365"/>
                    <a:pt x="2134" y="3385"/>
                  </a:cubicBezTo>
                  <a:lnTo>
                    <a:pt x="2134" y="3587"/>
                  </a:lnTo>
                  <a:lnTo>
                    <a:pt x="1838" y="3646"/>
                  </a:lnTo>
                  <a:cubicBezTo>
                    <a:pt x="1827" y="3648"/>
                    <a:pt x="1816" y="3649"/>
                    <a:pt x="1805" y="3649"/>
                  </a:cubicBezTo>
                  <a:cubicBezTo>
                    <a:pt x="1747" y="3649"/>
                    <a:pt x="1690" y="3619"/>
                    <a:pt x="1659" y="3565"/>
                  </a:cubicBezTo>
                  <a:cubicBezTo>
                    <a:pt x="1646" y="3540"/>
                    <a:pt x="1639" y="3512"/>
                    <a:pt x="1639" y="3483"/>
                  </a:cubicBezTo>
                  <a:lnTo>
                    <a:pt x="1639" y="3233"/>
                  </a:lnTo>
                  <a:close/>
                  <a:moveTo>
                    <a:pt x="3274" y="3267"/>
                  </a:moveTo>
                  <a:cubicBezTo>
                    <a:pt x="3565" y="3303"/>
                    <a:pt x="3830" y="3453"/>
                    <a:pt x="4011" y="3684"/>
                  </a:cubicBezTo>
                  <a:cubicBezTo>
                    <a:pt x="4137" y="3855"/>
                    <a:pt x="4211" y="4059"/>
                    <a:pt x="4223" y="4272"/>
                  </a:cubicBezTo>
                  <a:cubicBezTo>
                    <a:pt x="4235" y="4409"/>
                    <a:pt x="4192" y="4546"/>
                    <a:pt x="4104" y="4652"/>
                  </a:cubicBezTo>
                  <a:cubicBezTo>
                    <a:pt x="4015" y="4758"/>
                    <a:pt x="3888" y="4824"/>
                    <a:pt x="3750" y="4837"/>
                  </a:cubicBezTo>
                  <a:lnTo>
                    <a:pt x="3750" y="4225"/>
                  </a:lnTo>
                  <a:cubicBezTo>
                    <a:pt x="3750" y="4144"/>
                    <a:pt x="3692" y="4070"/>
                    <a:pt x="3612" y="4060"/>
                  </a:cubicBezTo>
                  <a:cubicBezTo>
                    <a:pt x="3603" y="4059"/>
                    <a:pt x="3595" y="4058"/>
                    <a:pt x="3587" y="4058"/>
                  </a:cubicBezTo>
                  <a:cubicBezTo>
                    <a:pt x="3498" y="4058"/>
                    <a:pt x="3427" y="4131"/>
                    <a:pt x="3427" y="4219"/>
                  </a:cubicBezTo>
                  <a:lnTo>
                    <a:pt x="3427" y="4868"/>
                  </a:lnTo>
                  <a:lnTo>
                    <a:pt x="2457" y="4868"/>
                  </a:lnTo>
                  <a:lnTo>
                    <a:pt x="2457" y="3931"/>
                  </a:lnTo>
                  <a:lnTo>
                    <a:pt x="2687" y="3977"/>
                  </a:lnTo>
                  <a:cubicBezTo>
                    <a:pt x="2720" y="3983"/>
                    <a:pt x="2752" y="3986"/>
                    <a:pt x="2784" y="3986"/>
                  </a:cubicBezTo>
                  <a:cubicBezTo>
                    <a:pt x="2897" y="3986"/>
                    <a:pt x="3007" y="3948"/>
                    <a:pt x="3095" y="3876"/>
                  </a:cubicBezTo>
                  <a:cubicBezTo>
                    <a:pt x="3208" y="3784"/>
                    <a:pt x="3274" y="3646"/>
                    <a:pt x="3274" y="3500"/>
                  </a:cubicBezTo>
                  <a:lnTo>
                    <a:pt x="3274" y="3267"/>
                  </a:lnTo>
                  <a:close/>
                  <a:moveTo>
                    <a:pt x="1316" y="3267"/>
                  </a:moveTo>
                  <a:lnTo>
                    <a:pt x="1316" y="3499"/>
                  </a:lnTo>
                  <a:cubicBezTo>
                    <a:pt x="1316" y="3645"/>
                    <a:pt x="1382" y="3784"/>
                    <a:pt x="1496" y="3876"/>
                  </a:cubicBezTo>
                  <a:cubicBezTo>
                    <a:pt x="1584" y="3948"/>
                    <a:pt x="1695" y="3986"/>
                    <a:pt x="1807" y="3986"/>
                  </a:cubicBezTo>
                  <a:cubicBezTo>
                    <a:pt x="1839" y="3986"/>
                    <a:pt x="1871" y="3983"/>
                    <a:pt x="1903" y="3977"/>
                  </a:cubicBezTo>
                  <a:lnTo>
                    <a:pt x="2134" y="3932"/>
                  </a:lnTo>
                  <a:lnTo>
                    <a:pt x="2134" y="4869"/>
                  </a:lnTo>
                  <a:lnTo>
                    <a:pt x="1164" y="4869"/>
                  </a:lnTo>
                  <a:lnTo>
                    <a:pt x="1164" y="4225"/>
                  </a:lnTo>
                  <a:cubicBezTo>
                    <a:pt x="1164" y="4144"/>
                    <a:pt x="1107" y="4071"/>
                    <a:pt x="1026" y="4060"/>
                  </a:cubicBezTo>
                  <a:cubicBezTo>
                    <a:pt x="1018" y="4059"/>
                    <a:pt x="1010" y="4058"/>
                    <a:pt x="1002" y="4058"/>
                  </a:cubicBezTo>
                  <a:cubicBezTo>
                    <a:pt x="913" y="4058"/>
                    <a:pt x="841" y="4131"/>
                    <a:pt x="841" y="4220"/>
                  </a:cubicBezTo>
                  <a:lnTo>
                    <a:pt x="841" y="4837"/>
                  </a:lnTo>
                  <a:cubicBezTo>
                    <a:pt x="703" y="4824"/>
                    <a:pt x="576" y="4758"/>
                    <a:pt x="488" y="4652"/>
                  </a:cubicBezTo>
                  <a:cubicBezTo>
                    <a:pt x="399" y="4546"/>
                    <a:pt x="356" y="4408"/>
                    <a:pt x="369" y="4271"/>
                  </a:cubicBezTo>
                  <a:cubicBezTo>
                    <a:pt x="380" y="4060"/>
                    <a:pt x="455" y="3856"/>
                    <a:pt x="581" y="3685"/>
                  </a:cubicBezTo>
                  <a:cubicBezTo>
                    <a:pt x="761" y="3454"/>
                    <a:pt x="1025" y="3303"/>
                    <a:pt x="1316" y="3267"/>
                  </a:cubicBezTo>
                  <a:close/>
                  <a:moveTo>
                    <a:pt x="2296" y="0"/>
                  </a:moveTo>
                  <a:cubicBezTo>
                    <a:pt x="1576" y="0"/>
                    <a:pt x="994" y="582"/>
                    <a:pt x="994" y="1298"/>
                  </a:cubicBezTo>
                  <a:lnTo>
                    <a:pt x="994" y="1307"/>
                  </a:lnTo>
                  <a:cubicBezTo>
                    <a:pt x="705" y="1346"/>
                    <a:pt x="494" y="1597"/>
                    <a:pt x="504" y="1887"/>
                  </a:cubicBezTo>
                  <a:cubicBezTo>
                    <a:pt x="516" y="2177"/>
                    <a:pt x="745" y="2411"/>
                    <a:pt x="1036" y="2430"/>
                  </a:cubicBezTo>
                  <a:cubicBezTo>
                    <a:pt x="1082" y="2614"/>
                    <a:pt x="1168" y="2785"/>
                    <a:pt x="1289" y="2931"/>
                  </a:cubicBezTo>
                  <a:cubicBezTo>
                    <a:pt x="900" y="2977"/>
                    <a:pt x="546" y="3176"/>
                    <a:pt x="307" y="3483"/>
                  </a:cubicBezTo>
                  <a:cubicBezTo>
                    <a:pt x="137" y="3708"/>
                    <a:pt x="38" y="3977"/>
                    <a:pt x="20" y="4257"/>
                  </a:cubicBezTo>
                  <a:cubicBezTo>
                    <a:pt x="0" y="4498"/>
                    <a:pt x="82" y="4736"/>
                    <a:pt x="245" y="4914"/>
                  </a:cubicBezTo>
                  <a:cubicBezTo>
                    <a:pt x="410" y="5091"/>
                    <a:pt x="641" y="5192"/>
                    <a:pt x="882" y="5192"/>
                  </a:cubicBezTo>
                  <a:lnTo>
                    <a:pt x="3709" y="5192"/>
                  </a:lnTo>
                  <a:cubicBezTo>
                    <a:pt x="3951" y="5192"/>
                    <a:pt x="4182" y="5091"/>
                    <a:pt x="4346" y="4914"/>
                  </a:cubicBezTo>
                  <a:cubicBezTo>
                    <a:pt x="4510" y="4736"/>
                    <a:pt x="4592" y="4499"/>
                    <a:pt x="4571" y="4258"/>
                  </a:cubicBezTo>
                  <a:cubicBezTo>
                    <a:pt x="4554" y="3977"/>
                    <a:pt x="4455" y="3708"/>
                    <a:pt x="4285" y="3482"/>
                  </a:cubicBezTo>
                  <a:cubicBezTo>
                    <a:pt x="4045" y="3176"/>
                    <a:pt x="3691" y="2976"/>
                    <a:pt x="3303" y="2931"/>
                  </a:cubicBezTo>
                  <a:cubicBezTo>
                    <a:pt x="3424" y="2785"/>
                    <a:pt x="3510" y="2614"/>
                    <a:pt x="3557" y="2430"/>
                  </a:cubicBezTo>
                  <a:cubicBezTo>
                    <a:pt x="3847" y="2411"/>
                    <a:pt x="4076" y="2176"/>
                    <a:pt x="4086" y="1887"/>
                  </a:cubicBezTo>
                  <a:cubicBezTo>
                    <a:pt x="4097" y="1597"/>
                    <a:pt x="3886" y="1346"/>
                    <a:pt x="3598" y="1307"/>
                  </a:cubicBezTo>
                  <a:lnTo>
                    <a:pt x="3598" y="1298"/>
                  </a:lnTo>
                  <a:cubicBezTo>
                    <a:pt x="3598" y="582"/>
                    <a:pt x="3015" y="0"/>
                    <a:pt x="22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2" name="Google Shape;1562;p60"/>
          <p:cNvGrpSpPr/>
          <p:nvPr/>
        </p:nvGrpSpPr>
        <p:grpSpPr>
          <a:xfrm>
            <a:off x="962317" y="1679694"/>
            <a:ext cx="385933" cy="385701"/>
            <a:chOff x="7226034" y="2144594"/>
            <a:chExt cx="385933" cy="385701"/>
          </a:xfrm>
        </p:grpSpPr>
        <p:sp>
          <p:nvSpPr>
            <p:cNvPr id="1563" name="Google Shape;1563;p60"/>
            <p:cNvSpPr/>
            <p:nvPr/>
          </p:nvSpPr>
          <p:spPr>
            <a:xfrm>
              <a:off x="7226034" y="2144594"/>
              <a:ext cx="291645" cy="292264"/>
            </a:xfrm>
            <a:custGeom>
              <a:avLst/>
              <a:gdLst/>
              <a:ahLst/>
              <a:cxnLst/>
              <a:rect l="l" t="t" r="r" b="b"/>
              <a:pathLst>
                <a:path w="7538" h="7554" extrusionOk="0">
                  <a:moveTo>
                    <a:pt x="5456" y="4646"/>
                  </a:moveTo>
                  <a:lnTo>
                    <a:pt x="5785" y="6534"/>
                  </a:lnTo>
                  <a:cubicBezTo>
                    <a:pt x="4423" y="7554"/>
                    <a:pt x="2518" y="7413"/>
                    <a:pt x="1320" y="6204"/>
                  </a:cubicBezTo>
                  <a:cubicBezTo>
                    <a:pt x="123" y="4995"/>
                    <a:pt x="1" y="3089"/>
                    <a:pt x="1033" y="1736"/>
                  </a:cubicBezTo>
                  <a:cubicBezTo>
                    <a:pt x="2066" y="384"/>
                    <a:pt x="3937" y="0"/>
                    <a:pt x="5419" y="837"/>
                  </a:cubicBezTo>
                  <a:cubicBezTo>
                    <a:pt x="6901" y="1674"/>
                    <a:pt x="7538" y="3475"/>
                    <a:pt x="6913" y="5058"/>
                  </a:cubicBezTo>
                  <a:lnTo>
                    <a:pt x="5687" y="4472"/>
                  </a:lnTo>
                  <a:cubicBezTo>
                    <a:pt x="5631" y="4444"/>
                    <a:pt x="5566" y="4451"/>
                    <a:pt x="5518" y="4487"/>
                  </a:cubicBezTo>
                  <a:cubicBezTo>
                    <a:pt x="5469" y="4524"/>
                    <a:pt x="5445" y="4585"/>
                    <a:pt x="5456" y="46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60"/>
            <p:cNvSpPr/>
            <p:nvPr/>
          </p:nvSpPr>
          <p:spPr>
            <a:xfrm>
              <a:off x="7238763" y="2159993"/>
              <a:ext cx="142534" cy="263711"/>
            </a:xfrm>
            <a:custGeom>
              <a:avLst/>
              <a:gdLst/>
              <a:ahLst/>
              <a:cxnLst/>
              <a:rect l="l" t="t" r="r" b="b"/>
              <a:pathLst>
                <a:path w="3684" h="6816" extrusionOk="0">
                  <a:moveTo>
                    <a:pt x="495" y="3408"/>
                  </a:moveTo>
                  <a:cubicBezTo>
                    <a:pt x="495" y="1622"/>
                    <a:pt x="1877" y="139"/>
                    <a:pt x="3659" y="13"/>
                  </a:cubicBezTo>
                  <a:cubicBezTo>
                    <a:pt x="3578" y="7"/>
                    <a:pt x="3498" y="0"/>
                    <a:pt x="3415" y="0"/>
                  </a:cubicBezTo>
                  <a:cubicBezTo>
                    <a:pt x="3333" y="0"/>
                    <a:pt x="3253" y="8"/>
                    <a:pt x="3172" y="13"/>
                  </a:cubicBezTo>
                  <a:cubicBezTo>
                    <a:pt x="1384" y="138"/>
                    <a:pt x="0" y="1628"/>
                    <a:pt x="7" y="3420"/>
                  </a:cubicBezTo>
                  <a:cubicBezTo>
                    <a:pt x="14" y="5213"/>
                    <a:pt x="1409" y="6692"/>
                    <a:pt x="3198" y="6804"/>
                  </a:cubicBezTo>
                  <a:cubicBezTo>
                    <a:pt x="3270" y="6809"/>
                    <a:pt x="3342" y="6815"/>
                    <a:pt x="3415" y="6815"/>
                  </a:cubicBezTo>
                  <a:cubicBezTo>
                    <a:pt x="3505" y="6815"/>
                    <a:pt x="3595" y="6811"/>
                    <a:pt x="3684" y="6804"/>
                  </a:cubicBezTo>
                  <a:cubicBezTo>
                    <a:pt x="1891" y="6690"/>
                    <a:pt x="496" y="5203"/>
                    <a:pt x="495" y="340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60"/>
            <p:cNvSpPr/>
            <p:nvPr/>
          </p:nvSpPr>
          <p:spPr>
            <a:xfrm>
              <a:off x="7232766" y="2240468"/>
              <a:ext cx="21666" cy="51342"/>
            </a:xfrm>
            <a:custGeom>
              <a:avLst/>
              <a:gdLst/>
              <a:ahLst/>
              <a:cxnLst/>
              <a:rect l="l" t="t" r="r" b="b"/>
              <a:pathLst>
                <a:path w="560" h="1327" extrusionOk="0">
                  <a:moveTo>
                    <a:pt x="258" y="1"/>
                  </a:moveTo>
                  <a:lnTo>
                    <a:pt x="559" y="121"/>
                  </a:lnTo>
                  <a:cubicBezTo>
                    <a:pt x="406" y="505"/>
                    <a:pt x="326" y="914"/>
                    <a:pt x="325" y="1327"/>
                  </a:cubicBezTo>
                  <a:lnTo>
                    <a:pt x="1" y="1327"/>
                  </a:lnTo>
                  <a:cubicBezTo>
                    <a:pt x="2" y="872"/>
                    <a:pt x="90" y="423"/>
                    <a:pt x="2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60"/>
            <p:cNvSpPr/>
            <p:nvPr/>
          </p:nvSpPr>
          <p:spPr>
            <a:xfrm>
              <a:off x="7233539" y="2260896"/>
              <a:ext cx="15708" cy="12613"/>
            </a:xfrm>
            <a:custGeom>
              <a:avLst/>
              <a:gdLst/>
              <a:ahLst/>
              <a:cxnLst/>
              <a:rect l="l" t="t" r="r" b="b"/>
              <a:pathLst>
                <a:path w="406" h="326" extrusionOk="0">
                  <a:moveTo>
                    <a:pt x="210" y="325"/>
                  </a:moveTo>
                  <a:cubicBezTo>
                    <a:pt x="91" y="325"/>
                    <a:pt x="1" y="199"/>
                    <a:pt x="71" y="73"/>
                  </a:cubicBezTo>
                  <a:cubicBezTo>
                    <a:pt x="95" y="28"/>
                    <a:pt x="145" y="1"/>
                    <a:pt x="197" y="1"/>
                  </a:cubicBezTo>
                  <a:lnTo>
                    <a:pt x="214" y="1"/>
                  </a:lnTo>
                  <a:cubicBezTo>
                    <a:pt x="277" y="1"/>
                    <a:pt x="335" y="37"/>
                    <a:pt x="359" y="96"/>
                  </a:cubicBezTo>
                  <a:cubicBezTo>
                    <a:pt x="405" y="214"/>
                    <a:pt x="320" y="325"/>
                    <a:pt x="210" y="3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60"/>
            <p:cNvSpPr/>
            <p:nvPr/>
          </p:nvSpPr>
          <p:spPr>
            <a:xfrm>
              <a:off x="7362455" y="2316532"/>
              <a:ext cx="87439" cy="107210"/>
            </a:xfrm>
            <a:custGeom>
              <a:avLst/>
              <a:gdLst/>
              <a:ahLst/>
              <a:cxnLst/>
              <a:rect l="l" t="t" r="r" b="b"/>
              <a:pathLst>
                <a:path w="2260" h="2771" extrusionOk="0">
                  <a:moveTo>
                    <a:pt x="1930" y="149"/>
                  </a:moveTo>
                  <a:lnTo>
                    <a:pt x="1673" y="27"/>
                  </a:lnTo>
                  <a:cubicBezTo>
                    <a:pt x="1619" y="0"/>
                    <a:pt x="1553" y="7"/>
                    <a:pt x="1504" y="43"/>
                  </a:cubicBezTo>
                  <a:cubicBezTo>
                    <a:pt x="1456" y="81"/>
                    <a:pt x="1432" y="142"/>
                    <a:pt x="1443" y="202"/>
                  </a:cubicBezTo>
                  <a:lnTo>
                    <a:pt x="1772" y="2091"/>
                  </a:lnTo>
                  <a:cubicBezTo>
                    <a:pt x="1258" y="2477"/>
                    <a:pt x="642" y="2708"/>
                    <a:pt x="1" y="2758"/>
                  </a:cubicBezTo>
                  <a:cubicBezTo>
                    <a:pt x="73" y="2763"/>
                    <a:pt x="145" y="2769"/>
                    <a:pt x="218" y="2769"/>
                  </a:cubicBezTo>
                  <a:cubicBezTo>
                    <a:pt x="954" y="2770"/>
                    <a:pt x="1670" y="2532"/>
                    <a:pt x="2259" y="2091"/>
                  </a:cubicBezTo>
                  <a:lnTo>
                    <a:pt x="1930" y="202"/>
                  </a:lnTo>
                  <a:cubicBezTo>
                    <a:pt x="1928" y="184"/>
                    <a:pt x="1927" y="166"/>
                    <a:pt x="1930" y="1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60"/>
            <p:cNvSpPr/>
            <p:nvPr/>
          </p:nvSpPr>
          <p:spPr>
            <a:xfrm>
              <a:off x="7361487" y="2159993"/>
              <a:ext cx="148028" cy="180295"/>
            </a:xfrm>
            <a:custGeom>
              <a:avLst/>
              <a:gdLst/>
              <a:ahLst/>
              <a:cxnLst/>
              <a:rect l="l" t="t" r="r" b="b"/>
              <a:pathLst>
                <a:path w="3826" h="4660" extrusionOk="0">
                  <a:moveTo>
                    <a:pt x="243" y="0"/>
                  </a:moveTo>
                  <a:cubicBezTo>
                    <a:pt x="161" y="0"/>
                    <a:pt x="81" y="8"/>
                    <a:pt x="0" y="13"/>
                  </a:cubicBezTo>
                  <a:cubicBezTo>
                    <a:pt x="1045" y="84"/>
                    <a:pt x="1999" y="635"/>
                    <a:pt x="2585" y="1504"/>
                  </a:cubicBezTo>
                  <a:cubicBezTo>
                    <a:pt x="3170" y="2374"/>
                    <a:pt x="3321" y="3463"/>
                    <a:pt x="2994" y="4460"/>
                  </a:cubicBezTo>
                  <a:lnTo>
                    <a:pt x="3412" y="4660"/>
                  </a:lnTo>
                  <a:cubicBezTo>
                    <a:pt x="3826" y="3610"/>
                    <a:pt x="3695" y="2424"/>
                    <a:pt x="3060" y="1491"/>
                  </a:cubicBezTo>
                  <a:cubicBezTo>
                    <a:pt x="2426" y="559"/>
                    <a:pt x="1371" y="0"/>
                    <a:pt x="2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60"/>
            <p:cNvSpPr/>
            <p:nvPr/>
          </p:nvSpPr>
          <p:spPr>
            <a:xfrm>
              <a:off x="7289176" y="2304306"/>
              <a:ext cx="163581" cy="75059"/>
            </a:xfrm>
            <a:custGeom>
              <a:avLst/>
              <a:gdLst/>
              <a:ahLst/>
              <a:cxnLst/>
              <a:rect l="l" t="t" r="r" b="b"/>
              <a:pathLst>
                <a:path w="4228" h="1940" extrusionOk="0">
                  <a:moveTo>
                    <a:pt x="4212" y="1183"/>
                  </a:moveTo>
                  <a:cubicBezTo>
                    <a:pt x="4228" y="1378"/>
                    <a:pt x="4163" y="1570"/>
                    <a:pt x="4031" y="1714"/>
                  </a:cubicBezTo>
                  <a:cubicBezTo>
                    <a:pt x="3898" y="1858"/>
                    <a:pt x="3712" y="1940"/>
                    <a:pt x="3517" y="1940"/>
                  </a:cubicBezTo>
                  <a:lnTo>
                    <a:pt x="711" y="1940"/>
                  </a:lnTo>
                  <a:cubicBezTo>
                    <a:pt x="516" y="1940"/>
                    <a:pt x="330" y="1858"/>
                    <a:pt x="198" y="1714"/>
                  </a:cubicBezTo>
                  <a:cubicBezTo>
                    <a:pt x="65" y="1570"/>
                    <a:pt x="0" y="1378"/>
                    <a:pt x="16" y="1183"/>
                  </a:cubicBezTo>
                  <a:cubicBezTo>
                    <a:pt x="32" y="935"/>
                    <a:pt x="118" y="696"/>
                    <a:pt x="267" y="498"/>
                  </a:cubicBezTo>
                  <a:cubicBezTo>
                    <a:pt x="513" y="184"/>
                    <a:pt x="889" y="0"/>
                    <a:pt x="1287" y="0"/>
                  </a:cubicBezTo>
                  <a:lnTo>
                    <a:pt x="1306" y="0"/>
                  </a:lnTo>
                  <a:lnTo>
                    <a:pt x="1306" y="414"/>
                  </a:lnTo>
                  <a:cubicBezTo>
                    <a:pt x="1307" y="511"/>
                    <a:pt x="1350" y="603"/>
                    <a:pt x="1424" y="664"/>
                  </a:cubicBezTo>
                  <a:cubicBezTo>
                    <a:pt x="1499" y="726"/>
                    <a:pt x="1598" y="750"/>
                    <a:pt x="1692" y="731"/>
                  </a:cubicBezTo>
                  <a:lnTo>
                    <a:pt x="2114" y="647"/>
                  </a:lnTo>
                  <a:lnTo>
                    <a:pt x="2536" y="731"/>
                  </a:lnTo>
                  <a:cubicBezTo>
                    <a:pt x="2631" y="750"/>
                    <a:pt x="2729" y="726"/>
                    <a:pt x="2804" y="664"/>
                  </a:cubicBezTo>
                  <a:cubicBezTo>
                    <a:pt x="2879" y="603"/>
                    <a:pt x="2922" y="511"/>
                    <a:pt x="2922" y="414"/>
                  </a:cubicBezTo>
                  <a:lnTo>
                    <a:pt x="2922" y="0"/>
                  </a:lnTo>
                  <a:lnTo>
                    <a:pt x="2942" y="0"/>
                  </a:lnTo>
                  <a:cubicBezTo>
                    <a:pt x="3340" y="0"/>
                    <a:pt x="3716" y="184"/>
                    <a:pt x="3961" y="498"/>
                  </a:cubicBezTo>
                  <a:cubicBezTo>
                    <a:pt x="4109" y="697"/>
                    <a:pt x="4196" y="936"/>
                    <a:pt x="4212" y="118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60"/>
            <p:cNvSpPr/>
            <p:nvPr/>
          </p:nvSpPr>
          <p:spPr>
            <a:xfrm>
              <a:off x="7402189" y="2304306"/>
              <a:ext cx="50568" cy="75059"/>
            </a:xfrm>
            <a:custGeom>
              <a:avLst/>
              <a:gdLst/>
              <a:ahLst/>
              <a:cxnLst/>
              <a:rect l="l" t="t" r="r" b="b"/>
              <a:pathLst>
                <a:path w="1307" h="1940" extrusionOk="0">
                  <a:moveTo>
                    <a:pt x="1040" y="497"/>
                  </a:moveTo>
                  <a:cubicBezTo>
                    <a:pt x="795" y="184"/>
                    <a:pt x="419" y="0"/>
                    <a:pt x="21" y="0"/>
                  </a:cubicBezTo>
                  <a:lnTo>
                    <a:pt x="1" y="0"/>
                  </a:lnTo>
                  <a:lnTo>
                    <a:pt x="1" y="88"/>
                  </a:lnTo>
                  <a:cubicBezTo>
                    <a:pt x="219" y="172"/>
                    <a:pt x="411" y="314"/>
                    <a:pt x="555" y="498"/>
                  </a:cubicBezTo>
                  <a:cubicBezTo>
                    <a:pt x="704" y="697"/>
                    <a:pt x="791" y="935"/>
                    <a:pt x="806" y="1184"/>
                  </a:cubicBezTo>
                  <a:cubicBezTo>
                    <a:pt x="823" y="1378"/>
                    <a:pt x="757" y="1570"/>
                    <a:pt x="624" y="1714"/>
                  </a:cubicBezTo>
                  <a:cubicBezTo>
                    <a:pt x="492" y="1858"/>
                    <a:pt x="306" y="1940"/>
                    <a:pt x="111" y="1940"/>
                  </a:cubicBezTo>
                  <a:lnTo>
                    <a:pt x="596" y="1940"/>
                  </a:lnTo>
                  <a:cubicBezTo>
                    <a:pt x="791" y="1940"/>
                    <a:pt x="977" y="1858"/>
                    <a:pt x="1110" y="1714"/>
                  </a:cubicBezTo>
                  <a:cubicBezTo>
                    <a:pt x="1242" y="1570"/>
                    <a:pt x="1307" y="1378"/>
                    <a:pt x="1291" y="1184"/>
                  </a:cubicBezTo>
                  <a:cubicBezTo>
                    <a:pt x="1276" y="935"/>
                    <a:pt x="1189" y="696"/>
                    <a:pt x="1040" y="4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60"/>
            <p:cNvSpPr/>
            <p:nvPr/>
          </p:nvSpPr>
          <p:spPr>
            <a:xfrm>
              <a:off x="7327169" y="2222941"/>
              <a:ext cx="87633" cy="89683"/>
            </a:xfrm>
            <a:custGeom>
              <a:avLst/>
              <a:gdLst/>
              <a:ahLst/>
              <a:cxnLst/>
              <a:rect l="l" t="t" r="r" b="b"/>
              <a:pathLst>
                <a:path w="2265" h="2318" extrusionOk="0">
                  <a:moveTo>
                    <a:pt x="2263" y="647"/>
                  </a:moveTo>
                  <a:lnTo>
                    <a:pt x="2263" y="1132"/>
                  </a:lnTo>
                  <a:cubicBezTo>
                    <a:pt x="2264" y="1530"/>
                    <a:pt x="2055" y="1897"/>
                    <a:pt x="1714" y="2101"/>
                  </a:cubicBezTo>
                  <a:cubicBezTo>
                    <a:pt x="1356" y="2317"/>
                    <a:pt x="908" y="2317"/>
                    <a:pt x="550" y="2101"/>
                  </a:cubicBezTo>
                  <a:cubicBezTo>
                    <a:pt x="209" y="1897"/>
                    <a:pt x="0" y="1530"/>
                    <a:pt x="1" y="1132"/>
                  </a:cubicBezTo>
                  <a:lnTo>
                    <a:pt x="1" y="485"/>
                  </a:lnTo>
                  <a:cubicBezTo>
                    <a:pt x="1" y="485"/>
                    <a:pt x="1456" y="647"/>
                    <a:pt x="1456" y="1"/>
                  </a:cubicBezTo>
                  <a:cubicBezTo>
                    <a:pt x="1456" y="1"/>
                    <a:pt x="1617" y="647"/>
                    <a:pt x="2263" y="6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60"/>
            <p:cNvSpPr/>
            <p:nvPr/>
          </p:nvSpPr>
          <p:spPr>
            <a:xfrm>
              <a:off x="7360559" y="2247664"/>
              <a:ext cx="54243" cy="62833"/>
            </a:xfrm>
            <a:custGeom>
              <a:avLst/>
              <a:gdLst/>
              <a:ahLst/>
              <a:cxnLst/>
              <a:rect l="l" t="t" r="r" b="b"/>
              <a:pathLst>
                <a:path w="1402" h="1624" extrusionOk="0">
                  <a:moveTo>
                    <a:pt x="907" y="0"/>
                  </a:moveTo>
                  <a:lnTo>
                    <a:pt x="907" y="488"/>
                  </a:lnTo>
                  <a:cubicBezTo>
                    <a:pt x="907" y="886"/>
                    <a:pt x="693" y="1256"/>
                    <a:pt x="346" y="1461"/>
                  </a:cubicBezTo>
                  <a:cubicBezTo>
                    <a:pt x="239" y="1524"/>
                    <a:pt x="122" y="1569"/>
                    <a:pt x="0" y="1594"/>
                  </a:cubicBezTo>
                  <a:cubicBezTo>
                    <a:pt x="81" y="1612"/>
                    <a:pt x="164" y="1622"/>
                    <a:pt x="247" y="1623"/>
                  </a:cubicBezTo>
                  <a:cubicBezTo>
                    <a:pt x="456" y="1624"/>
                    <a:pt x="661" y="1567"/>
                    <a:pt x="840" y="1461"/>
                  </a:cubicBezTo>
                  <a:cubicBezTo>
                    <a:pt x="1188" y="1256"/>
                    <a:pt x="1401" y="886"/>
                    <a:pt x="1400" y="488"/>
                  </a:cubicBezTo>
                  <a:lnTo>
                    <a:pt x="14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60"/>
            <p:cNvSpPr/>
            <p:nvPr/>
          </p:nvSpPr>
          <p:spPr>
            <a:xfrm>
              <a:off x="7327208" y="2188623"/>
              <a:ext cx="87555" cy="59196"/>
            </a:xfrm>
            <a:custGeom>
              <a:avLst/>
              <a:gdLst/>
              <a:ahLst/>
              <a:cxnLst/>
              <a:rect l="l" t="t" r="r" b="b"/>
              <a:pathLst>
                <a:path w="2263" h="1530" extrusionOk="0">
                  <a:moveTo>
                    <a:pt x="2262" y="1223"/>
                  </a:moveTo>
                  <a:lnTo>
                    <a:pt x="2262" y="1530"/>
                  </a:lnTo>
                  <a:cubicBezTo>
                    <a:pt x="1616" y="1530"/>
                    <a:pt x="1455" y="883"/>
                    <a:pt x="1455" y="883"/>
                  </a:cubicBezTo>
                  <a:cubicBezTo>
                    <a:pt x="1455" y="1530"/>
                    <a:pt x="0" y="1368"/>
                    <a:pt x="0" y="1368"/>
                  </a:cubicBezTo>
                  <a:lnTo>
                    <a:pt x="0" y="1223"/>
                  </a:lnTo>
                  <a:cubicBezTo>
                    <a:pt x="0" y="861"/>
                    <a:pt x="165" y="513"/>
                    <a:pt x="457" y="298"/>
                  </a:cubicBezTo>
                  <a:cubicBezTo>
                    <a:pt x="858" y="1"/>
                    <a:pt x="1404" y="1"/>
                    <a:pt x="1805" y="298"/>
                  </a:cubicBezTo>
                  <a:cubicBezTo>
                    <a:pt x="2097" y="513"/>
                    <a:pt x="2262" y="861"/>
                    <a:pt x="2262" y="12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60"/>
            <p:cNvSpPr/>
            <p:nvPr/>
          </p:nvSpPr>
          <p:spPr>
            <a:xfrm>
              <a:off x="7360559" y="2190906"/>
              <a:ext cx="54243" cy="57571"/>
            </a:xfrm>
            <a:custGeom>
              <a:avLst/>
              <a:gdLst/>
              <a:ahLst/>
              <a:cxnLst/>
              <a:rect l="l" t="t" r="r" b="b"/>
              <a:pathLst>
                <a:path w="1402" h="1488" extrusionOk="0">
                  <a:moveTo>
                    <a:pt x="1063" y="339"/>
                  </a:moveTo>
                  <a:cubicBezTo>
                    <a:pt x="847" y="122"/>
                    <a:pt x="553" y="0"/>
                    <a:pt x="247" y="1"/>
                  </a:cubicBezTo>
                  <a:cubicBezTo>
                    <a:pt x="164" y="1"/>
                    <a:pt x="81" y="11"/>
                    <a:pt x="0" y="29"/>
                  </a:cubicBezTo>
                  <a:cubicBezTo>
                    <a:pt x="529" y="144"/>
                    <a:pt x="907" y="614"/>
                    <a:pt x="907" y="1154"/>
                  </a:cubicBezTo>
                  <a:lnTo>
                    <a:pt x="907" y="1322"/>
                  </a:lnTo>
                  <a:cubicBezTo>
                    <a:pt x="1047" y="1431"/>
                    <a:pt x="1222" y="1487"/>
                    <a:pt x="1400" y="1484"/>
                  </a:cubicBezTo>
                  <a:lnTo>
                    <a:pt x="1400" y="1154"/>
                  </a:lnTo>
                  <a:cubicBezTo>
                    <a:pt x="1401" y="849"/>
                    <a:pt x="1279" y="555"/>
                    <a:pt x="1063" y="3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60"/>
            <p:cNvSpPr/>
            <p:nvPr/>
          </p:nvSpPr>
          <p:spPr>
            <a:xfrm>
              <a:off x="7306509" y="2241783"/>
              <a:ext cx="20738" cy="31687"/>
            </a:xfrm>
            <a:custGeom>
              <a:avLst/>
              <a:gdLst/>
              <a:ahLst/>
              <a:cxnLst/>
              <a:rect l="l" t="t" r="r" b="b"/>
              <a:pathLst>
                <a:path w="536" h="819" extrusionOk="0">
                  <a:moveTo>
                    <a:pt x="535" y="0"/>
                  </a:moveTo>
                  <a:lnTo>
                    <a:pt x="535" y="818"/>
                  </a:lnTo>
                  <a:lnTo>
                    <a:pt x="459" y="818"/>
                  </a:lnTo>
                  <a:cubicBezTo>
                    <a:pt x="263" y="818"/>
                    <a:pt x="90" y="684"/>
                    <a:pt x="52" y="493"/>
                  </a:cubicBezTo>
                  <a:cubicBezTo>
                    <a:pt x="1" y="230"/>
                    <a:pt x="200" y="0"/>
                    <a:pt x="453" y="0"/>
                  </a:cubicBezTo>
                  <a:lnTo>
                    <a:pt x="5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60"/>
            <p:cNvSpPr/>
            <p:nvPr/>
          </p:nvSpPr>
          <p:spPr>
            <a:xfrm>
              <a:off x="7414725" y="2241783"/>
              <a:ext cx="19035" cy="31687"/>
            </a:xfrm>
            <a:custGeom>
              <a:avLst/>
              <a:gdLst/>
              <a:ahLst/>
              <a:cxnLst/>
              <a:rect l="l" t="t" r="r" b="b"/>
              <a:pathLst>
                <a:path w="492" h="819" extrusionOk="0">
                  <a:moveTo>
                    <a:pt x="490" y="409"/>
                  </a:moveTo>
                  <a:cubicBezTo>
                    <a:pt x="490" y="634"/>
                    <a:pt x="308" y="818"/>
                    <a:pt x="82" y="818"/>
                  </a:cubicBezTo>
                  <a:lnTo>
                    <a:pt x="0" y="818"/>
                  </a:lnTo>
                  <a:lnTo>
                    <a:pt x="0" y="0"/>
                  </a:lnTo>
                  <a:lnTo>
                    <a:pt x="82" y="0"/>
                  </a:lnTo>
                  <a:cubicBezTo>
                    <a:pt x="191" y="0"/>
                    <a:pt x="295" y="43"/>
                    <a:pt x="372" y="120"/>
                  </a:cubicBezTo>
                  <a:cubicBezTo>
                    <a:pt x="448" y="197"/>
                    <a:pt x="492" y="300"/>
                    <a:pt x="490" y="40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60"/>
            <p:cNvSpPr/>
            <p:nvPr/>
          </p:nvSpPr>
          <p:spPr>
            <a:xfrm>
              <a:off x="7339705" y="2304306"/>
              <a:ext cx="62562" cy="29134"/>
            </a:xfrm>
            <a:custGeom>
              <a:avLst/>
              <a:gdLst/>
              <a:ahLst/>
              <a:cxnLst/>
              <a:rect l="l" t="t" r="r" b="b"/>
              <a:pathLst>
                <a:path w="1617" h="753" extrusionOk="0">
                  <a:moveTo>
                    <a:pt x="1617" y="0"/>
                  </a:moveTo>
                  <a:lnTo>
                    <a:pt x="1617" y="416"/>
                  </a:lnTo>
                  <a:cubicBezTo>
                    <a:pt x="1616" y="513"/>
                    <a:pt x="1573" y="605"/>
                    <a:pt x="1498" y="666"/>
                  </a:cubicBezTo>
                  <a:cubicBezTo>
                    <a:pt x="1423" y="728"/>
                    <a:pt x="1325" y="752"/>
                    <a:pt x="1230" y="733"/>
                  </a:cubicBezTo>
                  <a:lnTo>
                    <a:pt x="808" y="649"/>
                  </a:lnTo>
                  <a:lnTo>
                    <a:pt x="386" y="733"/>
                  </a:lnTo>
                  <a:cubicBezTo>
                    <a:pt x="292" y="752"/>
                    <a:pt x="193" y="728"/>
                    <a:pt x="118" y="666"/>
                  </a:cubicBezTo>
                  <a:cubicBezTo>
                    <a:pt x="44" y="605"/>
                    <a:pt x="1" y="513"/>
                    <a:pt x="1" y="416"/>
                  </a:cubicBezTo>
                  <a:lnTo>
                    <a:pt x="1" y="0"/>
                  </a:lnTo>
                  <a:lnTo>
                    <a:pt x="226" y="0"/>
                  </a:lnTo>
                  <a:cubicBezTo>
                    <a:pt x="584" y="217"/>
                    <a:pt x="1032" y="217"/>
                    <a:pt x="1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60"/>
            <p:cNvSpPr/>
            <p:nvPr/>
          </p:nvSpPr>
          <p:spPr>
            <a:xfrm>
              <a:off x="7436701" y="2316532"/>
              <a:ext cx="167257" cy="208384"/>
            </a:xfrm>
            <a:custGeom>
              <a:avLst/>
              <a:gdLst/>
              <a:ahLst/>
              <a:cxnLst/>
              <a:rect l="l" t="t" r="r" b="b"/>
              <a:pathLst>
                <a:path w="4323" h="5386" extrusionOk="0">
                  <a:moveTo>
                    <a:pt x="4237" y="4762"/>
                  </a:moveTo>
                  <a:lnTo>
                    <a:pt x="3862" y="5046"/>
                  </a:lnTo>
                  <a:lnTo>
                    <a:pt x="3486" y="5332"/>
                  </a:lnTo>
                  <a:cubicBezTo>
                    <a:pt x="3414" y="5385"/>
                    <a:pt x="3312" y="5371"/>
                    <a:pt x="3258" y="5300"/>
                  </a:cubicBezTo>
                  <a:lnTo>
                    <a:pt x="1746" y="3306"/>
                  </a:lnTo>
                  <a:lnTo>
                    <a:pt x="941" y="4310"/>
                  </a:lnTo>
                  <a:cubicBezTo>
                    <a:pt x="910" y="4349"/>
                    <a:pt x="858" y="4365"/>
                    <a:pt x="811" y="4354"/>
                  </a:cubicBezTo>
                  <a:cubicBezTo>
                    <a:pt x="763" y="4341"/>
                    <a:pt x="726" y="4302"/>
                    <a:pt x="716" y="4253"/>
                  </a:cubicBezTo>
                  <a:lnTo>
                    <a:pt x="340" y="2091"/>
                  </a:lnTo>
                  <a:lnTo>
                    <a:pt x="11" y="202"/>
                  </a:lnTo>
                  <a:cubicBezTo>
                    <a:pt x="0" y="142"/>
                    <a:pt x="23" y="81"/>
                    <a:pt x="73" y="43"/>
                  </a:cubicBezTo>
                  <a:cubicBezTo>
                    <a:pt x="121" y="7"/>
                    <a:pt x="186" y="0"/>
                    <a:pt x="242" y="27"/>
                  </a:cubicBezTo>
                  <a:lnTo>
                    <a:pt x="1468" y="615"/>
                  </a:lnTo>
                  <a:lnTo>
                    <a:pt x="3950" y="1803"/>
                  </a:lnTo>
                  <a:cubicBezTo>
                    <a:pt x="3995" y="1825"/>
                    <a:pt x="4023" y="1872"/>
                    <a:pt x="4022" y="1921"/>
                  </a:cubicBezTo>
                  <a:cubicBezTo>
                    <a:pt x="4021" y="1970"/>
                    <a:pt x="3990" y="2015"/>
                    <a:pt x="3945" y="2035"/>
                  </a:cubicBezTo>
                  <a:lnTo>
                    <a:pt x="2759" y="2540"/>
                  </a:lnTo>
                  <a:lnTo>
                    <a:pt x="4270" y="4533"/>
                  </a:lnTo>
                  <a:cubicBezTo>
                    <a:pt x="4322" y="4606"/>
                    <a:pt x="4309" y="4708"/>
                    <a:pt x="4237" y="47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60"/>
            <p:cNvSpPr/>
            <p:nvPr/>
          </p:nvSpPr>
          <p:spPr>
            <a:xfrm>
              <a:off x="7437088" y="2316687"/>
              <a:ext cx="166909" cy="207572"/>
            </a:xfrm>
            <a:custGeom>
              <a:avLst/>
              <a:gdLst/>
              <a:ahLst/>
              <a:cxnLst/>
              <a:rect l="l" t="t" r="r" b="b"/>
              <a:pathLst>
                <a:path w="4314" h="5365" extrusionOk="0">
                  <a:moveTo>
                    <a:pt x="4260" y="4529"/>
                  </a:moveTo>
                  <a:lnTo>
                    <a:pt x="2750" y="2535"/>
                  </a:lnTo>
                  <a:lnTo>
                    <a:pt x="3935" y="2030"/>
                  </a:lnTo>
                  <a:cubicBezTo>
                    <a:pt x="3980" y="2010"/>
                    <a:pt x="4011" y="1966"/>
                    <a:pt x="4012" y="1916"/>
                  </a:cubicBezTo>
                  <a:cubicBezTo>
                    <a:pt x="4013" y="1866"/>
                    <a:pt x="3985" y="1820"/>
                    <a:pt x="3941" y="1798"/>
                  </a:cubicBezTo>
                  <a:lnTo>
                    <a:pt x="1458" y="610"/>
                  </a:lnTo>
                  <a:lnTo>
                    <a:pt x="232" y="23"/>
                  </a:lnTo>
                  <a:cubicBezTo>
                    <a:pt x="184" y="0"/>
                    <a:pt x="131" y="2"/>
                    <a:pt x="85" y="26"/>
                  </a:cubicBezTo>
                  <a:cubicBezTo>
                    <a:pt x="40" y="50"/>
                    <a:pt x="8" y="95"/>
                    <a:pt x="1" y="145"/>
                  </a:cubicBezTo>
                  <a:lnTo>
                    <a:pt x="971" y="611"/>
                  </a:lnTo>
                  <a:lnTo>
                    <a:pt x="3453" y="1799"/>
                  </a:lnTo>
                  <a:cubicBezTo>
                    <a:pt x="3498" y="1821"/>
                    <a:pt x="3526" y="1868"/>
                    <a:pt x="3525" y="1917"/>
                  </a:cubicBezTo>
                  <a:cubicBezTo>
                    <a:pt x="3524" y="1967"/>
                    <a:pt x="3494" y="2011"/>
                    <a:pt x="3449" y="2031"/>
                  </a:cubicBezTo>
                  <a:lnTo>
                    <a:pt x="2454" y="2455"/>
                  </a:lnTo>
                  <a:cubicBezTo>
                    <a:pt x="2408" y="2474"/>
                    <a:pt x="2374" y="2513"/>
                    <a:pt x="2361" y="2562"/>
                  </a:cubicBezTo>
                  <a:cubicBezTo>
                    <a:pt x="2348" y="2610"/>
                    <a:pt x="2358" y="2662"/>
                    <a:pt x="2389" y="2701"/>
                  </a:cubicBezTo>
                  <a:lnTo>
                    <a:pt x="3774" y="4529"/>
                  </a:lnTo>
                  <a:cubicBezTo>
                    <a:pt x="3826" y="4601"/>
                    <a:pt x="3812" y="4703"/>
                    <a:pt x="3741" y="4757"/>
                  </a:cubicBezTo>
                  <a:lnTo>
                    <a:pt x="3366" y="5042"/>
                  </a:lnTo>
                  <a:lnTo>
                    <a:pt x="3169" y="5191"/>
                  </a:lnTo>
                  <a:lnTo>
                    <a:pt x="3249" y="5296"/>
                  </a:lnTo>
                  <a:cubicBezTo>
                    <a:pt x="3275" y="5331"/>
                    <a:pt x="3313" y="5353"/>
                    <a:pt x="3356" y="5359"/>
                  </a:cubicBezTo>
                  <a:cubicBezTo>
                    <a:pt x="3399" y="5364"/>
                    <a:pt x="3442" y="5354"/>
                    <a:pt x="3476" y="5328"/>
                  </a:cubicBezTo>
                  <a:lnTo>
                    <a:pt x="3852" y="5042"/>
                  </a:lnTo>
                  <a:lnTo>
                    <a:pt x="4227" y="4757"/>
                  </a:lnTo>
                  <a:cubicBezTo>
                    <a:pt x="4299" y="4704"/>
                    <a:pt x="4313" y="4602"/>
                    <a:pt x="4260" y="45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60"/>
            <p:cNvSpPr/>
            <p:nvPr/>
          </p:nvSpPr>
          <p:spPr>
            <a:xfrm>
              <a:off x="7232379" y="2153686"/>
              <a:ext cx="379588" cy="376608"/>
            </a:xfrm>
            <a:custGeom>
              <a:avLst/>
              <a:gdLst/>
              <a:ahLst/>
              <a:cxnLst/>
              <a:rect l="l" t="t" r="r" b="b"/>
              <a:pathLst>
                <a:path w="9811" h="9734" extrusionOk="0">
                  <a:moveTo>
                    <a:pt x="3573" y="1139"/>
                  </a:moveTo>
                  <a:cubicBezTo>
                    <a:pt x="4108" y="1140"/>
                    <a:pt x="4542" y="1574"/>
                    <a:pt x="4542" y="2109"/>
                  </a:cubicBezTo>
                  <a:lnTo>
                    <a:pt x="4542" y="2251"/>
                  </a:lnTo>
                  <a:cubicBezTo>
                    <a:pt x="4304" y="2178"/>
                    <a:pt x="4119" y="1987"/>
                    <a:pt x="4053" y="1747"/>
                  </a:cubicBezTo>
                  <a:cubicBezTo>
                    <a:pt x="4034" y="1673"/>
                    <a:pt x="3969" y="1624"/>
                    <a:pt x="3895" y="1624"/>
                  </a:cubicBezTo>
                  <a:cubicBezTo>
                    <a:pt x="3889" y="1624"/>
                    <a:pt x="3883" y="1624"/>
                    <a:pt x="3876" y="1625"/>
                  </a:cubicBezTo>
                  <a:cubicBezTo>
                    <a:pt x="3795" y="1636"/>
                    <a:pt x="3734" y="1704"/>
                    <a:pt x="3734" y="1786"/>
                  </a:cubicBezTo>
                  <a:cubicBezTo>
                    <a:pt x="3735" y="1847"/>
                    <a:pt x="3709" y="1904"/>
                    <a:pt x="3663" y="1942"/>
                  </a:cubicBezTo>
                  <a:cubicBezTo>
                    <a:pt x="3507" y="2082"/>
                    <a:pt x="3133" y="2128"/>
                    <a:pt x="2806" y="2128"/>
                  </a:cubicBezTo>
                  <a:cubicBezTo>
                    <a:pt x="2735" y="2128"/>
                    <a:pt x="2667" y="2125"/>
                    <a:pt x="2603" y="2122"/>
                  </a:cubicBezTo>
                  <a:lnTo>
                    <a:pt x="2603" y="2109"/>
                  </a:lnTo>
                  <a:cubicBezTo>
                    <a:pt x="2603" y="1574"/>
                    <a:pt x="3037" y="1140"/>
                    <a:pt x="3573" y="1139"/>
                  </a:cubicBezTo>
                  <a:close/>
                  <a:moveTo>
                    <a:pt x="2280" y="2449"/>
                  </a:moveTo>
                  <a:lnTo>
                    <a:pt x="2280" y="2908"/>
                  </a:lnTo>
                  <a:cubicBezTo>
                    <a:pt x="2182" y="2874"/>
                    <a:pt x="2117" y="2781"/>
                    <a:pt x="2117" y="2678"/>
                  </a:cubicBezTo>
                  <a:cubicBezTo>
                    <a:pt x="2117" y="2575"/>
                    <a:pt x="2182" y="2483"/>
                    <a:pt x="2280" y="2449"/>
                  </a:cubicBezTo>
                  <a:close/>
                  <a:moveTo>
                    <a:pt x="4884" y="2449"/>
                  </a:moveTo>
                  <a:cubicBezTo>
                    <a:pt x="4982" y="2483"/>
                    <a:pt x="5047" y="2575"/>
                    <a:pt x="5047" y="2678"/>
                  </a:cubicBezTo>
                  <a:cubicBezTo>
                    <a:pt x="5047" y="2781"/>
                    <a:pt x="4982" y="2874"/>
                    <a:pt x="4884" y="2908"/>
                  </a:cubicBezTo>
                  <a:lnTo>
                    <a:pt x="4884" y="2449"/>
                  </a:lnTo>
                  <a:close/>
                  <a:moveTo>
                    <a:pt x="3898" y="2170"/>
                  </a:moveTo>
                  <a:cubicBezTo>
                    <a:pt x="4045" y="2392"/>
                    <a:pt x="4279" y="2542"/>
                    <a:pt x="4542" y="2585"/>
                  </a:cubicBezTo>
                  <a:lnTo>
                    <a:pt x="4542" y="2904"/>
                  </a:lnTo>
                  <a:cubicBezTo>
                    <a:pt x="4542" y="3443"/>
                    <a:pt x="4110" y="3891"/>
                    <a:pt x="3573" y="3891"/>
                  </a:cubicBezTo>
                  <a:cubicBezTo>
                    <a:pt x="3566" y="3891"/>
                    <a:pt x="3560" y="3891"/>
                    <a:pt x="3553" y="3891"/>
                  </a:cubicBezTo>
                  <a:cubicBezTo>
                    <a:pt x="3027" y="3881"/>
                    <a:pt x="2602" y="3451"/>
                    <a:pt x="2602" y="2922"/>
                  </a:cubicBezTo>
                  <a:lnTo>
                    <a:pt x="2602" y="2450"/>
                  </a:lnTo>
                  <a:lnTo>
                    <a:pt x="2603" y="2450"/>
                  </a:lnTo>
                  <a:cubicBezTo>
                    <a:pt x="2666" y="2454"/>
                    <a:pt x="2741" y="2457"/>
                    <a:pt x="2824" y="2457"/>
                  </a:cubicBezTo>
                  <a:cubicBezTo>
                    <a:pt x="3163" y="2457"/>
                    <a:pt x="3630" y="2411"/>
                    <a:pt x="3878" y="2189"/>
                  </a:cubicBezTo>
                  <a:cubicBezTo>
                    <a:pt x="3885" y="2183"/>
                    <a:pt x="3892" y="2176"/>
                    <a:pt x="3898" y="2170"/>
                  </a:cubicBezTo>
                  <a:close/>
                  <a:moveTo>
                    <a:pt x="4238" y="4064"/>
                  </a:moveTo>
                  <a:lnTo>
                    <a:pt x="4238" y="4317"/>
                  </a:lnTo>
                  <a:cubicBezTo>
                    <a:pt x="4238" y="4366"/>
                    <a:pt x="4215" y="4412"/>
                    <a:pt x="4178" y="4442"/>
                  </a:cubicBezTo>
                  <a:cubicBezTo>
                    <a:pt x="4148" y="4467"/>
                    <a:pt x="4112" y="4479"/>
                    <a:pt x="4074" y="4479"/>
                  </a:cubicBezTo>
                  <a:cubicBezTo>
                    <a:pt x="4063" y="4479"/>
                    <a:pt x="4052" y="4478"/>
                    <a:pt x="4041" y="4476"/>
                  </a:cubicBezTo>
                  <a:lnTo>
                    <a:pt x="3744" y="4418"/>
                  </a:lnTo>
                  <a:lnTo>
                    <a:pt x="3743" y="4216"/>
                  </a:lnTo>
                  <a:cubicBezTo>
                    <a:pt x="3909" y="4196"/>
                    <a:pt x="4069" y="4144"/>
                    <a:pt x="4215" y="4064"/>
                  </a:cubicBezTo>
                  <a:close/>
                  <a:moveTo>
                    <a:pt x="2949" y="4064"/>
                  </a:moveTo>
                  <a:cubicBezTo>
                    <a:pt x="3095" y="4144"/>
                    <a:pt x="3255" y="4196"/>
                    <a:pt x="3420" y="4216"/>
                  </a:cubicBezTo>
                  <a:lnTo>
                    <a:pt x="3420" y="4418"/>
                  </a:lnTo>
                  <a:lnTo>
                    <a:pt x="3124" y="4477"/>
                  </a:lnTo>
                  <a:cubicBezTo>
                    <a:pt x="3113" y="4479"/>
                    <a:pt x="3102" y="4480"/>
                    <a:pt x="3092" y="4480"/>
                  </a:cubicBezTo>
                  <a:cubicBezTo>
                    <a:pt x="3033" y="4480"/>
                    <a:pt x="2978" y="4450"/>
                    <a:pt x="2946" y="4396"/>
                  </a:cubicBezTo>
                  <a:cubicBezTo>
                    <a:pt x="2932" y="4371"/>
                    <a:pt x="2926" y="4343"/>
                    <a:pt x="2926" y="4313"/>
                  </a:cubicBezTo>
                  <a:lnTo>
                    <a:pt x="2926" y="4064"/>
                  </a:lnTo>
                  <a:close/>
                  <a:moveTo>
                    <a:pt x="2603" y="4069"/>
                  </a:moveTo>
                  <a:lnTo>
                    <a:pt x="2603" y="4311"/>
                  </a:lnTo>
                  <a:cubicBezTo>
                    <a:pt x="2602" y="4457"/>
                    <a:pt x="2669" y="4596"/>
                    <a:pt x="2782" y="4688"/>
                  </a:cubicBezTo>
                  <a:cubicBezTo>
                    <a:pt x="2871" y="4760"/>
                    <a:pt x="2980" y="4798"/>
                    <a:pt x="3091" y="4798"/>
                  </a:cubicBezTo>
                  <a:cubicBezTo>
                    <a:pt x="3124" y="4798"/>
                    <a:pt x="3157" y="4795"/>
                    <a:pt x="3189" y="4788"/>
                  </a:cubicBezTo>
                  <a:lnTo>
                    <a:pt x="3420" y="4742"/>
                  </a:lnTo>
                  <a:lnTo>
                    <a:pt x="3420" y="5680"/>
                  </a:lnTo>
                  <a:lnTo>
                    <a:pt x="2451" y="5680"/>
                  </a:lnTo>
                  <a:lnTo>
                    <a:pt x="2451" y="5038"/>
                  </a:lnTo>
                  <a:cubicBezTo>
                    <a:pt x="2451" y="4964"/>
                    <a:pt x="2405" y="4898"/>
                    <a:pt x="2335" y="4877"/>
                  </a:cubicBezTo>
                  <a:cubicBezTo>
                    <a:pt x="2316" y="4872"/>
                    <a:pt x="2298" y="4869"/>
                    <a:pt x="2280" y="4869"/>
                  </a:cubicBezTo>
                  <a:cubicBezTo>
                    <a:pt x="2185" y="4869"/>
                    <a:pt x="2109" y="4941"/>
                    <a:pt x="2109" y="5031"/>
                  </a:cubicBezTo>
                  <a:lnTo>
                    <a:pt x="2109" y="5669"/>
                  </a:lnTo>
                  <a:cubicBezTo>
                    <a:pt x="1970" y="5656"/>
                    <a:pt x="1842" y="5590"/>
                    <a:pt x="1753" y="5483"/>
                  </a:cubicBezTo>
                  <a:cubicBezTo>
                    <a:pt x="1664" y="5377"/>
                    <a:pt x="1621" y="5239"/>
                    <a:pt x="1633" y="5101"/>
                  </a:cubicBezTo>
                  <a:lnTo>
                    <a:pt x="1633" y="5094"/>
                  </a:lnTo>
                  <a:cubicBezTo>
                    <a:pt x="1646" y="4878"/>
                    <a:pt x="1721" y="4670"/>
                    <a:pt x="1851" y="4496"/>
                  </a:cubicBezTo>
                  <a:cubicBezTo>
                    <a:pt x="2034" y="4259"/>
                    <a:pt x="2305" y="4105"/>
                    <a:pt x="2603" y="4069"/>
                  </a:cubicBezTo>
                  <a:close/>
                  <a:moveTo>
                    <a:pt x="4542" y="4055"/>
                  </a:moveTo>
                  <a:cubicBezTo>
                    <a:pt x="4759" y="4081"/>
                    <a:pt x="4964" y="4170"/>
                    <a:pt x="5132" y="4310"/>
                  </a:cubicBezTo>
                  <a:cubicBezTo>
                    <a:pt x="5124" y="4350"/>
                    <a:pt x="5122" y="4391"/>
                    <a:pt x="5128" y="4432"/>
                  </a:cubicBezTo>
                  <a:lnTo>
                    <a:pt x="5326" y="5568"/>
                  </a:lnTo>
                  <a:cubicBezTo>
                    <a:pt x="5243" y="5635"/>
                    <a:pt x="5143" y="5676"/>
                    <a:pt x="5037" y="5687"/>
                  </a:cubicBezTo>
                  <a:lnTo>
                    <a:pt x="5037" y="5037"/>
                  </a:lnTo>
                  <a:cubicBezTo>
                    <a:pt x="5037" y="4955"/>
                    <a:pt x="4979" y="4882"/>
                    <a:pt x="4899" y="4871"/>
                  </a:cubicBezTo>
                  <a:cubicBezTo>
                    <a:pt x="4891" y="4870"/>
                    <a:pt x="4883" y="4869"/>
                    <a:pt x="4876" y="4869"/>
                  </a:cubicBezTo>
                  <a:cubicBezTo>
                    <a:pt x="4786" y="4869"/>
                    <a:pt x="4713" y="4941"/>
                    <a:pt x="4713" y="5031"/>
                  </a:cubicBezTo>
                  <a:lnTo>
                    <a:pt x="4713" y="5680"/>
                  </a:lnTo>
                  <a:lnTo>
                    <a:pt x="3744" y="5680"/>
                  </a:lnTo>
                  <a:lnTo>
                    <a:pt x="3744" y="4743"/>
                  </a:lnTo>
                  <a:lnTo>
                    <a:pt x="3969" y="4789"/>
                  </a:lnTo>
                  <a:cubicBezTo>
                    <a:pt x="4000" y="4795"/>
                    <a:pt x="4031" y="4798"/>
                    <a:pt x="4062" y="4798"/>
                  </a:cubicBezTo>
                  <a:cubicBezTo>
                    <a:pt x="4172" y="4798"/>
                    <a:pt x="4280" y="4760"/>
                    <a:pt x="4367" y="4688"/>
                  </a:cubicBezTo>
                  <a:cubicBezTo>
                    <a:pt x="4478" y="4596"/>
                    <a:pt x="4542" y="4457"/>
                    <a:pt x="4542" y="4311"/>
                  </a:cubicBezTo>
                  <a:lnTo>
                    <a:pt x="4542" y="4055"/>
                  </a:lnTo>
                  <a:close/>
                  <a:moveTo>
                    <a:pt x="5461" y="4385"/>
                  </a:moveTo>
                  <a:lnTo>
                    <a:pt x="9098" y="6128"/>
                  </a:lnTo>
                  <a:lnTo>
                    <a:pt x="7988" y="6600"/>
                  </a:lnTo>
                  <a:cubicBezTo>
                    <a:pt x="7961" y="6612"/>
                    <a:pt x="7937" y="6630"/>
                    <a:pt x="7919" y="6653"/>
                  </a:cubicBezTo>
                  <a:cubicBezTo>
                    <a:pt x="7874" y="6714"/>
                    <a:pt x="7876" y="6792"/>
                    <a:pt x="7919" y="6849"/>
                  </a:cubicBezTo>
                  <a:lnTo>
                    <a:pt x="9429" y="8845"/>
                  </a:lnTo>
                  <a:lnTo>
                    <a:pt x="9429" y="8846"/>
                  </a:lnTo>
                  <a:lnTo>
                    <a:pt x="8676" y="9415"/>
                  </a:lnTo>
                  <a:lnTo>
                    <a:pt x="7165" y="7418"/>
                  </a:lnTo>
                  <a:cubicBezTo>
                    <a:pt x="7136" y="7378"/>
                    <a:pt x="7088" y="7354"/>
                    <a:pt x="7038" y="7353"/>
                  </a:cubicBezTo>
                  <a:lnTo>
                    <a:pt x="7036" y="7353"/>
                  </a:lnTo>
                  <a:cubicBezTo>
                    <a:pt x="6986" y="7353"/>
                    <a:pt x="6940" y="7376"/>
                    <a:pt x="6910" y="7414"/>
                  </a:cubicBezTo>
                  <a:lnTo>
                    <a:pt x="6152" y="8359"/>
                  </a:lnTo>
                  <a:lnTo>
                    <a:pt x="5461" y="4385"/>
                  </a:lnTo>
                  <a:close/>
                  <a:moveTo>
                    <a:pt x="3581" y="1"/>
                  </a:moveTo>
                  <a:cubicBezTo>
                    <a:pt x="3226" y="6"/>
                    <a:pt x="2872" y="58"/>
                    <a:pt x="2531" y="157"/>
                  </a:cubicBezTo>
                  <a:cubicBezTo>
                    <a:pt x="2193" y="265"/>
                    <a:pt x="1871" y="420"/>
                    <a:pt x="1574" y="614"/>
                  </a:cubicBezTo>
                  <a:cubicBezTo>
                    <a:pt x="1282" y="816"/>
                    <a:pt x="1020" y="1058"/>
                    <a:pt x="794" y="1331"/>
                  </a:cubicBezTo>
                  <a:cubicBezTo>
                    <a:pt x="573" y="1608"/>
                    <a:pt x="392" y="1916"/>
                    <a:pt x="258" y="2244"/>
                  </a:cubicBezTo>
                  <a:cubicBezTo>
                    <a:pt x="236" y="2298"/>
                    <a:pt x="244" y="2359"/>
                    <a:pt x="281" y="2405"/>
                  </a:cubicBezTo>
                  <a:cubicBezTo>
                    <a:pt x="312" y="2445"/>
                    <a:pt x="359" y="2468"/>
                    <a:pt x="408" y="2468"/>
                  </a:cubicBezTo>
                  <a:cubicBezTo>
                    <a:pt x="416" y="2468"/>
                    <a:pt x="424" y="2467"/>
                    <a:pt x="432" y="2466"/>
                  </a:cubicBezTo>
                  <a:cubicBezTo>
                    <a:pt x="490" y="2458"/>
                    <a:pt x="539" y="2419"/>
                    <a:pt x="560" y="2364"/>
                  </a:cubicBezTo>
                  <a:cubicBezTo>
                    <a:pt x="682" y="2066"/>
                    <a:pt x="846" y="1787"/>
                    <a:pt x="1047" y="1535"/>
                  </a:cubicBezTo>
                  <a:cubicBezTo>
                    <a:pt x="1253" y="1286"/>
                    <a:pt x="1491" y="1066"/>
                    <a:pt x="1757" y="883"/>
                  </a:cubicBezTo>
                  <a:cubicBezTo>
                    <a:pt x="2027" y="706"/>
                    <a:pt x="2319" y="567"/>
                    <a:pt x="2627" y="468"/>
                  </a:cubicBezTo>
                  <a:cubicBezTo>
                    <a:pt x="2937" y="379"/>
                    <a:pt x="3258" y="330"/>
                    <a:pt x="3581" y="325"/>
                  </a:cubicBezTo>
                  <a:cubicBezTo>
                    <a:pt x="3583" y="325"/>
                    <a:pt x="3585" y="325"/>
                    <a:pt x="3588" y="325"/>
                  </a:cubicBezTo>
                  <a:cubicBezTo>
                    <a:pt x="4633" y="325"/>
                    <a:pt x="5614" y="826"/>
                    <a:pt x="6225" y="1671"/>
                  </a:cubicBezTo>
                  <a:cubicBezTo>
                    <a:pt x="6837" y="2519"/>
                    <a:pt x="7001" y="3609"/>
                    <a:pt x="6666" y="4598"/>
                  </a:cubicBezTo>
                  <a:lnTo>
                    <a:pt x="5601" y="4090"/>
                  </a:lnTo>
                  <a:cubicBezTo>
                    <a:pt x="5558" y="4069"/>
                    <a:pt x="5510" y="4058"/>
                    <a:pt x="5463" y="4058"/>
                  </a:cubicBezTo>
                  <a:cubicBezTo>
                    <a:pt x="5427" y="4058"/>
                    <a:pt x="5391" y="4064"/>
                    <a:pt x="5357" y="4076"/>
                  </a:cubicBezTo>
                  <a:cubicBezTo>
                    <a:pt x="5139" y="3892"/>
                    <a:pt x="4872" y="3777"/>
                    <a:pt x="4589" y="3744"/>
                  </a:cubicBezTo>
                  <a:cubicBezTo>
                    <a:pt x="4710" y="3597"/>
                    <a:pt x="4796" y="3426"/>
                    <a:pt x="4843" y="3242"/>
                  </a:cubicBezTo>
                  <a:cubicBezTo>
                    <a:pt x="5133" y="3224"/>
                    <a:pt x="5363" y="2989"/>
                    <a:pt x="5374" y="2699"/>
                  </a:cubicBezTo>
                  <a:cubicBezTo>
                    <a:pt x="5384" y="2409"/>
                    <a:pt x="5173" y="2158"/>
                    <a:pt x="4884" y="2119"/>
                  </a:cubicBezTo>
                  <a:lnTo>
                    <a:pt x="4884" y="2110"/>
                  </a:lnTo>
                  <a:cubicBezTo>
                    <a:pt x="4884" y="1393"/>
                    <a:pt x="4301" y="812"/>
                    <a:pt x="3582" y="812"/>
                  </a:cubicBezTo>
                  <a:cubicBezTo>
                    <a:pt x="2863" y="812"/>
                    <a:pt x="2280" y="1393"/>
                    <a:pt x="2280" y="2110"/>
                  </a:cubicBezTo>
                  <a:lnTo>
                    <a:pt x="2280" y="2119"/>
                  </a:lnTo>
                  <a:cubicBezTo>
                    <a:pt x="1991" y="2157"/>
                    <a:pt x="1780" y="2408"/>
                    <a:pt x="1792" y="2698"/>
                  </a:cubicBezTo>
                  <a:cubicBezTo>
                    <a:pt x="1802" y="2988"/>
                    <a:pt x="2031" y="3223"/>
                    <a:pt x="2322" y="3241"/>
                  </a:cubicBezTo>
                  <a:cubicBezTo>
                    <a:pt x="2368" y="3425"/>
                    <a:pt x="2454" y="3596"/>
                    <a:pt x="2575" y="3742"/>
                  </a:cubicBezTo>
                  <a:cubicBezTo>
                    <a:pt x="2187" y="3788"/>
                    <a:pt x="1833" y="3987"/>
                    <a:pt x="1592" y="4294"/>
                  </a:cubicBezTo>
                  <a:cubicBezTo>
                    <a:pt x="1423" y="4519"/>
                    <a:pt x="1323" y="4788"/>
                    <a:pt x="1307" y="5068"/>
                  </a:cubicBezTo>
                  <a:cubicBezTo>
                    <a:pt x="1286" y="5309"/>
                    <a:pt x="1368" y="5546"/>
                    <a:pt x="1531" y="5725"/>
                  </a:cubicBezTo>
                  <a:cubicBezTo>
                    <a:pt x="1695" y="5902"/>
                    <a:pt x="1926" y="6004"/>
                    <a:pt x="2168" y="6004"/>
                  </a:cubicBezTo>
                  <a:lnTo>
                    <a:pt x="4995" y="6004"/>
                  </a:lnTo>
                  <a:cubicBezTo>
                    <a:pt x="5134" y="6003"/>
                    <a:pt x="5271" y="5969"/>
                    <a:pt x="5395" y="5904"/>
                  </a:cubicBezTo>
                  <a:lnTo>
                    <a:pt x="5450" y="6224"/>
                  </a:lnTo>
                  <a:cubicBezTo>
                    <a:pt x="4906" y="6609"/>
                    <a:pt x="4254" y="6815"/>
                    <a:pt x="3586" y="6815"/>
                  </a:cubicBezTo>
                  <a:cubicBezTo>
                    <a:pt x="3585" y="6815"/>
                    <a:pt x="3583" y="6815"/>
                    <a:pt x="3581" y="6815"/>
                  </a:cubicBezTo>
                  <a:cubicBezTo>
                    <a:pt x="1784" y="6812"/>
                    <a:pt x="328" y="5361"/>
                    <a:pt x="326" y="3570"/>
                  </a:cubicBezTo>
                  <a:cubicBezTo>
                    <a:pt x="326" y="3481"/>
                    <a:pt x="252" y="3408"/>
                    <a:pt x="163" y="3408"/>
                  </a:cubicBezTo>
                  <a:cubicBezTo>
                    <a:pt x="73" y="3408"/>
                    <a:pt x="0" y="3481"/>
                    <a:pt x="0" y="3570"/>
                  </a:cubicBezTo>
                  <a:cubicBezTo>
                    <a:pt x="0" y="4874"/>
                    <a:pt x="713" y="6075"/>
                    <a:pt x="1862" y="6701"/>
                  </a:cubicBezTo>
                  <a:cubicBezTo>
                    <a:pt x="2399" y="6994"/>
                    <a:pt x="2991" y="7139"/>
                    <a:pt x="3581" y="7139"/>
                  </a:cubicBezTo>
                  <a:cubicBezTo>
                    <a:pt x="4254" y="7139"/>
                    <a:pt x="4925" y="6951"/>
                    <a:pt x="5512" y="6576"/>
                  </a:cubicBezTo>
                  <a:lnTo>
                    <a:pt x="5846" y="8488"/>
                  </a:lnTo>
                  <a:cubicBezTo>
                    <a:pt x="5864" y="8600"/>
                    <a:pt x="5947" y="8690"/>
                    <a:pt x="6057" y="8718"/>
                  </a:cubicBezTo>
                  <a:cubicBezTo>
                    <a:pt x="6082" y="8725"/>
                    <a:pt x="6108" y="8729"/>
                    <a:pt x="6133" y="8729"/>
                  </a:cubicBezTo>
                  <a:cubicBezTo>
                    <a:pt x="6219" y="8729"/>
                    <a:pt x="6303" y="8690"/>
                    <a:pt x="6359" y="8621"/>
                  </a:cubicBezTo>
                  <a:lnTo>
                    <a:pt x="7038" y="7777"/>
                  </a:lnTo>
                  <a:lnTo>
                    <a:pt x="8427" y="9605"/>
                  </a:lnTo>
                  <a:cubicBezTo>
                    <a:pt x="8480" y="9674"/>
                    <a:pt x="8557" y="9719"/>
                    <a:pt x="8642" y="9731"/>
                  </a:cubicBezTo>
                  <a:cubicBezTo>
                    <a:pt x="8658" y="9733"/>
                    <a:pt x="8673" y="9734"/>
                    <a:pt x="8689" y="9734"/>
                  </a:cubicBezTo>
                  <a:cubicBezTo>
                    <a:pt x="8759" y="9734"/>
                    <a:pt x="8828" y="9711"/>
                    <a:pt x="8885" y="9668"/>
                  </a:cubicBezTo>
                  <a:lnTo>
                    <a:pt x="9638" y="9101"/>
                  </a:lnTo>
                  <a:cubicBezTo>
                    <a:pt x="9782" y="8991"/>
                    <a:pt x="9810" y="8788"/>
                    <a:pt x="9701" y="8644"/>
                  </a:cubicBezTo>
                  <a:lnTo>
                    <a:pt x="8312" y="6816"/>
                  </a:lnTo>
                  <a:lnTo>
                    <a:pt x="9311" y="6392"/>
                  </a:lnTo>
                  <a:cubicBezTo>
                    <a:pt x="9416" y="6346"/>
                    <a:pt x="9485" y="6244"/>
                    <a:pt x="9486" y="6130"/>
                  </a:cubicBezTo>
                  <a:cubicBezTo>
                    <a:pt x="9488" y="6018"/>
                    <a:pt x="9424" y="5914"/>
                    <a:pt x="9321" y="5866"/>
                  </a:cubicBezTo>
                  <a:lnTo>
                    <a:pt x="6960" y="4739"/>
                  </a:lnTo>
                  <a:cubicBezTo>
                    <a:pt x="7094" y="4363"/>
                    <a:pt x="7162" y="3968"/>
                    <a:pt x="7163" y="3570"/>
                  </a:cubicBezTo>
                  <a:cubicBezTo>
                    <a:pt x="7161" y="1600"/>
                    <a:pt x="5558" y="3"/>
                    <a:pt x="35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1" name="Google Shape;1581;p60"/>
          <p:cNvGrpSpPr/>
          <p:nvPr/>
        </p:nvGrpSpPr>
        <p:grpSpPr>
          <a:xfrm>
            <a:off x="962163" y="3156383"/>
            <a:ext cx="386242" cy="378350"/>
            <a:chOff x="7232263" y="2754658"/>
            <a:chExt cx="386242" cy="378350"/>
          </a:xfrm>
        </p:grpSpPr>
        <p:sp>
          <p:nvSpPr>
            <p:cNvPr id="1582" name="Google Shape;1582;p60"/>
            <p:cNvSpPr/>
            <p:nvPr/>
          </p:nvSpPr>
          <p:spPr>
            <a:xfrm>
              <a:off x="7238956" y="2761970"/>
              <a:ext cx="263711" cy="263672"/>
            </a:xfrm>
            <a:custGeom>
              <a:avLst/>
              <a:gdLst/>
              <a:ahLst/>
              <a:cxnLst/>
              <a:rect l="l" t="t" r="r" b="b"/>
              <a:pathLst>
                <a:path w="6816" h="6815" extrusionOk="0">
                  <a:moveTo>
                    <a:pt x="6814" y="3407"/>
                  </a:moveTo>
                  <a:cubicBezTo>
                    <a:pt x="6815" y="3682"/>
                    <a:pt x="6782" y="3955"/>
                    <a:pt x="6716" y="4222"/>
                  </a:cubicBezTo>
                  <a:cubicBezTo>
                    <a:pt x="5360" y="4272"/>
                    <a:pt x="4273" y="5360"/>
                    <a:pt x="4223" y="6716"/>
                  </a:cubicBezTo>
                  <a:cubicBezTo>
                    <a:pt x="3956" y="6782"/>
                    <a:pt x="3682" y="6814"/>
                    <a:pt x="3408" y="6814"/>
                  </a:cubicBezTo>
                  <a:cubicBezTo>
                    <a:pt x="1526" y="6814"/>
                    <a:pt x="0" y="5288"/>
                    <a:pt x="0" y="3407"/>
                  </a:cubicBezTo>
                  <a:cubicBezTo>
                    <a:pt x="0" y="1526"/>
                    <a:pt x="1526" y="0"/>
                    <a:pt x="3408" y="0"/>
                  </a:cubicBezTo>
                  <a:cubicBezTo>
                    <a:pt x="5290" y="0"/>
                    <a:pt x="6814" y="1525"/>
                    <a:pt x="6814" y="340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60"/>
            <p:cNvSpPr/>
            <p:nvPr/>
          </p:nvSpPr>
          <p:spPr>
            <a:xfrm>
              <a:off x="7361371" y="2761970"/>
              <a:ext cx="141257" cy="263672"/>
            </a:xfrm>
            <a:custGeom>
              <a:avLst/>
              <a:gdLst/>
              <a:ahLst/>
              <a:cxnLst/>
              <a:rect l="l" t="t" r="r" b="b"/>
              <a:pathLst>
                <a:path w="3651" h="6815" extrusionOk="0">
                  <a:moveTo>
                    <a:pt x="244" y="0"/>
                  </a:moveTo>
                  <a:cubicBezTo>
                    <a:pt x="162" y="0"/>
                    <a:pt x="81" y="7"/>
                    <a:pt x="0" y="12"/>
                  </a:cubicBezTo>
                  <a:cubicBezTo>
                    <a:pt x="1782" y="139"/>
                    <a:pt x="3163" y="1621"/>
                    <a:pt x="3164" y="3407"/>
                  </a:cubicBezTo>
                  <a:cubicBezTo>
                    <a:pt x="3164" y="3682"/>
                    <a:pt x="3131" y="3955"/>
                    <a:pt x="3064" y="4222"/>
                  </a:cubicBezTo>
                  <a:cubicBezTo>
                    <a:pt x="1710" y="4272"/>
                    <a:pt x="622" y="5360"/>
                    <a:pt x="572" y="6716"/>
                  </a:cubicBezTo>
                  <a:cubicBezTo>
                    <a:pt x="390" y="6760"/>
                    <a:pt x="206" y="6789"/>
                    <a:pt x="19" y="6803"/>
                  </a:cubicBezTo>
                  <a:cubicBezTo>
                    <a:pt x="94" y="6808"/>
                    <a:pt x="168" y="6814"/>
                    <a:pt x="243" y="6814"/>
                  </a:cubicBezTo>
                  <a:cubicBezTo>
                    <a:pt x="518" y="6814"/>
                    <a:pt x="791" y="6781"/>
                    <a:pt x="1058" y="6716"/>
                  </a:cubicBezTo>
                  <a:cubicBezTo>
                    <a:pt x="1109" y="5360"/>
                    <a:pt x="2196" y="4273"/>
                    <a:pt x="3552" y="4222"/>
                  </a:cubicBezTo>
                  <a:cubicBezTo>
                    <a:pt x="3618" y="3955"/>
                    <a:pt x="3650" y="3682"/>
                    <a:pt x="3650" y="3407"/>
                  </a:cubicBezTo>
                  <a:cubicBezTo>
                    <a:pt x="3650" y="1525"/>
                    <a:pt x="2126" y="0"/>
                    <a:pt x="2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60"/>
            <p:cNvSpPr/>
            <p:nvPr/>
          </p:nvSpPr>
          <p:spPr>
            <a:xfrm>
              <a:off x="7289021" y="2906284"/>
              <a:ext cx="163620" cy="75020"/>
            </a:xfrm>
            <a:custGeom>
              <a:avLst/>
              <a:gdLst/>
              <a:ahLst/>
              <a:cxnLst/>
              <a:rect l="l" t="t" r="r" b="b"/>
              <a:pathLst>
                <a:path w="4229" h="1939" extrusionOk="0">
                  <a:moveTo>
                    <a:pt x="4212" y="1183"/>
                  </a:moveTo>
                  <a:cubicBezTo>
                    <a:pt x="4229" y="1377"/>
                    <a:pt x="4164" y="1570"/>
                    <a:pt x="4031" y="1713"/>
                  </a:cubicBezTo>
                  <a:cubicBezTo>
                    <a:pt x="3899" y="1857"/>
                    <a:pt x="3713" y="1939"/>
                    <a:pt x="3518" y="1939"/>
                  </a:cubicBezTo>
                  <a:lnTo>
                    <a:pt x="712" y="1939"/>
                  </a:lnTo>
                  <a:cubicBezTo>
                    <a:pt x="517" y="1939"/>
                    <a:pt x="331" y="1857"/>
                    <a:pt x="199" y="1713"/>
                  </a:cubicBezTo>
                  <a:cubicBezTo>
                    <a:pt x="66" y="1569"/>
                    <a:pt x="0" y="1377"/>
                    <a:pt x="17" y="1183"/>
                  </a:cubicBezTo>
                  <a:cubicBezTo>
                    <a:pt x="32" y="935"/>
                    <a:pt x="119" y="696"/>
                    <a:pt x="268" y="497"/>
                  </a:cubicBezTo>
                  <a:cubicBezTo>
                    <a:pt x="513" y="183"/>
                    <a:pt x="889" y="0"/>
                    <a:pt x="1288" y="0"/>
                  </a:cubicBezTo>
                  <a:lnTo>
                    <a:pt x="1307" y="0"/>
                  </a:lnTo>
                  <a:lnTo>
                    <a:pt x="1307" y="414"/>
                  </a:lnTo>
                  <a:cubicBezTo>
                    <a:pt x="1307" y="511"/>
                    <a:pt x="1351" y="602"/>
                    <a:pt x="1426" y="664"/>
                  </a:cubicBezTo>
                  <a:cubicBezTo>
                    <a:pt x="1501" y="725"/>
                    <a:pt x="1598" y="749"/>
                    <a:pt x="1694" y="730"/>
                  </a:cubicBezTo>
                  <a:lnTo>
                    <a:pt x="2115" y="646"/>
                  </a:lnTo>
                  <a:lnTo>
                    <a:pt x="2537" y="730"/>
                  </a:lnTo>
                  <a:cubicBezTo>
                    <a:pt x="2633" y="749"/>
                    <a:pt x="2730" y="725"/>
                    <a:pt x="2806" y="663"/>
                  </a:cubicBezTo>
                  <a:cubicBezTo>
                    <a:pt x="2881" y="602"/>
                    <a:pt x="2924" y="509"/>
                    <a:pt x="2924" y="413"/>
                  </a:cubicBezTo>
                  <a:lnTo>
                    <a:pt x="2924" y="0"/>
                  </a:lnTo>
                  <a:lnTo>
                    <a:pt x="2942" y="0"/>
                  </a:lnTo>
                  <a:cubicBezTo>
                    <a:pt x="3341" y="0"/>
                    <a:pt x="3717" y="184"/>
                    <a:pt x="3963" y="498"/>
                  </a:cubicBezTo>
                  <a:cubicBezTo>
                    <a:pt x="4111" y="696"/>
                    <a:pt x="4197" y="935"/>
                    <a:pt x="4212" y="118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60"/>
            <p:cNvSpPr/>
            <p:nvPr/>
          </p:nvSpPr>
          <p:spPr>
            <a:xfrm>
              <a:off x="7402112" y="2906284"/>
              <a:ext cx="50568" cy="75020"/>
            </a:xfrm>
            <a:custGeom>
              <a:avLst/>
              <a:gdLst/>
              <a:ahLst/>
              <a:cxnLst/>
              <a:rect l="l" t="t" r="r" b="b"/>
              <a:pathLst>
                <a:path w="1307" h="1939" extrusionOk="0">
                  <a:moveTo>
                    <a:pt x="1039" y="497"/>
                  </a:moveTo>
                  <a:cubicBezTo>
                    <a:pt x="793" y="183"/>
                    <a:pt x="417" y="0"/>
                    <a:pt x="19" y="0"/>
                  </a:cubicBezTo>
                  <a:lnTo>
                    <a:pt x="1" y="0"/>
                  </a:lnTo>
                  <a:lnTo>
                    <a:pt x="1" y="88"/>
                  </a:lnTo>
                  <a:cubicBezTo>
                    <a:pt x="219" y="172"/>
                    <a:pt x="410" y="313"/>
                    <a:pt x="555" y="498"/>
                  </a:cubicBezTo>
                  <a:cubicBezTo>
                    <a:pt x="703" y="696"/>
                    <a:pt x="790" y="935"/>
                    <a:pt x="805" y="1183"/>
                  </a:cubicBezTo>
                  <a:cubicBezTo>
                    <a:pt x="822" y="1377"/>
                    <a:pt x="757" y="1570"/>
                    <a:pt x="624" y="1714"/>
                  </a:cubicBezTo>
                  <a:cubicBezTo>
                    <a:pt x="492" y="1857"/>
                    <a:pt x="306" y="1939"/>
                    <a:pt x="111" y="1939"/>
                  </a:cubicBezTo>
                  <a:lnTo>
                    <a:pt x="595" y="1939"/>
                  </a:lnTo>
                  <a:cubicBezTo>
                    <a:pt x="790" y="1939"/>
                    <a:pt x="977" y="1857"/>
                    <a:pt x="1108" y="1714"/>
                  </a:cubicBezTo>
                  <a:cubicBezTo>
                    <a:pt x="1241" y="1570"/>
                    <a:pt x="1307" y="1377"/>
                    <a:pt x="1290" y="1183"/>
                  </a:cubicBezTo>
                  <a:cubicBezTo>
                    <a:pt x="1275" y="935"/>
                    <a:pt x="1188" y="696"/>
                    <a:pt x="1039" y="4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60"/>
            <p:cNvSpPr/>
            <p:nvPr/>
          </p:nvSpPr>
          <p:spPr>
            <a:xfrm>
              <a:off x="7327092" y="2824880"/>
              <a:ext cx="87555" cy="89683"/>
            </a:xfrm>
            <a:custGeom>
              <a:avLst/>
              <a:gdLst/>
              <a:ahLst/>
              <a:cxnLst/>
              <a:rect l="l" t="t" r="r" b="b"/>
              <a:pathLst>
                <a:path w="2263" h="2318" extrusionOk="0">
                  <a:moveTo>
                    <a:pt x="2263" y="648"/>
                  </a:moveTo>
                  <a:lnTo>
                    <a:pt x="2263" y="1132"/>
                  </a:lnTo>
                  <a:cubicBezTo>
                    <a:pt x="2263" y="1530"/>
                    <a:pt x="2055" y="1898"/>
                    <a:pt x="1714" y="2102"/>
                  </a:cubicBezTo>
                  <a:cubicBezTo>
                    <a:pt x="1356" y="2317"/>
                    <a:pt x="907" y="2317"/>
                    <a:pt x="550" y="2102"/>
                  </a:cubicBezTo>
                  <a:cubicBezTo>
                    <a:pt x="209" y="1898"/>
                    <a:pt x="0" y="1530"/>
                    <a:pt x="0" y="1132"/>
                  </a:cubicBezTo>
                  <a:lnTo>
                    <a:pt x="0" y="486"/>
                  </a:lnTo>
                  <a:cubicBezTo>
                    <a:pt x="0" y="486"/>
                    <a:pt x="1454" y="648"/>
                    <a:pt x="1454" y="1"/>
                  </a:cubicBezTo>
                  <a:cubicBezTo>
                    <a:pt x="1454" y="1"/>
                    <a:pt x="1616" y="648"/>
                    <a:pt x="2263" y="64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60"/>
            <p:cNvSpPr/>
            <p:nvPr/>
          </p:nvSpPr>
          <p:spPr>
            <a:xfrm>
              <a:off x="7360443" y="2849603"/>
              <a:ext cx="54205" cy="62833"/>
            </a:xfrm>
            <a:custGeom>
              <a:avLst/>
              <a:gdLst/>
              <a:ahLst/>
              <a:cxnLst/>
              <a:rect l="l" t="t" r="r" b="b"/>
              <a:pathLst>
                <a:path w="1401" h="1624" extrusionOk="0">
                  <a:moveTo>
                    <a:pt x="906" y="0"/>
                  </a:moveTo>
                  <a:lnTo>
                    <a:pt x="906" y="488"/>
                  </a:lnTo>
                  <a:cubicBezTo>
                    <a:pt x="907" y="887"/>
                    <a:pt x="694" y="1256"/>
                    <a:pt x="347" y="1461"/>
                  </a:cubicBezTo>
                  <a:cubicBezTo>
                    <a:pt x="240" y="1524"/>
                    <a:pt x="122" y="1569"/>
                    <a:pt x="0" y="1594"/>
                  </a:cubicBezTo>
                  <a:cubicBezTo>
                    <a:pt x="81" y="1613"/>
                    <a:pt x="164" y="1623"/>
                    <a:pt x="247" y="1623"/>
                  </a:cubicBezTo>
                  <a:cubicBezTo>
                    <a:pt x="457" y="1624"/>
                    <a:pt x="662" y="1568"/>
                    <a:pt x="840" y="1461"/>
                  </a:cubicBezTo>
                  <a:cubicBezTo>
                    <a:pt x="1189" y="1256"/>
                    <a:pt x="1401" y="887"/>
                    <a:pt x="1401" y="488"/>
                  </a:cubicBezTo>
                  <a:lnTo>
                    <a:pt x="14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60"/>
            <p:cNvSpPr/>
            <p:nvPr/>
          </p:nvSpPr>
          <p:spPr>
            <a:xfrm>
              <a:off x="7327092" y="2790562"/>
              <a:ext cx="87555" cy="59196"/>
            </a:xfrm>
            <a:custGeom>
              <a:avLst/>
              <a:gdLst/>
              <a:ahLst/>
              <a:cxnLst/>
              <a:rect l="l" t="t" r="r" b="b"/>
              <a:pathLst>
                <a:path w="2263" h="1530" extrusionOk="0">
                  <a:moveTo>
                    <a:pt x="2263" y="1224"/>
                  </a:moveTo>
                  <a:lnTo>
                    <a:pt x="2263" y="1529"/>
                  </a:lnTo>
                  <a:cubicBezTo>
                    <a:pt x="1616" y="1529"/>
                    <a:pt x="1454" y="883"/>
                    <a:pt x="1454" y="883"/>
                  </a:cubicBezTo>
                  <a:cubicBezTo>
                    <a:pt x="1454" y="1529"/>
                    <a:pt x="0" y="1368"/>
                    <a:pt x="0" y="1368"/>
                  </a:cubicBezTo>
                  <a:lnTo>
                    <a:pt x="0" y="1224"/>
                  </a:lnTo>
                  <a:cubicBezTo>
                    <a:pt x="0" y="861"/>
                    <a:pt x="166" y="514"/>
                    <a:pt x="458" y="298"/>
                  </a:cubicBezTo>
                  <a:cubicBezTo>
                    <a:pt x="859" y="1"/>
                    <a:pt x="1405" y="1"/>
                    <a:pt x="1806" y="298"/>
                  </a:cubicBezTo>
                  <a:cubicBezTo>
                    <a:pt x="2097" y="514"/>
                    <a:pt x="2263" y="861"/>
                    <a:pt x="2263" y="12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60"/>
            <p:cNvSpPr/>
            <p:nvPr/>
          </p:nvSpPr>
          <p:spPr>
            <a:xfrm>
              <a:off x="7360443" y="2792884"/>
              <a:ext cx="54282" cy="57571"/>
            </a:xfrm>
            <a:custGeom>
              <a:avLst/>
              <a:gdLst/>
              <a:ahLst/>
              <a:cxnLst/>
              <a:rect l="l" t="t" r="r" b="b"/>
              <a:pathLst>
                <a:path w="1403" h="1488" extrusionOk="0">
                  <a:moveTo>
                    <a:pt x="1062" y="337"/>
                  </a:moveTo>
                  <a:cubicBezTo>
                    <a:pt x="847" y="121"/>
                    <a:pt x="554" y="0"/>
                    <a:pt x="247" y="0"/>
                  </a:cubicBezTo>
                  <a:cubicBezTo>
                    <a:pt x="164" y="1"/>
                    <a:pt x="81" y="10"/>
                    <a:pt x="0" y="28"/>
                  </a:cubicBezTo>
                  <a:cubicBezTo>
                    <a:pt x="529" y="144"/>
                    <a:pt x="906" y="613"/>
                    <a:pt x="906" y="1154"/>
                  </a:cubicBezTo>
                  <a:lnTo>
                    <a:pt x="906" y="1321"/>
                  </a:lnTo>
                  <a:cubicBezTo>
                    <a:pt x="1048" y="1430"/>
                    <a:pt x="1222" y="1487"/>
                    <a:pt x="1401" y="1483"/>
                  </a:cubicBezTo>
                  <a:lnTo>
                    <a:pt x="1401" y="1154"/>
                  </a:lnTo>
                  <a:cubicBezTo>
                    <a:pt x="1402" y="848"/>
                    <a:pt x="1279" y="554"/>
                    <a:pt x="1062" y="3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60"/>
            <p:cNvSpPr/>
            <p:nvPr/>
          </p:nvSpPr>
          <p:spPr>
            <a:xfrm>
              <a:off x="7306431" y="2843722"/>
              <a:ext cx="20699" cy="31687"/>
            </a:xfrm>
            <a:custGeom>
              <a:avLst/>
              <a:gdLst/>
              <a:ahLst/>
              <a:cxnLst/>
              <a:rect l="l" t="t" r="r" b="b"/>
              <a:pathLst>
                <a:path w="535" h="819" extrusionOk="0">
                  <a:moveTo>
                    <a:pt x="534" y="1"/>
                  </a:moveTo>
                  <a:lnTo>
                    <a:pt x="534" y="818"/>
                  </a:lnTo>
                  <a:lnTo>
                    <a:pt x="458" y="818"/>
                  </a:lnTo>
                  <a:cubicBezTo>
                    <a:pt x="263" y="818"/>
                    <a:pt x="90" y="684"/>
                    <a:pt x="52" y="493"/>
                  </a:cubicBezTo>
                  <a:cubicBezTo>
                    <a:pt x="1" y="230"/>
                    <a:pt x="200" y="0"/>
                    <a:pt x="452" y="0"/>
                  </a:cubicBezTo>
                  <a:lnTo>
                    <a:pt x="5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60"/>
            <p:cNvSpPr/>
            <p:nvPr/>
          </p:nvSpPr>
          <p:spPr>
            <a:xfrm>
              <a:off x="7414609" y="2843722"/>
              <a:ext cx="19035" cy="31687"/>
            </a:xfrm>
            <a:custGeom>
              <a:avLst/>
              <a:gdLst/>
              <a:ahLst/>
              <a:cxnLst/>
              <a:rect l="l" t="t" r="r" b="b"/>
              <a:pathLst>
                <a:path w="492" h="819" extrusionOk="0">
                  <a:moveTo>
                    <a:pt x="491" y="410"/>
                  </a:moveTo>
                  <a:cubicBezTo>
                    <a:pt x="491" y="635"/>
                    <a:pt x="309" y="818"/>
                    <a:pt x="83" y="818"/>
                  </a:cubicBezTo>
                  <a:lnTo>
                    <a:pt x="1" y="818"/>
                  </a:lnTo>
                  <a:lnTo>
                    <a:pt x="1" y="1"/>
                  </a:lnTo>
                  <a:lnTo>
                    <a:pt x="83" y="1"/>
                  </a:lnTo>
                  <a:cubicBezTo>
                    <a:pt x="191" y="0"/>
                    <a:pt x="295" y="43"/>
                    <a:pt x="372" y="120"/>
                  </a:cubicBezTo>
                  <a:cubicBezTo>
                    <a:pt x="448" y="196"/>
                    <a:pt x="491" y="300"/>
                    <a:pt x="491" y="4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60"/>
            <p:cNvSpPr/>
            <p:nvPr/>
          </p:nvSpPr>
          <p:spPr>
            <a:xfrm>
              <a:off x="7339589" y="2906245"/>
              <a:ext cx="62562" cy="29172"/>
            </a:xfrm>
            <a:custGeom>
              <a:avLst/>
              <a:gdLst/>
              <a:ahLst/>
              <a:cxnLst/>
              <a:rect l="l" t="t" r="r" b="b"/>
              <a:pathLst>
                <a:path w="1617" h="754" extrusionOk="0">
                  <a:moveTo>
                    <a:pt x="1617" y="1"/>
                  </a:moveTo>
                  <a:lnTo>
                    <a:pt x="1617" y="416"/>
                  </a:lnTo>
                  <a:cubicBezTo>
                    <a:pt x="1617" y="514"/>
                    <a:pt x="1574" y="605"/>
                    <a:pt x="1498" y="667"/>
                  </a:cubicBezTo>
                  <a:cubicBezTo>
                    <a:pt x="1423" y="728"/>
                    <a:pt x="1326" y="753"/>
                    <a:pt x="1230" y="734"/>
                  </a:cubicBezTo>
                  <a:lnTo>
                    <a:pt x="809" y="649"/>
                  </a:lnTo>
                  <a:lnTo>
                    <a:pt x="387" y="734"/>
                  </a:lnTo>
                  <a:cubicBezTo>
                    <a:pt x="291" y="753"/>
                    <a:pt x="194" y="728"/>
                    <a:pt x="119" y="666"/>
                  </a:cubicBezTo>
                  <a:cubicBezTo>
                    <a:pt x="44" y="605"/>
                    <a:pt x="0" y="513"/>
                    <a:pt x="0" y="415"/>
                  </a:cubicBezTo>
                  <a:lnTo>
                    <a:pt x="0" y="0"/>
                  </a:lnTo>
                  <a:lnTo>
                    <a:pt x="227" y="0"/>
                  </a:lnTo>
                  <a:cubicBezTo>
                    <a:pt x="585" y="216"/>
                    <a:pt x="1033" y="216"/>
                    <a:pt x="1391" y="0"/>
                  </a:cubicBezTo>
                  <a:lnTo>
                    <a:pt x="16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60"/>
            <p:cNvSpPr/>
            <p:nvPr/>
          </p:nvSpPr>
          <p:spPr>
            <a:xfrm>
              <a:off x="7402189" y="2925165"/>
              <a:ext cx="201111" cy="200840"/>
            </a:xfrm>
            <a:custGeom>
              <a:avLst/>
              <a:gdLst/>
              <a:ahLst/>
              <a:cxnLst/>
              <a:rect l="l" t="t" r="r" b="b"/>
              <a:pathLst>
                <a:path w="5198" h="5191" extrusionOk="0">
                  <a:moveTo>
                    <a:pt x="2595" y="648"/>
                  </a:moveTo>
                  <a:cubicBezTo>
                    <a:pt x="2988" y="648"/>
                    <a:pt x="3383" y="767"/>
                    <a:pt x="3723" y="1009"/>
                  </a:cubicBezTo>
                  <a:lnTo>
                    <a:pt x="1009" y="3723"/>
                  </a:lnTo>
                  <a:cubicBezTo>
                    <a:pt x="458" y="2949"/>
                    <a:pt x="548" y="1891"/>
                    <a:pt x="1219" y="1218"/>
                  </a:cubicBezTo>
                  <a:cubicBezTo>
                    <a:pt x="1596" y="841"/>
                    <a:pt x="2094" y="648"/>
                    <a:pt x="2595" y="648"/>
                  </a:cubicBezTo>
                  <a:close/>
                  <a:moveTo>
                    <a:pt x="4182" y="1467"/>
                  </a:moveTo>
                  <a:lnTo>
                    <a:pt x="4182" y="1467"/>
                  </a:lnTo>
                  <a:cubicBezTo>
                    <a:pt x="4732" y="2242"/>
                    <a:pt x="4644" y="3301"/>
                    <a:pt x="3973" y="3973"/>
                  </a:cubicBezTo>
                  <a:cubicBezTo>
                    <a:pt x="3596" y="4349"/>
                    <a:pt x="3098" y="4542"/>
                    <a:pt x="2597" y="4542"/>
                  </a:cubicBezTo>
                  <a:cubicBezTo>
                    <a:pt x="2204" y="4542"/>
                    <a:pt x="1809" y="4424"/>
                    <a:pt x="1469" y="4182"/>
                  </a:cubicBezTo>
                  <a:lnTo>
                    <a:pt x="4182" y="1467"/>
                  </a:lnTo>
                  <a:close/>
                  <a:moveTo>
                    <a:pt x="2595" y="1"/>
                  </a:moveTo>
                  <a:cubicBezTo>
                    <a:pt x="2261" y="1"/>
                    <a:pt x="1924" y="65"/>
                    <a:pt x="1603" y="198"/>
                  </a:cubicBezTo>
                  <a:cubicBezTo>
                    <a:pt x="633" y="600"/>
                    <a:pt x="1" y="1546"/>
                    <a:pt x="1" y="2595"/>
                  </a:cubicBezTo>
                  <a:cubicBezTo>
                    <a:pt x="1" y="3645"/>
                    <a:pt x="633" y="4591"/>
                    <a:pt x="1603" y="4993"/>
                  </a:cubicBezTo>
                  <a:cubicBezTo>
                    <a:pt x="1924" y="5126"/>
                    <a:pt x="2261" y="5190"/>
                    <a:pt x="2595" y="5190"/>
                  </a:cubicBezTo>
                  <a:cubicBezTo>
                    <a:pt x="3270" y="5190"/>
                    <a:pt x="3934" y="4926"/>
                    <a:pt x="4431" y="4430"/>
                  </a:cubicBezTo>
                  <a:cubicBezTo>
                    <a:pt x="4921" y="3946"/>
                    <a:pt x="5197" y="3285"/>
                    <a:pt x="5197" y="2595"/>
                  </a:cubicBezTo>
                  <a:cubicBezTo>
                    <a:pt x="5197" y="1905"/>
                    <a:pt x="4921" y="1245"/>
                    <a:pt x="4431" y="761"/>
                  </a:cubicBezTo>
                  <a:cubicBezTo>
                    <a:pt x="3934" y="264"/>
                    <a:pt x="3270" y="1"/>
                    <a:pt x="25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60"/>
            <p:cNvSpPr/>
            <p:nvPr/>
          </p:nvSpPr>
          <p:spPr>
            <a:xfrm>
              <a:off x="7458986" y="2981923"/>
              <a:ext cx="126323" cy="126362"/>
            </a:xfrm>
            <a:custGeom>
              <a:avLst/>
              <a:gdLst/>
              <a:ahLst/>
              <a:cxnLst/>
              <a:rect l="l" t="t" r="r" b="b"/>
              <a:pathLst>
                <a:path w="3265" h="3266" extrusionOk="0">
                  <a:moveTo>
                    <a:pt x="2505" y="2506"/>
                  </a:moveTo>
                  <a:cubicBezTo>
                    <a:pt x="1833" y="3177"/>
                    <a:pt x="775" y="3265"/>
                    <a:pt x="1" y="2715"/>
                  </a:cubicBezTo>
                  <a:lnTo>
                    <a:pt x="2714" y="0"/>
                  </a:lnTo>
                  <a:cubicBezTo>
                    <a:pt x="3264" y="775"/>
                    <a:pt x="3176" y="1834"/>
                    <a:pt x="2505" y="25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60"/>
            <p:cNvSpPr/>
            <p:nvPr/>
          </p:nvSpPr>
          <p:spPr>
            <a:xfrm>
              <a:off x="7493188" y="2981923"/>
              <a:ext cx="89529" cy="122106"/>
            </a:xfrm>
            <a:custGeom>
              <a:avLst/>
              <a:gdLst/>
              <a:ahLst/>
              <a:cxnLst/>
              <a:rect l="l" t="t" r="r" b="b"/>
              <a:pathLst>
                <a:path w="2314" h="3156" extrusionOk="0">
                  <a:moveTo>
                    <a:pt x="1830" y="0"/>
                  </a:moveTo>
                  <a:lnTo>
                    <a:pt x="1522" y="309"/>
                  </a:lnTo>
                  <a:cubicBezTo>
                    <a:pt x="1785" y="872"/>
                    <a:pt x="1763" y="1527"/>
                    <a:pt x="1463" y="2071"/>
                  </a:cubicBezTo>
                  <a:cubicBezTo>
                    <a:pt x="1161" y="2615"/>
                    <a:pt x="618" y="2982"/>
                    <a:pt x="1" y="3058"/>
                  </a:cubicBezTo>
                  <a:cubicBezTo>
                    <a:pt x="767" y="3156"/>
                    <a:pt x="1519" y="2792"/>
                    <a:pt x="1916" y="2128"/>
                  </a:cubicBezTo>
                  <a:cubicBezTo>
                    <a:pt x="2313" y="1465"/>
                    <a:pt x="2279" y="629"/>
                    <a:pt x="18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60"/>
            <p:cNvSpPr/>
            <p:nvPr/>
          </p:nvSpPr>
          <p:spPr>
            <a:xfrm>
              <a:off x="7419948" y="2942924"/>
              <a:ext cx="126323" cy="126284"/>
            </a:xfrm>
            <a:custGeom>
              <a:avLst/>
              <a:gdLst/>
              <a:ahLst/>
              <a:cxnLst/>
              <a:rect l="l" t="t" r="r" b="b"/>
              <a:pathLst>
                <a:path w="3265" h="3264" extrusionOk="0">
                  <a:moveTo>
                    <a:pt x="3264" y="550"/>
                  </a:moveTo>
                  <a:lnTo>
                    <a:pt x="550" y="3264"/>
                  </a:lnTo>
                  <a:cubicBezTo>
                    <a:pt x="1" y="2490"/>
                    <a:pt x="91" y="1433"/>
                    <a:pt x="762" y="762"/>
                  </a:cubicBezTo>
                  <a:cubicBezTo>
                    <a:pt x="1433" y="90"/>
                    <a:pt x="2490" y="0"/>
                    <a:pt x="3264" y="5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60"/>
            <p:cNvSpPr/>
            <p:nvPr/>
          </p:nvSpPr>
          <p:spPr>
            <a:xfrm>
              <a:off x="7434302" y="2948534"/>
              <a:ext cx="111969" cy="120674"/>
            </a:xfrm>
            <a:custGeom>
              <a:avLst/>
              <a:gdLst/>
              <a:ahLst/>
              <a:cxnLst/>
              <a:rect l="l" t="t" r="r" b="b"/>
              <a:pathLst>
                <a:path w="2894" h="3119" extrusionOk="0">
                  <a:moveTo>
                    <a:pt x="1523" y="61"/>
                  </a:moveTo>
                  <a:cubicBezTo>
                    <a:pt x="1841" y="101"/>
                    <a:pt x="2146" y="219"/>
                    <a:pt x="2407" y="405"/>
                  </a:cubicBezTo>
                  <a:lnTo>
                    <a:pt x="0" y="2810"/>
                  </a:lnTo>
                  <a:cubicBezTo>
                    <a:pt x="51" y="2918"/>
                    <a:pt x="110" y="3022"/>
                    <a:pt x="179" y="3119"/>
                  </a:cubicBezTo>
                  <a:lnTo>
                    <a:pt x="2893" y="405"/>
                  </a:lnTo>
                  <a:cubicBezTo>
                    <a:pt x="2495" y="122"/>
                    <a:pt x="2006" y="0"/>
                    <a:pt x="1523" y="6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60"/>
            <p:cNvSpPr/>
            <p:nvPr/>
          </p:nvSpPr>
          <p:spPr>
            <a:xfrm>
              <a:off x="7238724" y="2761970"/>
              <a:ext cx="142263" cy="263672"/>
            </a:xfrm>
            <a:custGeom>
              <a:avLst/>
              <a:gdLst/>
              <a:ahLst/>
              <a:cxnLst/>
              <a:rect l="l" t="t" r="r" b="b"/>
              <a:pathLst>
                <a:path w="3677" h="6815" extrusionOk="0">
                  <a:moveTo>
                    <a:pt x="494" y="3407"/>
                  </a:moveTo>
                  <a:cubicBezTo>
                    <a:pt x="494" y="1621"/>
                    <a:pt x="1875" y="138"/>
                    <a:pt x="3658" y="12"/>
                  </a:cubicBezTo>
                  <a:cubicBezTo>
                    <a:pt x="3576" y="7"/>
                    <a:pt x="3496" y="0"/>
                    <a:pt x="3414" y="0"/>
                  </a:cubicBezTo>
                  <a:cubicBezTo>
                    <a:pt x="3331" y="0"/>
                    <a:pt x="3251" y="7"/>
                    <a:pt x="3170" y="13"/>
                  </a:cubicBezTo>
                  <a:cubicBezTo>
                    <a:pt x="1384" y="138"/>
                    <a:pt x="0" y="1626"/>
                    <a:pt x="5" y="3417"/>
                  </a:cubicBezTo>
                  <a:cubicBezTo>
                    <a:pt x="11" y="5208"/>
                    <a:pt x="1403" y="6688"/>
                    <a:pt x="3189" y="6803"/>
                  </a:cubicBezTo>
                  <a:cubicBezTo>
                    <a:pt x="3264" y="6808"/>
                    <a:pt x="3338" y="6814"/>
                    <a:pt x="3413" y="6814"/>
                  </a:cubicBezTo>
                  <a:cubicBezTo>
                    <a:pt x="3502" y="6814"/>
                    <a:pt x="3589" y="6809"/>
                    <a:pt x="3676" y="6803"/>
                  </a:cubicBezTo>
                  <a:cubicBezTo>
                    <a:pt x="1886" y="6686"/>
                    <a:pt x="494" y="5201"/>
                    <a:pt x="494" y="34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60"/>
            <p:cNvSpPr/>
            <p:nvPr/>
          </p:nvSpPr>
          <p:spPr>
            <a:xfrm>
              <a:off x="7232688" y="2842407"/>
              <a:ext cx="21666" cy="51380"/>
            </a:xfrm>
            <a:custGeom>
              <a:avLst/>
              <a:gdLst/>
              <a:ahLst/>
              <a:cxnLst/>
              <a:rect l="l" t="t" r="r" b="b"/>
              <a:pathLst>
                <a:path w="560" h="1328" extrusionOk="0">
                  <a:moveTo>
                    <a:pt x="258" y="0"/>
                  </a:moveTo>
                  <a:lnTo>
                    <a:pt x="559" y="121"/>
                  </a:lnTo>
                  <a:cubicBezTo>
                    <a:pt x="406" y="504"/>
                    <a:pt x="326" y="914"/>
                    <a:pt x="325" y="1328"/>
                  </a:cubicBezTo>
                  <a:lnTo>
                    <a:pt x="1" y="1328"/>
                  </a:lnTo>
                  <a:cubicBezTo>
                    <a:pt x="2" y="873"/>
                    <a:pt x="89" y="423"/>
                    <a:pt x="2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60"/>
            <p:cNvSpPr/>
            <p:nvPr/>
          </p:nvSpPr>
          <p:spPr>
            <a:xfrm>
              <a:off x="7233462" y="2862835"/>
              <a:ext cx="15863" cy="12652"/>
            </a:xfrm>
            <a:custGeom>
              <a:avLst/>
              <a:gdLst/>
              <a:ahLst/>
              <a:cxnLst/>
              <a:rect l="l" t="t" r="r" b="b"/>
              <a:pathLst>
                <a:path w="410" h="327" extrusionOk="0">
                  <a:moveTo>
                    <a:pt x="209" y="325"/>
                  </a:moveTo>
                  <a:cubicBezTo>
                    <a:pt x="90" y="326"/>
                    <a:pt x="1" y="199"/>
                    <a:pt x="70" y="73"/>
                  </a:cubicBezTo>
                  <a:cubicBezTo>
                    <a:pt x="95" y="28"/>
                    <a:pt x="144" y="1"/>
                    <a:pt x="196" y="1"/>
                  </a:cubicBezTo>
                  <a:lnTo>
                    <a:pt x="214" y="1"/>
                  </a:lnTo>
                  <a:cubicBezTo>
                    <a:pt x="273" y="1"/>
                    <a:pt x="328" y="33"/>
                    <a:pt x="354" y="87"/>
                  </a:cubicBezTo>
                  <a:cubicBezTo>
                    <a:pt x="409" y="208"/>
                    <a:pt x="323" y="325"/>
                    <a:pt x="209" y="3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60"/>
            <p:cNvSpPr/>
            <p:nvPr/>
          </p:nvSpPr>
          <p:spPr>
            <a:xfrm>
              <a:off x="7452680" y="2975810"/>
              <a:ext cx="139477" cy="131353"/>
            </a:xfrm>
            <a:custGeom>
              <a:avLst/>
              <a:gdLst/>
              <a:ahLst/>
              <a:cxnLst/>
              <a:rect l="l" t="t" r="r" b="b"/>
              <a:pathLst>
                <a:path w="3605" h="3395" extrusionOk="0">
                  <a:moveTo>
                    <a:pt x="2849" y="418"/>
                  </a:moveTo>
                  <a:cubicBezTo>
                    <a:pt x="3240" y="1114"/>
                    <a:pt x="3120" y="1986"/>
                    <a:pt x="2553" y="2549"/>
                  </a:cubicBezTo>
                  <a:cubicBezTo>
                    <a:pt x="2211" y="2893"/>
                    <a:pt x="1754" y="3073"/>
                    <a:pt x="1293" y="3073"/>
                  </a:cubicBezTo>
                  <a:cubicBezTo>
                    <a:pt x="995" y="3073"/>
                    <a:pt x="695" y="2998"/>
                    <a:pt x="422" y="2845"/>
                  </a:cubicBezTo>
                  <a:lnTo>
                    <a:pt x="2849" y="418"/>
                  </a:lnTo>
                  <a:close/>
                  <a:moveTo>
                    <a:pt x="2879" y="1"/>
                  </a:moveTo>
                  <a:cubicBezTo>
                    <a:pt x="2836" y="1"/>
                    <a:pt x="2794" y="16"/>
                    <a:pt x="2763" y="45"/>
                  </a:cubicBezTo>
                  <a:lnTo>
                    <a:pt x="48" y="2758"/>
                  </a:lnTo>
                  <a:cubicBezTo>
                    <a:pt x="17" y="2794"/>
                    <a:pt x="1" y="2840"/>
                    <a:pt x="5" y="2887"/>
                  </a:cubicBezTo>
                  <a:cubicBezTo>
                    <a:pt x="9" y="2934"/>
                    <a:pt x="32" y="2977"/>
                    <a:pt x="69" y="3006"/>
                  </a:cubicBezTo>
                  <a:cubicBezTo>
                    <a:pt x="437" y="3267"/>
                    <a:pt x="864" y="3395"/>
                    <a:pt x="1289" y="3395"/>
                  </a:cubicBezTo>
                  <a:cubicBezTo>
                    <a:pt x="1832" y="3395"/>
                    <a:pt x="2372" y="3185"/>
                    <a:pt x="2780" y="2777"/>
                  </a:cubicBezTo>
                  <a:cubicBezTo>
                    <a:pt x="3508" y="2050"/>
                    <a:pt x="3605" y="904"/>
                    <a:pt x="3009" y="65"/>
                  </a:cubicBezTo>
                  <a:cubicBezTo>
                    <a:pt x="2980" y="28"/>
                    <a:pt x="2937" y="5"/>
                    <a:pt x="2891" y="1"/>
                  </a:cubicBezTo>
                  <a:cubicBezTo>
                    <a:pt x="2887" y="1"/>
                    <a:pt x="2883" y="1"/>
                    <a:pt x="28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60"/>
            <p:cNvSpPr/>
            <p:nvPr/>
          </p:nvSpPr>
          <p:spPr>
            <a:xfrm>
              <a:off x="7413100" y="2944046"/>
              <a:ext cx="139439" cy="131507"/>
            </a:xfrm>
            <a:custGeom>
              <a:avLst/>
              <a:gdLst/>
              <a:ahLst/>
              <a:cxnLst/>
              <a:rect l="l" t="t" r="r" b="b"/>
              <a:pathLst>
                <a:path w="3604" h="3399" extrusionOk="0">
                  <a:moveTo>
                    <a:pt x="2311" y="322"/>
                  </a:moveTo>
                  <a:cubicBezTo>
                    <a:pt x="2609" y="322"/>
                    <a:pt x="2910" y="397"/>
                    <a:pt x="3183" y="551"/>
                  </a:cubicBezTo>
                  <a:lnTo>
                    <a:pt x="756" y="2977"/>
                  </a:lnTo>
                  <a:cubicBezTo>
                    <a:pt x="364" y="2282"/>
                    <a:pt x="485" y="1409"/>
                    <a:pt x="1052" y="846"/>
                  </a:cubicBezTo>
                  <a:cubicBezTo>
                    <a:pt x="1394" y="502"/>
                    <a:pt x="1850" y="322"/>
                    <a:pt x="2311" y="322"/>
                  </a:cubicBezTo>
                  <a:close/>
                  <a:moveTo>
                    <a:pt x="2316" y="0"/>
                  </a:moveTo>
                  <a:cubicBezTo>
                    <a:pt x="1772" y="0"/>
                    <a:pt x="1232" y="210"/>
                    <a:pt x="823" y="618"/>
                  </a:cubicBezTo>
                  <a:cubicBezTo>
                    <a:pt x="97" y="1346"/>
                    <a:pt x="0" y="2492"/>
                    <a:pt x="595" y="3331"/>
                  </a:cubicBezTo>
                  <a:cubicBezTo>
                    <a:pt x="623" y="3369"/>
                    <a:pt x="666" y="3394"/>
                    <a:pt x="714" y="3398"/>
                  </a:cubicBezTo>
                  <a:cubicBezTo>
                    <a:pt x="719" y="3398"/>
                    <a:pt x="723" y="3398"/>
                    <a:pt x="728" y="3398"/>
                  </a:cubicBezTo>
                  <a:cubicBezTo>
                    <a:pt x="770" y="3398"/>
                    <a:pt x="812" y="3381"/>
                    <a:pt x="842" y="3350"/>
                  </a:cubicBezTo>
                  <a:lnTo>
                    <a:pt x="3557" y="636"/>
                  </a:lnTo>
                  <a:cubicBezTo>
                    <a:pt x="3588" y="601"/>
                    <a:pt x="3604" y="555"/>
                    <a:pt x="3600" y="508"/>
                  </a:cubicBezTo>
                  <a:cubicBezTo>
                    <a:pt x="3596" y="462"/>
                    <a:pt x="3572" y="419"/>
                    <a:pt x="3536" y="389"/>
                  </a:cubicBezTo>
                  <a:cubicBezTo>
                    <a:pt x="3168" y="128"/>
                    <a:pt x="2741" y="0"/>
                    <a:pt x="23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60"/>
            <p:cNvSpPr/>
            <p:nvPr/>
          </p:nvSpPr>
          <p:spPr>
            <a:xfrm>
              <a:off x="7232263" y="2754658"/>
              <a:ext cx="386242" cy="378350"/>
            </a:xfrm>
            <a:custGeom>
              <a:avLst/>
              <a:gdLst/>
              <a:ahLst/>
              <a:cxnLst/>
              <a:rect l="l" t="t" r="r" b="b"/>
              <a:pathLst>
                <a:path w="9983" h="9779" extrusionOk="0">
                  <a:moveTo>
                    <a:pt x="3574" y="1165"/>
                  </a:moveTo>
                  <a:cubicBezTo>
                    <a:pt x="4108" y="1165"/>
                    <a:pt x="4542" y="1599"/>
                    <a:pt x="4543" y="2134"/>
                  </a:cubicBezTo>
                  <a:lnTo>
                    <a:pt x="4543" y="2277"/>
                  </a:lnTo>
                  <a:cubicBezTo>
                    <a:pt x="4303" y="2203"/>
                    <a:pt x="4119" y="2013"/>
                    <a:pt x="4053" y="1772"/>
                  </a:cubicBezTo>
                  <a:cubicBezTo>
                    <a:pt x="4035" y="1700"/>
                    <a:pt x="3970" y="1650"/>
                    <a:pt x="3898" y="1650"/>
                  </a:cubicBezTo>
                  <a:cubicBezTo>
                    <a:pt x="3891" y="1650"/>
                    <a:pt x="3884" y="1650"/>
                    <a:pt x="3877" y="1651"/>
                  </a:cubicBezTo>
                  <a:cubicBezTo>
                    <a:pt x="3796" y="1660"/>
                    <a:pt x="3735" y="1730"/>
                    <a:pt x="3735" y="1811"/>
                  </a:cubicBezTo>
                  <a:cubicBezTo>
                    <a:pt x="3736" y="1872"/>
                    <a:pt x="3710" y="1929"/>
                    <a:pt x="3663" y="1968"/>
                  </a:cubicBezTo>
                  <a:cubicBezTo>
                    <a:pt x="3506" y="2109"/>
                    <a:pt x="3130" y="2153"/>
                    <a:pt x="2802" y="2153"/>
                  </a:cubicBezTo>
                  <a:cubicBezTo>
                    <a:pt x="2733" y="2153"/>
                    <a:pt x="2666" y="2151"/>
                    <a:pt x="2603" y="2148"/>
                  </a:cubicBezTo>
                  <a:lnTo>
                    <a:pt x="2603" y="2134"/>
                  </a:lnTo>
                  <a:cubicBezTo>
                    <a:pt x="2604" y="1599"/>
                    <a:pt x="3038" y="1165"/>
                    <a:pt x="3574" y="1165"/>
                  </a:cubicBezTo>
                  <a:close/>
                  <a:moveTo>
                    <a:pt x="2280" y="2474"/>
                  </a:moveTo>
                  <a:lnTo>
                    <a:pt x="2280" y="2933"/>
                  </a:lnTo>
                  <a:cubicBezTo>
                    <a:pt x="2183" y="2899"/>
                    <a:pt x="2118" y="2807"/>
                    <a:pt x="2118" y="2703"/>
                  </a:cubicBezTo>
                  <a:cubicBezTo>
                    <a:pt x="2118" y="2600"/>
                    <a:pt x="2183" y="2509"/>
                    <a:pt x="2280" y="2474"/>
                  </a:cubicBezTo>
                  <a:close/>
                  <a:moveTo>
                    <a:pt x="4885" y="2474"/>
                  </a:moveTo>
                  <a:cubicBezTo>
                    <a:pt x="4982" y="2509"/>
                    <a:pt x="5047" y="2600"/>
                    <a:pt x="5047" y="2703"/>
                  </a:cubicBezTo>
                  <a:cubicBezTo>
                    <a:pt x="5047" y="2807"/>
                    <a:pt x="4982" y="2899"/>
                    <a:pt x="4885" y="2933"/>
                  </a:cubicBezTo>
                  <a:lnTo>
                    <a:pt x="4885" y="2474"/>
                  </a:lnTo>
                  <a:close/>
                  <a:moveTo>
                    <a:pt x="3898" y="2195"/>
                  </a:moveTo>
                  <a:cubicBezTo>
                    <a:pt x="4046" y="2418"/>
                    <a:pt x="4279" y="2568"/>
                    <a:pt x="4543" y="2611"/>
                  </a:cubicBezTo>
                  <a:lnTo>
                    <a:pt x="4543" y="2930"/>
                  </a:lnTo>
                  <a:cubicBezTo>
                    <a:pt x="4543" y="3470"/>
                    <a:pt x="4110" y="3917"/>
                    <a:pt x="3572" y="3917"/>
                  </a:cubicBezTo>
                  <a:cubicBezTo>
                    <a:pt x="3566" y="3917"/>
                    <a:pt x="3560" y="3917"/>
                    <a:pt x="3554" y="3917"/>
                  </a:cubicBezTo>
                  <a:cubicBezTo>
                    <a:pt x="3027" y="3907"/>
                    <a:pt x="2603" y="3476"/>
                    <a:pt x="2603" y="2947"/>
                  </a:cubicBezTo>
                  <a:lnTo>
                    <a:pt x="2603" y="2475"/>
                  </a:lnTo>
                  <a:cubicBezTo>
                    <a:pt x="2672" y="2479"/>
                    <a:pt x="2747" y="2482"/>
                    <a:pt x="2826" y="2482"/>
                  </a:cubicBezTo>
                  <a:cubicBezTo>
                    <a:pt x="3204" y="2482"/>
                    <a:pt x="3662" y="2425"/>
                    <a:pt x="3898" y="2195"/>
                  </a:cubicBezTo>
                  <a:close/>
                  <a:moveTo>
                    <a:pt x="4238" y="4089"/>
                  </a:moveTo>
                  <a:lnTo>
                    <a:pt x="4238" y="4343"/>
                  </a:lnTo>
                  <a:cubicBezTo>
                    <a:pt x="4238" y="4392"/>
                    <a:pt x="4216" y="4438"/>
                    <a:pt x="4178" y="4468"/>
                  </a:cubicBezTo>
                  <a:cubicBezTo>
                    <a:pt x="4148" y="4492"/>
                    <a:pt x="4111" y="4505"/>
                    <a:pt x="4073" y="4505"/>
                  </a:cubicBezTo>
                  <a:cubicBezTo>
                    <a:pt x="4062" y="4505"/>
                    <a:pt x="4051" y="4504"/>
                    <a:pt x="4041" y="4502"/>
                  </a:cubicBezTo>
                  <a:lnTo>
                    <a:pt x="3744" y="4443"/>
                  </a:lnTo>
                  <a:lnTo>
                    <a:pt x="3744" y="4241"/>
                  </a:lnTo>
                  <a:cubicBezTo>
                    <a:pt x="3910" y="4221"/>
                    <a:pt x="4070" y="4169"/>
                    <a:pt x="4216" y="4089"/>
                  </a:cubicBezTo>
                  <a:close/>
                  <a:moveTo>
                    <a:pt x="2949" y="4089"/>
                  </a:moveTo>
                  <a:cubicBezTo>
                    <a:pt x="3095" y="4169"/>
                    <a:pt x="3255" y="4221"/>
                    <a:pt x="3421" y="4241"/>
                  </a:cubicBezTo>
                  <a:lnTo>
                    <a:pt x="3421" y="4443"/>
                  </a:lnTo>
                  <a:lnTo>
                    <a:pt x="3124" y="4502"/>
                  </a:lnTo>
                  <a:cubicBezTo>
                    <a:pt x="3113" y="4504"/>
                    <a:pt x="3103" y="4505"/>
                    <a:pt x="3092" y="4505"/>
                  </a:cubicBezTo>
                  <a:cubicBezTo>
                    <a:pt x="3034" y="4505"/>
                    <a:pt x="2978" y="4475"/>
                    <a:pt x="2947" y="4421"/>
                  </a:cubicBezTo>
                  <a:cubicBezTo>
                    <a:pt x="2932" y="4396"/>
                    <a:pt x="2927" y="4368"/>
                    <a:pt x="2927" y="4339"/>
                  </a:cubicBezTo>
                  <a:lnTo>
                    <a:pt x="2927" y="4089"/>
                  </a:lnTo>
                  <a:close/>
                  <a:moveTo>
                    <a:pt x="2603" y="4093"/>
                  </a:moveTo>
                  <a:lnTo>
                    <a:pt x="2603" y="4337"/>
                  </a:lnTo>
                  <a:cubicBezTo>
                    <a:pt x="2603" y="4482"/>
                    <a:pt x="2669" y="4621"/>
                    <a:pt x="2783" y="4713"/>
                  </a:cubicBezTo>
                  <a:cubicBezTo>
                    <a:pt x="2871" y="4785"/>
                    <a:pt x="2982" y="4823"/>
                    <a:pt x="3094" y="4823"/>
                  </a:cubicBezTo>
                  <a:cubicBezTo>
                    <a:pt x="3126" y="4823"/>
                    <a:pt x="3158" y="4820"/>
                    <a:pt x="3190" y="4814"/>
                  </a:cubicBezTo>
                  <a:lnTo>
                    <a:pt x="3421" y="4768"/>
                  </a:lnTo>
                  <a:lnTo>
                    <a:pt x="3421" y="5705"/>
                  </a:lnTo>
                  <a:lnTo>
                    <a:pt x="2451" y="5705"/>
                  </a:lnTo>
                  <a:lnTo>
                    <a:pt x="2451" y="5063"/>
                  </a:lnTo>
                  <a:cubicBezTo>
                    <a:pt x="2451" y="4990"/>
                    <a:pt x="2405" y="4923"/>
                    <a:pt x="2336" y="4903"/>
                  </a:cubicBezTo>
                  <a:cubicBezTo>
                    <a:pt x="2317" y="4897"/>
                    <a:pt x="2298" y="4895"/>
                    <a:pt x="2280" y="4895"/>
                  </a:cubicBezTo>
                  <a:cubicBezTo>
                    <a:pt x="2186" y="4895"/>
                    <a:pt x="2109" y="4967"/>
                    <a:pt x="2109" y="5056"/>
                  </a:cubicBezTo>
                  <a:lnTo>
                    <a:pt x="2109" y="5694"/>
                  </a:lnTo>
                  <a:cubicBezTo>
                    <a:pt x="1970" y="5682"/>
                    <a:pt x="1843" y="5615"/>
                    <a:pt x="1754" y="5509"/>
                  </a:cubicBezTo>
                  <a:cubicBezTo>
                    <a:pt x="1665" y="5402"/>
                    <a:pt x="1622" y="5264"/>
                    <a:pt x="1634" y="5126"/>
                  </a:cubicBezTo>
                  <a:lnTo>
                    <a:pt x="1634" y="5120"/>
                  </a:lnTo>
                  <a:cubicBezTo>
                    <a:pt x="1647" y="4903"/>
                    <a:pt x="1721" y="4695"/>
                    <a:pt x="1850" y="4521"/>
                  </a:cubicBezTo>
                  <a:cubicBezTo>
                    <a:pt x="2035" y="4285"/>
                    <a:pt x="2306" y="4130"/>
                    <a:pt x="2603" y="4093"/>
                  </a:cubicBezTo>
                  <a:close/>
                  <a:moveTo>
                    <a:pt x="4562" y="4093"/>
                  </a:moveTo>
                  <a:cubicBezTo>
                    <a:pt x="4842" y="4130"/>
                    <a:pt x="5097" y="4285"/>
                    <a:pt x="5271" y="4522"/>
                  </a:cubicBezTo>
                  <a:cubicBezTo>
                    <a:pt x="5317" y="4586"/>
                    <a:pt x="5355" y="4657"/>
                    <a:pt x="5383" y="4732"/>
                  </a:cubicBezTo>
                  <a:cubicBezTo>
                    <a:pt x="5253" y="4827"/>
                    <a:pt x="5131" y="4935"/>
                    <a:pt x="5019" y="5052"/>
                  </a:cubicBezTo>
                  <a:cubicBezTo>
                    <a:pt x="5011" y="4969"/>
                    <a:pt x="4945" y="4906"/>
                    <a:pt x="4866" y="4906"/>
                  </a:cubicBezTo>
                  <a:cubicBezTo>
                    <a:pt x="4865" y="4906"/>
                    <a:pt x="4865" y="4906"/>
                    <a:pt x="4864" y="4906"/>
                  </a:cubicBezTo>
                  <a:cubicBezTo>
                    <a:pt x="4785" y="4907"/>
                    <a:pt x="4719" y="4972"/>
                    <a:pt x="4714" y="5056"/>
                  </a:cubicBezTo>
                  <a:lnTo>
                    <a:pt x="4714" y="5441"/>
                  </a:lnTo>
                  <a:cubicBezTo>
                    <a:pt x="4658" y="5526"/>
                    <a:pt x="4606" y="5615"/>
                    <a:pt x="4560" y="5705"/>
                  </a:cubicBezTo>
                  <a:lnTo>
                    <a:pt x="3745" y="5705"/>
                  </a:lnTo>
                  <a:lnTo>
                    <a:pt x="3745" y="4768"/>
                  </a:lnTo>
                  <a:lnTo>
                    <a:pt x="3975" y="4814"/>
                  </a:lnTo>
                  <a:cubicBezTo>
                    <a:pt x="4007" y="4820"/>
                    <a:pt x="4039" y="4823"/>
                    <a:pt x="4071" y="4823"/>
                  </a:cubicBezTo>
                  <a:cubicBezTo>
                    <a:pt x="4184" y="4823"/>
                    <a:pt x="4294" y="4785"/>
                    <a:pt x="4382" y="4713"/>
                  </a:cubicBezTo>
                  <a:cubicBezTo>
                    <a:pt x="4496" y="4621"/>
                    <a:pt x="4562" y="4483"/>
                    <a:pt x="4562" y="4337"/>
                  </a:cubicBezTo>
                  <a:lnTo>
                    <a:pt x="4562" y="4093"/>
                  </a:lnTo>
                  <a:close/>
                  <a:moveTo>
                    <a:pt x="6987" y="4574"/>
                  </a:moveTo>
                  <a:cubicBezTo>
                    <a:pt x="7145" y="4574"/>
                    <a:pt x="7304" y="4589"/>
                    <a:pt x="7463" y="4621"/>
                  </a:cubicBezTo>
                  <a:cubicBezTo>
                    <a:pt x="8601" y="4847"/>
                    <a:pt x="9421" y="5847"/>
                    <a:pt x="9421" y="7009"/>
                  </a:cubicBezTo>
                  <a:cubicBezTo>
                    <a:pt x="9424" y="7654"/>
                    <a:pt x="9166" y="8274"/>
                    <a:pt x="8708" y="8729"/>
                  </a:cubicBezTo>
                  <a:cubicBezTo>
                    <a:pt x="8238" y="9199"/>
                    <a:pt x="7615" y="9441"/>
                    <a:pt x="6987" y="9441"/>
                  </a:cubicBezTo>
                  <a:cubicBezTo>
                    <a:pt x="6481" y="9441"/>
                    <a:pt x="5971" y="9284"/>
                    <a:pt x="5536" y="8962"/>
                  </a:cubicBezTo>
                  <a:cubicBezTo>
                    <a:pt x="4679" y="8325"/>
                    <a:pt x="4336" y="7194"/>
                    <a:pt x="4696" y="6189"/>
                  </a:cubicBezTo>
                  <a:cubicBezTo>
                    <a:pt x="5050" y="5201"/>
                    <a:pt x="5980" y="4574"/>
                    <a:pt x="6987" y="4574"/>
                  </a:cubicBezTo>
                  <a:close/>
                  <a:moveTo>
                    <a:pt x="3582" y="0"/>
                  </a:moveTo>
                  <a:cubicBezTo>
                    <a:pt x="3227" y="6"/>
                    <a:pt x="2874" y="58"/>
                    <a:pt x="2533" y="158"/>
                  </a:cubicBezTo>
                  <a:cubicBezTo>
                    <a:pt x="2194" y="266"/>
                    <a:pt x="1871" y="420"/>
                    <a:pt x="1575" y="617"/>
                  </a:cubicBezTo>
                  <a:cubicBezTo>
                    <a:pt x="1283" y="819"/>
                    <a:pt x="1021" y="1062"/>
                    <a:pt x="795" y="1337"/>
                  </a:cubicBezTo>
                  <a:cubicBezTo>
                    <a:pt x="574" y="1614"/>
                    <a:pt x="393" y="1923"/>
                    <a:pt x="260" y="2253"/>
                  </a:cubicBezTo>
                  <a:cubicBezTo>
                    <a:pt x="236" y="2307"/>
                    <a:pt x="246" y="2369"/>
                    <a:pt x="282" y="2415"/>
                  </a:cubicBezTo>
                  <a:cubicBezTo>
                    <a:pt x="312" y="2455"/>
                    <a:pt x="360" y="2478"/>
                    <a:pt x="409" y="2478"/>
                  </a:cubicBezTo>
                  <a:cubicBezTo>
                    <a:pt x="417" y="2478"/>
                    <a:pt x="425" y="2478"/>
                    <a:pt x="433" y="2476"/>
                  </a:cubicBezTo>
                  <a:cubicBezTo>
                    <a:pt x="491" y="2468"/>
                    <a:pt x="540" y="2429"/>
                    <a:pt x="561" y="2375"/>
                  </a:cubicBezTo>
                  <a:cubicBezTo>
                    <a:pt x="683" y="2074"/>
                    <a:pt x="847" y="1794"/>
                    <a:pt x="1048" y="1541"/>
                  </a:cubicBezTo>
                  <a:cubicBezTo>
                    <a:pt x="1254" y="1291"/>
                    <a:pt x="1492" y="1071"/>
                    <a:pt x="1758" y="886"/>
                  </a:cubicBezTo>
                  <a:cubicBezTo>
                    <a:pt x="2028" y="708"/>
                    <a:pt x="2321" y="568"/>
                    <a:pt x="2627" y="470"/>
                  </a:cubicBezTo>
                  <a:cubicBezTo>
                    <a:pt x="2938" y="379"/>
                    <a:pt x="3260" y="331"/>
                    <a:pt x="3582" y="327"/>
                  </a:cubicBezTo>
                  <a:cubicBezTo>
                    <a:pt x="3584" y="327"/>
                    <a:pt x="3587" y="327"/>
                    <a:pt x="3589" y="327"/>
                  </a:cubicBezTo>
                  <a:cubicBezTo>
                    <a:pt x="4567" y="327"/>
                    <a:pt x="5493" y="768"/>
                    <a:pt x="6110" y="1527"/>
                  </a:cubicBezTo>
                  <a:cubicBezTo>
                    <a:pt x="6728" y="2288"/>
                    <a:pt x="6971" y="3288"/>
                    <a:pt x="6769" y="4248"/>
                  </a:cubicBezTo>
                  <a:cubicBezTo>
                    <a:pt x="6401" y="4277"/>
                    <a:pt x="6043" y="4381"/>
                    <a:pt x="5717" y="4552"/>
                  </a:cubicBezTo>
                  <a:cubicBezTo>
                    <a:pt x="5677" y="4467"/>
                    <a:pt x="5629" y="4386"/>
                    <a:pt x="5571" y="4312"/>
                  </a:cubicBezTo>
                  <a:cubicBezTo>
                    <a:pt x="5330" y="4003"/>
                    <a:pt x="4978" y="3804"/>
                    <a:pt x="4589" y="3759"/>
                  </a:cubicBezTo>
                  <a:cubicBezTo>
                    <a:pt x="4710" y="3610"/>
                    <a:pt x="4796" y="3439"/>
                    <a:pt x="4843" y="3254"/>
                  </a:cubicBezTo>
                  <a:cubicBezTo>
                    <a:pt x="5133" y="3236"/>
                    <a:pt x="5363" y="3000"/>
                    <a:pt x="5373" y="2709"/>
                  </a:cubicBezTo>
                  <a:cubicBezTo>
                    <a:pt x="5384" y="2419"/>
                    <a:pt x="5173" y="2167"/>
                    <a:pt x="4885" y="2127"/>
                  </a:cubicBezTo>
                  <a:lnTo>
                    <a:pt x="4885" y="2118"/>
                  </a:lnTo>
                  <a:cubicBezTo>
                    <a:pt x="4885" y="1399"/>
                    <a:pt x="4301" y="815"/>
                    <a:pt x="3582" y="815"/>
                  </a:cubicBezTo>
                  <a:cubicBezTo>
                    <a:pt x="2863" y="815"/>
                    <a:pt x="2280" y="1399"/>
                    <a:pt x="2280" y="2118"/>
                  </a:cubicBezTo>
                  <a:lnTo>
                    <a:pt x="2280" y="2127"/>
                  </a:lnTo>
                  <a:cubicBezTo>
                    <a:pt x="1992" y="2167"/>
                    <a:pt x="1780" y="2419"/>
                    <a:pt x="1792" y="2709"/>
                  </a:cubicBezTo>
                  <a:cubicBezTo>
                    <a:pt x="1802" y="3000"/>
                    <a:pt x="2031" y="3237"/>
                    <a:pt x="2322" y="3254"/>
                  </a:cubicBezTo>
                  <a:cubicBezTo>
                    <a:pt x="2368" y="3439"/>
                    <a:pt x="2454" y="3610"/>
                    <a:pt x="2575" y="3757"/>
                  </a:cubicBezTo>
                  <a:cubicBezTo>
                    <a:pt x="2186" y="3804"/>
                    <a:pt x="1833" y="4003"/>
                    <a:pt x="1592" y="4312"/>
                  </a:cubicBezTo>
                  <a:cubicBezTo>
                    <a:pt x="1423" y="4538"/>
                    <a:pt x="1323" y="4808"/>
                    <a:pt x="1306" y="5089"/>
                  </a:cubicBezTo>
                  <a:cubicBezTo>
                    <a:pt x="1285" y="5330"/>
                    <a:pt x="1367" y="5570"/>
                    <a:pt x="1531" y="5748"/>
                  </a:cubicBezTo>
                  <a:cubicBezTo>
                    <a:pt x="1695" y="5927"/>
                    <a:pt x="1927" y="6029"/>
                    <a:pt x="2169" y="6029"/>
                  </a:cubicBezTo>
                  <a:lnTo>
                    <a:pt x="4413" y="6029"/>
                  </a:lnTo>
                  <a:cubicBezTo>
                    <a:pt x="4321" y="6268"/>
                    <a:pt x="4265" y="6518"/>
                    <a:pt x="4244" y="6773"/>
                  </a:cubicBezTo>
                  <a:cubicBezTo>
                    <a:pt x="4022" y="6820"/>
                    <a:pt x="3798" y="6843"/>
                    <a:pt x="3575" y="6843"/>
                  </a:cubicBezTo>
                  <a:cubicBezTo>
                    <a:pt x="2835" y="6843"/>
                    <a:pt x="2109" y="6590"/>
                    <a:pt x="1525" y="6114"/>
                  </a:cubicBezTo>
                  <a:cubicBezTo>
                    <a:pt x="765" y="5495"/>
                    <a:pt x="325" y="4566"/>
                    <a:pt x="326" y="3584"/>
                  </a:cubicBezTo>
                  <a:cubicBezTo>
                    <a:pt x="326" y="3495"/>
                    <a:pt x="253" y="3421"/>
                    <a:pt x="163" y="3421"/>
                  </a:cubicBezTo>
                  <a:cubicBezTo>
                    <a:pt x="74" y="3421"/>
                    <a:pt x="0" y="3495"/>
                    <a:pt x="0" y="3584"/>
                  </a:cubicBezTo>
                  <a:cubicBezTo>
                    <a:pt x="0" y="4650"/>
                    <a:pt x="474" y="5661"/>
                    <a:pt x="1293" y="6342"/>
                  </a:cubicBezTo>
                  <a:cubicBezTo>
                    <a:pt x="1941" y="6881"/>
                    <a:pt x="2752" y="7169"/>
                    <a:pt x="3581" y="7169"/>
                  </a:cubicBezTo>
                  <a:cubicBezTo>
                    <a:pt x="3800" y="7169"/>
                    <a:pt x="4020" y="7149"/>
                    <a:pt x="4238" y="7108"/>
                  </a:cubicBezTo>
                  <a:cubicBezTo>
                    <a:pt x="4291" y="8600"/>
                    <a:pt x="5516" y="9779"/>
                    <a:pt x="7003" y="9779"/>
                  </a:cubicBezTo>
                  <a:cubicBezTo>
                    <a:pt x="7138" y="9779"/>
                    <a:pt x="7274" y="9769"/>
                    <a:pt x="7412" y="9749"/>
                  </a:cubicBezTo>
                  <a:cubicBezTo>
                    <a:pt x="8615" y="9577"/>
                    <a:pt x="9568" y="8624"/>
                    <a:pt x="9742" y="7419"/>
                  </a:cubicBezTo>
                  <a:cubicBezTo>
                    <a:pt x="9982" y="5752"/>
                    <a:pt x="8729" y="4299"/>
                    <a:pt x="7104" y="4242"/>
                  </a:cubicBezTo>
                  <a:lnTo>
                    <a:pt x="7103" y="4242"/>
                  </a:lnTo>
                  <a:cubicBezTo>
                    <a:pt x="7298" y="3195"/>
                    <a:pt x="7018" y="2114"/>
                    <a:pt x="6337" y="1294"/>
                  </a:cubicBezTo>
                  <a:cubicBezTo>
                    <a:pt x="5657" y="474"/>
                    <a:pt x="4647" y="0"/>
                    <a:pt x="35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4" name="Google Shape;1604;p60"/>
          <p:cNvGrpSpPr/>
          <p:nvPr/>
        </p:nvGrpSpPr>
        <p:grpSpPr>
          <a:xfrm>
            <a:off x="966303" y="3888529"/>
            <a:ext cx="377963" cy="377034"/>
            <a:chOff x="8046223" y="2755354"/>
            <a:chExt cx="377963" cy="377034"/>
          </a:xfrm>
        </p:grpSpPr>
        <p:sp>
          <p:nvSpPr>
            <p:cNvPr id="1605" name="Google Shape;1605;p60"/>
            <p:cNvSpPr/>
            <p:nvPr/>
          </p:nvSpPr>
          <p:spPr>
            <a:xfrm>
              <a:off x="8053303" y="2836642"/>
              <a:ext cx="263363" cy="289130"/>
            </a:xfrm>
            <a:custGeom>
              <a:avLst/>
              <a:gdLst/>
              <a:ahLst/>
              <a:cxnLst/>
              <a:rect l="l" t="t" r="r" b="b"/>
              <a:pathLst>
                <a:path w="6807" h="7473" extrusionOk="0">
                  <a:moveTo>
                    <a:pt x="6807" y="2624"/>
                  </a:moveTo>
                  <a:lnTo>
                    <a:pt x="6807" y="6985"/>
                  </a:lnTo>
                  <a:cubicBezTo>
                    <a:pt x="6807" y="7254"/>
                    <a:pt x="6588" y="7473"/>
                    <a:pt x="6320" y="7473"/>
                  </a:cubicBezTo>
                  <a:lnTo>
                    <a:pt x="486" y="7473"/>
                  </a:lnTo>
                  <a:cubicBezTo>
                    <a:pt x="218" y="7473"/>
                    <a:pt x="0" y="7254"/>
                    <a:pt x="0" y="6985"/>
                  </a:cubicBezTo>
                  <a:lnTo>
                    <a:pt x="0" y="488"/>
                  </a:lnTo>
                  <a:cubicBezTo>
                    <a:pt x="0" y="219"/>
                    <a:pt x="218" y="0"/>
                    <a:pt x="486" y="0"/>
                  </a:cubicBezTo>
                  <a:lnTo>
                    <a:pt x="5628" y="0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60"/>
            <p:cNvSpPr/>
            <p:nvPr/>
          </p:nvSpPr>
          <p:spPr>
            <a:xfrm>
              <a:off x="8251976" y="2836642"/>
              <a:ext cx="65425" cy="289130"/>
            </a:xfrm>
            <a:custGeom>
              <a:avLst/>
              <a:gdLst/>
              <a:ahLst/>
              <a:cxnLst/>
              <a:rect l="l" t="t" r="r" b="b"/>
              <a:pathLst>
                <a:path w="1691" h="7473" extrusionOk="0">
                  <a:moveTo>
                    <a:pt x="495" y="0"/>
                  </a:moveTo>
                  <a:lnTo>
                    <a:pt x="0" y="0"/>
                  </a:lnTo>
                  <a:lnTo>
                    <a:pt x="1196" y="2632"/>
                  </a:lnTo>
                  <a:lnTo>
                    <a:pt x="1196" y="6985"/>
                  </a:lnTo>
                  <a:cubicBezTo>
                    <a:pt x="1196" y="7254"/>
                    <a:pt x="974" y="7473"/>
                    <a:pt x="701" y="7473"/>
                  </a:cubicBezTo>
                  <a:lnTo>
                    <a:pt x="1203" y="7473"/>
                  </a:lnTo>
                  <a:cubicBezTo>
                    <a:pt x="1472" y="7473"/>
                    <a:pt x="1691" y="7254"/>
                    <a:pt x="1691" y="6985"/>
                  </a:cubicBezTo>
                  <a:lnTo>
                    <a:pt x="1691" y="26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60"/>
            <p:cNvSpPr/>
            <p:nvPr/>
          </p:nvSpPr>
          <p:spPr>
            <a:xfrm>
              <a:off x="8078336" y="2861675"/>
              <a:ext cx="213298" cy="238330"/>
            </a:xfrm>
            <a:custGeom>
              <a:avLst/>
              <a:gdLst/>
              <a:ahLst/>
              <a:cxnLst/>
              <a:rect l="l" t="t" r="r" b="b"/>
              <a:pathLst>
                <a:path w="5513" h="6160" extrusionOk="0">
                  <a:moveTo>
                    <a:pt x="5513" y="1403"/>
                  </a:moveTo>
                  <a:lnTo>
                    <a:pt x="5513" y="6160"/>
                  </a:lnTo>
                  <a:lnTo>
                    <a:pt x="0" y="6160"/>
                  </a:lnTo>
                  <a:lnTo>
                    <a:pt x="0" y="0"/>
                  </a:lnTo>
                  <a:lnTo>
                    <a:pt x="41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60"/>
            <p:cNvSpPr/>
            <p:nvPr/>
          </p:nvSpPr>
          <p:spPr>
            <a:xfrm>
              <a:off x="8293723" y="2785881"/>
              <a:ext cx="99395" cy="99433"/>
            </a:xfrm>
            <a:custGeom>
              <a:avLst/>
              <a:gdLst/>
              <a:ahLst/>
              <a:cxnLst/>
              <a:rect l="l" t="t" r="r" b="b"/>
              <a:pathLst>
                <a:path w="2569" h="2570" extrusionOk="0">
                  <a:moveTo>
                    <a:pt x="2569" y="1293"/>
                  </a:moveTo>
                  <a:lnTo>
                    <a:pt x="1295" y="2569"/>
                  </a:lnTo>
                  <a:cubicBezTo>
                    <a:pt x="1213" y="1891"/>
                    <a:pt x="679" y="1355"/>
                    <a:pt x="0" y="1275"/>
                  </a:cubicBezTo>
                  <a:lnTo>
                    <a:pt x="12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60"/>
            <p:cNvSpPr/>
            <p:nvPr/>
          </p:nvSpPr>
          <p:spPr>
            <a:xfrm>
              <a:off x="8239479" y="2831342"/>
              <a:ext cx="108177" cy="108216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2274" y="2625"/>
                  </a:moveTo>
                  <a:lnTo>
                    <a:pt x="2192" y="2707"/>
                  </a:lnTo>
                  <a:cubicBezTo>
                    <a:pt x="2103" y="2796"/>
                    <a:pt x="1958" y="2796"/>
                    <a:pt x="1868" y="2707"/>
                  </a:cubicBezTo>
                  <a:lnTo>
                    <a:pt x="90" y="928"/>
                  </a:lnTo>
                  <a:cubicBezTo>
                    <a:pt x="1" y="839"/>
                    <a:pt x="1" y="694"/>
                    <a:pt x="90" y="604"/>
                  </a:cubicBezTo>
                  <a:lnTo>
                    <a:pt x="171" y="523"/>
                  </a:lnTo>
                  <a:cubicBezTo>
                    <a:pt x="547" y="147"/>
                    <a:pt x="1094" y="1"/>
                    <a:pt x="1607" y="138"/>
                  </a:cubicBezTo>
                  <a:cubicBezTo>
                    <a:pt x="2121" y="275"/>
                    <a:pt x="2521" y="676"/>
                    <a:pt x="2658" y="1190"/>
                  </a:cubicBezTo>
                  <a:cubicBezTo>
                    <a:pt x="2796" y="1702"/>
                    <a:pt x="2649" y="2250"/>
                    <a:pt x="2274" y="26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60"/>
            <p:cNvSpPr/>
            <p:nvPr/>
          </p:nvSpPr>
          <p:spPr>
            <a:xfrm>
              <a:off x="8277434" y="2834514"/>
              <a:ext cx="68597" cy="105043"/>
            </a:xfrm>
            <a:custGeom>
              <a:avLst/>
              <a:gdLst/>
              <a:ahLst/>
              <a:cxnLst/>
              <a:rect l="l" t="t" r="r" b="b"/>
              <a:pathLst>
                <a:path w="1773" h="2715" extrusionOk="0">
                  <a:moveTo>
                    <a:pt x="1716" y="1312"/>
                  </a:moveTo>
                  <a:cubicBezTo>
                    <a:pt x="1634" y="634"/>
                    <a:pt x="1100" y="98"/>
                    <a:pt x="421" y="18"/>
                  </a:cubicBezTo>
                  <a:cubicBezTo>
                    <a:pt x="282" y="1"/>
                    <a:pt x="140" y="5"/>
                    <a:pt x="0" y="28"/>
                  </a:cubicBezTo>
                  <a:cubicBezTo>
                    <a:pt x="550" y="120"/>
                    <a:pt x="1000" y="511"/>
                    <a:pt x="1170" y="1040"/>
                  </a:cubicBezTo>
                  <a:cubicBezTo>
                    <a:pt x="1339" y="1570"/>
                    <a:pt x="1199" y="2150"/>
                    <a:pt x="806" y="2543"/>
                  </a:cubicBezTo>
                  <a:lnTo>
                    <a:pt x="887" y="2625"/>
                  </a:lnTo>
                  <a:cubicBezTo>
                    <a:pt x="977" y="2714"/>
                    <a:pt x="1122" y="2714"/>
                    <a:pt x="1211" y="2625"/>
                  </a:cubicBezTo>
                  <a:lnTo>
                    <a:pt x="1293" y="2543"/>
                  </a:lnTo>
                  <a:cubicBezTo>
                    <a:pt x="1616" y="2221"/>
                    <a:pt x="1773" y="1766"/>
                    <a:pt x="1716" y="13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60"/>
            <p:cNvSpPr/>
            <p:nvPr/>
          </p:nvSpPr>
          <p:spPr>
            <a:xfrm>
              <a:off x="8343053" y="2761274"/>
              <a:ext cx="74710" cy="74672"/>
            </a:xfrm>
            <a:custGeom>
              <a:avLst/>
              <a:gdLst/>
              <a:ahLst/>
              <a:cxnLst/>
              <a:rect l="l" t="t" r="r" b="b"/>
              <a:pathLst>
                <a:path w="1931" h="1930" extrusionOk="0">
                  <a:moveTo>
                    <a:pt x="1847" y="1747"/>
                  </a:moveTo>
                  <a:lnTo>
                    <a:pt x="1294" y="1929"/>
                  </a:lnTo>
                  <a:lnTo>
                    <a:pt x="0" y="637"/>
                  </a:lnTo>
                  <a:lnTo>
                    <a:pt x="184" y="83"/>
                  </a:lnTo>
                  <a:cubicBezTo>
                    <a:pt x="197" y="47"/>
                    <a:pt x="228" y="18"/>
                    <a:pt x="267" y="10"/>
                  </a:cubicBezTo>
                  <a:cubicBezTo>
                    <a:pt x="306" y="0"/>
                    <a:pt x="346" y="12"/>
                    <a:pt x="374" y="40"/>
                  </a:cubicBezTo>
                  <a:lnTo>
                    <a:pt x="1133" y="797"/>
                  </a:lnTo>
                  <a:lnTo>
                    <a:pt x="1890" y="1557"/>
                  </a:lnTo>
                  <a:cubicBezTo>
                    <a:pt x="1919" y="1585"/>
                    <a:pt x="1930" y="1625"/>
                    <a:pt x="1921" y="1664"/>
                  </a:cubicBezTo>
                  <a:cubicBezTo>
                    <a:pt x="1912" y="1703"/>
                    <a:pt x="1884" y="1733"/>
                    <a:pt x="1847" y="17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60"/>
            <p:cNvSpPr/>
            <p:nvPr/>
          </p:nvSpPr>
          <p:spPr>
            <a:xfrm>
              <a:off x="8103561" y="2999953"/>
              <a:ext cx="163581" cy="75059"/>
            </a:xfrm>
            <a:custGeom>
              <a:avLst/>
              <a:gdLst/>
              <a:ahLst/>
              <a:cxnLst/>
              <a:rect l="l" t="t" r="r" b="b"/>
              <a:pathLst>
                <a:path w="4228" h="1940" extrusionOk="0">
                  <a:moveTo>
                    <a:pt x="4212" y="1183"/>
                  </a:moveTo>
                  <a:cubicBezTo>
                    <a:pt x="4228" y="1377"/>
                    <a:pt x="4163" y="1571"/>
                    <a:pt x="4030" y="1713"/>
                  </a:cubicBezTo>
                  <a:cubicBezTo>
                    <a:pt x="3898" y="1857"/>
                    <a:pt x="3712" y="1939"/>
                    <a:pt x="3517" y="1939"/>
                  </a:cubicBezTo>
                  <a:lnTo>
                    <a:pt x="711" y="1939"/>
                  </a:lnTo>
                  <a:cubicBezTo>
                    <a:pt x="516" y="1939"/>
                    <a:pt x="330" y="1857"/>
                    <a:pt x="198" y="1713"/>
                  </a:cubicBezTo>
                  <a:cubicBezTo>
                    <a:pt x="65" y="1569"/>
                    <a:pt x="0" y="1377"/>
                    <a:pt x="16" y="1183"/>
                  </a:cubicBezTo>
                  <a:cubicBezTo>
                    <a:pt x="32" y="935"/>
                    <a:pt x="119" y="697"/>
                    <a:pt x="267" y="497"/>
                  </a:cubicBezTo>
                  <a:cubicBezTo>
                    <a:pt x="513" y="183"/>
                    <a:pt x="888" y="1"/>
                    <a:pt x="1286" y="1"/>
                  </a:cubicBezTo>
                  <a:lnTo>
                    <a:pt x="1306" y="1"/>
                  </a:lnTo>
                  <a:lnTo>
                    <a:pt x="1306" y="414"/>
                  </a:lnTo>
                  <a:cubicBezTo>
                    <a:pt x="1306" y="511"/>
                    <a:pt x="1349" y="602"/>
                    <a:pt x="1424" y="664"/>
                  </a:cubicBezTo>
                  <a:cubicBezTo>
                    <a:pt x="1499" y="725"/>
                    <a:pt x="1597" y="749"/>
                    <a:pt x="1692" y="730"/>
                  </a:cubicBezTo>
                  <a:lnTo>
                    <a:pt x="2114" y="646"/>
                  </a:lnTo>
                  <a:lnTo>
                    <a:pt x="2536" y="730"/>
                  </a:lnTo>
                  <a:cubicBezTo>
                    <a:pt x="2631" y="749"/>
                    <a:pt x="2729" y="725"/>
                    <a:pt x="2804" y="664"/>
                  </a:cubicBezTo>
                  <a:cubicBezTo>
                    <a:pt x="2878" y="602"/>
                    <a:pt x="2921" y="511"/>
                    <a:pt x="2922" y="414"/>
                  </a:cubicBezTo>
                  <a:lnTo>
                    <a:pt x="2922" y="1"/>
                  </a:lnTo>
                  <a:lnTo>
                    <a:pt x="2941" y="1"/>
                  </a:lnTo>
                  <a:cubicBezTo>
                    <a:pt x="3339" y="1"/>
                    <a:pt x="3716" y="184"/>
                    <a:pt x="3961" y="498"/>
                  </a:cubicBezTo>
                  <a:cubicBezTo>
                    <a:pt x="4109" y="697"/>
                    <a:pt x="4196" y="935"/>
                    <a:pt x="4212" y="118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60"/>
            <p:cNvSpPr/>
            <p:nvPr/>
          </p:nvSpPr>
          <p:spPr>
            <a:xfrm>
              <a:off x="8216575" y="2999914"/>
              <a:ext cx="50568" cy="75097"/>
            </a:xfrm>
            <a:custGeom>
              <a:avLst/>
              <a:gdLst/>
              <a:ahLst/>
              <a:cxnLst/>
              <a:rect l="l" t="t" r="r" b="b"/>
              <a:pathLst>
                <a:path w="1307" h="1941" extrusionOk="0">
                  <a:moveTo>
                    <a:pt x="1040" y="498"/>
                  </a:moveTo>
                  <a:cubicBezTo>
                    <a:pt x="794" y="184"/>
                    <a:pt x="418" y="2"/>
                    <a:pt x="20" y="1"/>
                  </a:cubicBezTo>
                  <a:lnTo>
                    <a:pt x="0" y="1"/>
                  </a:lnTo>
                  <a:lnTo>
                    <a:pt x="0" y="89"/>
                  </a:lnTo>
                  <a:cubicBezTo>
                    <a:pt x="219" y="174"/>
                    <a:pt x="411" y="315"/>
                    <a:pt x="555" y="498"/>
                  </a:cubicBezTo>
                  <a:cubicBezTo>
                    <a:pt x="704" y="698"/>
                    <a:pt x="791" y="936"/>
                    <a:pt x="806" y="1184"/>
                  </a:cubicBezTo>
                  <a:cubicBezTo>
                    <a:pt x="823" y="1378"/>
                    <a:pt x="756" y="1572"/>
                    <a:pt x="624" y="1714"/>
                  </a:cubicBezTo>
                  <a:cubicBezTo>
                    <a:pt x="492" y="1858"/>
                    <a:pt x="306" y="1940"/>
                    <a:pt x="111" y="1940"/>
                  </a:cubicBezTo>
                  <a:lnTo>
                    <a:pt x="596" y="1940"/>
                  </a:lnTo>
                  <a:cubicBezTo>
                    <a:pt x="791" y="1940"/>
                    <a:pt x="977" y="1858"/>
                    <a:pt x="1109" y="1714"/>
                  </a:cubicBezTo>
                  <a:cubicBezTo>
                    <a:pt x="1242" y="1572"/>
                    <a:pt x="1307" y="1378"/>
                    <a:pt x="1291" y="1184"/>
                  </a:cubicBezTo>
                  <a:cubicBezTo>
                    <a:pt x="1275" y="936"/>
                    <a:pt x="1189" y="698"/>
                    <a:pt x="1040" y="4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60"/>
            <p:cNvSpPr/>
            <p:nvPr/>
          </p:nvSpPr>
          <p:spPr>
            <a:xfrm>
              <a:off x="8141516" y="2918588"/>
              <a:ext cx="87633" cy="89645"/>
            </a:xfrm>
            <a:custGeom>
              <a:avLst/>
              <a:gdLst/>
              <a:ahLst/>
              <a:cxnLst/>
              <a:rect l="l" t="t" r="r" b="b"/>
              <a:pathLst>
                <a:path w="2265" h="2317" extrusionOk="0">
                  <a:moveTo>
                    <a:pt x="2264" y="647"/>
                  </a:moveTo>
                  <a:lnTo>
                    <a:pt x="2264" y="1132"/>
                  </a:lnTo>
                  <a:cubicBezTo>
                    <a:pt x="2265" y="1529"/>
                    <a:pt x="2056" y="1898"/>
                    <a:pt x="1715" y="2102"/>
                  </a:cubicBezTo>
                  <a:cubicBezTo>
                    <a:pt x="1357" y="2317"/>
                    <a:pt x="909" y="2317"/>
                    <a:pt x="551" y="2102"/>
                  </a:cubicBezTo>
                  <a:cubicBezTo>
                    <a:pt x="210" y="1898"/>
                    <a:pt x="1" y="1529"/>
                    <a:pt x="2" y="1132"/>
                  </a:cubicBezTo>
                  <a:lnTo>
                    <a:pt x="2" y="485"/>
                  </a:lnTo>
                  <a:cubicBezTo>
                    <a:pt x="2" y="485"/>
                    <a:pt x="1456" y="647"/>
                    <a:pt x="1456" y="0"/>
                  </a:cubicBezTo>
                  <a:cubicBezTo>
                    <a:pt x="1456" y="0"/>
                    <a:pt x="1618" y="647"/>
                    <a:pt x="2264" y="6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60"/>
            <p:cNvSpPr/>
            <p:nvPr/>
          </p:nvSpPr>
          <p:spPr>
            <a:xfrm>
              <a:off x="8174945" y="2943272"/>
              <a:ext cx="54205" cy="62871"/>
            </a:xfrm>
            <a:custGeom>
              <a:avLst/>
              <a:gdLst/>
              <a:ahLst/>
              <a:cxnLst/>
              <a:rect l="l" t="t" r="r" b="b"/>
              <a:pathLst>
                <a:path w="1401" h="1625" extrusionOk="0">
                  <a:moveTo>
                    <a:pt x="906" y="1"/>
                  </a:moveTo>
                  <a:lnTo>
                    <a:pt x="906" y="488"/>
                  </a:lnTo>
                  <a:cubicBezTo>
                    <a:pt x="906" y="887"/>
                    <a:pt x="693" y="1257"/>
                    <a:pt x="346" y="1461"/>
                  </a:cubicBezTo>
                  <a:cubicBezTo>
                    <a:pt x="238" y="1524"/>
                    <a:pt x="122" y="1570"/>
                    <a:pt x="0" y="1595"/>
                  </a:cubicBezTo>
                  <a:cubicBezTo>
                    <a:pt x="81" y="1613"/>
                    <a:pt x="164" y="1623"/>
                    <a:pt x="247" y="1623"/>
                  </a:cubicBezTo>
                  <a:cubicBezTo>
                    <a:pt x="456" y="1624"/>
                    <a:pt x="662" y="1569"/>
                    <a:pt x="840" y="1461"/>
                  </a:cubicBezTo>
                  <a:cubicBezTo>
                    <a:pt x="1188" y="1257"/>
                    <a:pt x="1401" y="887"/>
                    <a:pt x="1400" y="488"/>
                  </a:cubicBezTo>
                  <a:lnTo>
                    <a:pt x="140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60"/>
            <p:cNvSpPr/>
            <p:nvPr/>
          </p:nvSpPr>
          <p:spPr>
            <a:xfrm>
              <a:off x="8141555" y="2884308"/>
              <a:ext cx="87555" cy="59118"/>
            </a:xfrm>
            <a:custGeom>
              <a:avLst/>
              <a:gdLst/>
              <a:ahLst/>
              <a:cxnLst/>
              <a:rect l="l" t="t" r="r" b="b"/>
              <a:pathLst>
                <a:path w="2263" h="1528" extrusionOk="0">
                  <a:moveTo>
                    <a:pt x="2263" y="1222"/>
                  </a:moveTo>
                  <a:lnTo>
                    <a:pt x="2263" y="1528"/>
                  </a:lnTo>
                  <a:cubicBezTo>
                    <a:pt x="1617" y="1528"/>
                    <a:pt x="1455" y="882"/>
                    <a:pt x="1455" y="882"/>
                  </a:cubicBezTo>
                  <a:cubicBezTo>
                    <a:pt x="1455" y="1528"/>
                    <a:pt x="1" y="1367"/>
                    <a:pt x="1" y="1367"/>
                  </a:cubicBezTo>
                  <a:lnTo>
                    <a:pt x="1" y="1222"/>
                  </a:lnTo>
                  <a:cubicBezTo>
                    <a:pt x="1" y="859"/>
                    <a:pt x="166" y="513"/>
                    <a:pt x="458" y="296"/>
                  </a:cubicBezTo>
                  <a:cubicBezTo>
                    <a:pt x="859" y="0"/>
                    <a:pt x="1405" y="0"/>
                    <a:pt x="1806" y="296"/>
                  </a:cubicBezTo>
                  <a:cubicBezTo>
                    <a:pt x="2098" y="513"/>
                    <a:pt x="2263" y="859"/>
                    <a:pt x="2263" y="12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60"/>
            <p:cNvSpPr/>
            <p:nvPr/>
          </p:nvSpPr>
          <p:spPr>
            <a:xfrm>
              <a:off x="8174906" y="2886552"/>
              <a:ext cx="54243" cy="57571"/>
            </a:xfrm>
            <a:custGeom>
              <a:avLst/>
              <a:gdLst/>
              <a:ahLst/>
              <a:cxnLst/>
              <a:rect l="l" t="t" r="r" b="b"/>
              <a:pathLst>
                <a:path w="1402" h="1488" extrusionOk="0">
                  <a:moveTo>
                    <a:pt x="1064" y="339"/>
                  </a:moveTo>
                  <a:cubicBezTo>
                    <a:pt x="847" y="122"/>
                    <a:pt x="553" y="1"/>
                    <a:pt x="248" y="2"/>
                  </a:cubicBezTo>
                  <a:cubicBezTo>
                    <a:pt x="165" y="2"/>
                    <a:pt x="82" y="11"/>
                    <a:pt x="0" y="28"/>
                  </a:cubicBezTo>
                  <a:cubicBezTo>
                    <a:pt x="529" y="145"/>
                    <a:pt x="906" y="613"/>
                    <a:pt x="906" y="1155"/>
                  </a:cubicBezTo>
                  <a:lnTo>
                    <a:pt x="906" y="1322"/>
                  </a:lnTo>
                  <a:cubicBezTo>
                    <a:pt x="1048" y="1431"/>
                    <a:pt x="1222" y="1488"/>
                    <a:pt x="1401" y="1485"/>
                  </a:cubicBezTo>
                  <a:lnTo>
                    <a:pt x="1401" y="1155"/>
                  </a:lnTo>
                  <a:cubicBezTo>
                    <a:pt x="1402" y="848"/>
                    <a:pt x="1280" y="555"/>
                    <a:pt x="1064" y="3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60"/>
            <p:cNvSpPr/>
            <p:nvPr/>
          </p:nvSpPr>
          <p:spPr>
            <a:xfrm>
              <a:off x="8120895" y="2937391"/>
              <a:ext cx="20699" cy="31687"/>
            </a:xfrm>
            <a:custGeom>
              <a:avLst/>
              <a:gdLst/>
              <a:ahLst/>
              <a:cxnLst/>
              <a:rect l="l" t="t" r="r" b="b"/>
              <a:pathLst>
                <a:path w="535" h="819" extrusionOk="0">
                  <a:moveTo>
                    <a:pt x="535" y="1"/>
                  </a:moveTo>
                  <a:lnTo>
                    <a:pt x="535" y="819"/>
                  </a:lnTo>
                  <a:lnTo>
                    <a:pt x="458" y="819"/>
                  </a:lnTo>
                  <a:cubicBezTo>
                    <a:pt x="263" y="819"/>
                    <a:pt x="90" y="684"/>
                    <a:pt x="52" y="493"/>
                  </a:cubicBezTo>
                  <a:cubicBezTo>
                    <a:pt x="0" y="231"/>
                    <a:pt x="200" y="1"/>
                    <a:pt x="453" y="1"/>
                  </a:cubicBezTo>
                  <a:lnTo>
                    <a:pt x="5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60"/>
            <p:cNvSpPr/>
            <p:nvPr/>
          </p:nvSpPr>
          <p:spPr>
            <a:xfrm>
              <a:off x="8154052" y="2999914"/>
              <a:ext cx="62562" cy="29172"/>
            </a:xfrm>
            <a:custGeom>
              <a:avLst/>
              <a:gdLst/>
              <a:ahLst/>
              <a:cxnLst/>
              <a:rect l="l" t="t" r="r" b="b"/>
              <a:pathLst>
                <a:path w="1617" h="754" extrusionOk="0">
                  <a:moveTo>
                    <a:pt x="1616" y="1"/>
                  </a:moveTo>
                  <a:lnTo>
                    <a:pt x="1616" y="416"/>
                  </a:lnTo>
                  <a:cubicBezTo>
                    <a:pt x="1616" y="513"/>
                    <a:pt x="1573" y="605"/>
                    <a:pt x="1499" y="666"/>
                  </a:cubicBezTo>
                  <a:cubicBezTo>
                    <a:pt x="1424" y="728"/>
                    <a:pt x="1326" y="754"/>
                    <a:pt x="1231" y="735"/>
                  </a:cubicBezTo>
                  <a:lnTo>
                    <a:pt x="809" y="650"/>
                  </a:lnTo>
                  <a:lnTo>
                    <a:pt x="387" y="735"/>
                  </a:lnTo>
                  <a:cubicBezTo>
                    <a:pt x="292" y="754"/>
                    <a:pt x="194" y="728"/>
                    <a:pt x="119" y="666"/>
                  </a:cubicBezTo>
                  <a:cubicBezTo>
                    <a:pt x="44" y="605"/>
                    <a:pt x="1" y="513"/>
                    <a:pt x="0" y="416"/>
                  </a:cubicBezTo>
                  <a:lnTo>
                    <a:pt x="0" y="1"/>
                  </a:lnTo>
                  <a:lnTo>
                    <a:pt x="227" y="1"/>
                  </a:lnTo>
                  <a:cubicBezTo>
                    <a:pt x="585" y="217"/>
                    <a:pt x="1033" y="217"/>
                    <a:pt x="13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60"/>
            <p:cNvSpPr/>
            <p:nvPr/>
          </p:nvSpPr>
          <p:spPr>
            <a:xfrm>
              <a:off x="8203962" y="2892278"/>
              <a:ext cx="82835" cy="82758"/>
            </a:xfrm>
            <a:custGeom>
              <a:avLst/>
              <a:gdLst/>
              <a:ahLst/>
              <a:cxnLst/>
              <a:rect l="l" t="t" r="r" b="b"/>
              <a:pathLst>
                <a:path w="2141" h="2139" extrusionOk="0">
                  <a:moveTo>
                    <a:pt x="2141" y="486"/>
                  </a:moveTo>
                  <a:lnTo>
                    <a:pt x="576" y="2049"/>
                  </a:lnTo>
                  <a:cubicBezTo>
                    <a:pt x="560" y="2065"/>
                    <a:pt x="536" y="2077"/>
                    <a:pt x="511" y="2081"/>
                  </a:cubicBezTo>
                  <a:lnTo>
                    <a:pt x="133" y="2135"/>
                  </a:lnTo>
                  <a:cubicBezTo>
                    <a:pt x="99" y="2139"/>
                    <a:pt x="63" y="2127"/>
                    <a:pt x="38" y="2102"/>
                  </a:cubicBezTo>
                  <a:cubicBezTo>
                    <a:pt x="12" y="2077"/>
                    <a:pt x="1" y="2041"/>
                    <a:pt x="5" y="2007"/>
                  </a:cubicBezTo>
                  <a:lnTo>
                    <a:pt x="59" y="1629"/>
                  </a:lnTo>
                  <a:cubicBezTo>
                    <a:pt x="63" y="1603"/>
                    <a:pt x="74" y="1580"/>
                    <a:pt x="91" y="1563"/>
                  </a:cubicBezTo>
                  <a:lnTo>
                    <a:pt x="16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60"/>
            <p:cNvSpPr/>
            <p:nvPr/>
          </p:nvSpPr>
          <p:spPr>
            <a:xfrm>
              <a:off x="8053303" y="2836642"/>
              <a:ext cx="38264" cy="289130"/>
            </a:xfrm>
            <a:custGeom>
              <a:avLst/>
              <a:gdLst/>
              <a:ahLst/>
              <a:cxnLst/>
              <a:rect l="l" t="t" r="r" b="b"/>
              <a:pathLst>
                <a:path w="989" h="7473" extrusionOk="0">
                  <a:moveTo>
                    <a:pt x="495" y="6984"/>
                  </a:moveTo>
                  <a:lnTo>
                    <a:pt x="495" y="488"/>
                  </a:lnTo>
                  <a:cubicBezTo>
                    <a:pt x="495" y="219"/>
                    <a:pt x="715" y="0"/>
                    <a:pt x="988" y="0"/>
                  </a:cubicBezTo>
                  <a:lnTo>
                    <a:pt x="486" y="0"/>
                  </a:lnTo>
                  <a:cubicBezTo>
                    <a:pt x="218" y="0"/>
                    <a:pt x="0" y="219"/>
                    <a:pt x="0" y="488"/>
                  </a:cubicBezTo>
                  <a:lnTo>
                    <a:pt x="0" y="6985"/>
                  </a:lnTo>
                  <a:cubicBezTo>
                    <a:pt x="0" y="7254"/>
                    <a:pt x="218" y="7473"/>
                    <a:pt x="486" y="7473"/>
                  </a:cubicBezTo>
                  <a:lnTo>
                    <a:pt x="988" y="7473"/>
                  </a:lnTo>
                  <a:cubicBezTo>
                    <a:pt x="716" y="7473"/>
                    <a:pt x="495" y="7254"/>
                    <a:pt x="495" y="698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60"/>
            <p:cNvSpPr/>
            <p:nvPr/>
          </p:nvSpPr>
          <p:spPr>
            <a:xfrm>
              <a:off x="8047384" y="2855755"/>
              <a:ext cx="12574" cy="50065"/>
            </a:xfrm>
            <a:custGeom>
              <a:avLst/>
              <a:gdLst/>
              <a:ahLst/>
              <a:cxnLst/>
              <a:rect l="l" t="t" r="r" b="b"/>
              <a:pathLst>
                <a:path w="325" h="1294" extrusionOk="0">
                  <a:moveTo>
                    <a:pt x="1" y="1"/>
                  </a:moveTo>
                  <a:lnTo>
                    <a:pt x="324" y="1"/>
                  </a:lnTo>
                  <a:lnTo>
                    <a:pt x="324" y="1294"/>
                  </a:lnTo>
                  <a:lnTo>
                    <a:pt x="1" y="129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60"/>
            <p:cNvSpPr/>
            <p:nvPr/>
          </p:nvSpPr>
          <p:spPr>
            <a:xfrm>
              <a:off x="8047151" y="2874520"/>
              <a:ext cx="12613" cy="12574"/>
            </a:xfrm>
            <a:custGeom>
              <a:avLst/>
              <a:gdLst/>
              <a:ahLst/>
              <a:cxnLst/>
              <a:rect l="l" t="t" r="r" b="b"/>
              <a:pathLst>
                <a:path w="326" h="325" extrusionOk="0">
                  <a:moveTo>
                    <a:pt x="325" y="162"/>
                  </a:moveTo>
                  <a:cubicBezTo>
                    <a:pt x="325" y="251"/>
                    <a:pt x="253" y="324"/>
                    <a:pt x="163" y="324"/>
                  </a:cubicBezTo>
                  <a:cubicBezTo>
                    <a:pt x="73" y="324"/>
                    <a:pt x="1" y="251"/>
                    <a:pt x="1" y="162"/>
                  </a:cubicBezTo>
                  <a:cubicBezTo>
                    <a:pt x="1" y="72"/>
                    <a:pt x="73" y="0"/>
                    <a:pt x="163" y="0"/>
                  </a:cubicBezTo>
                  <a:cubicBezTo>
                    <a:pt x="253" y="0"/>
                    <a:pt x="325" y="72"/>
                    <a:pt x="325" y="1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60"/>
            <p:cNvSpPr/>
            <p:nvPr/>
          </p:nvSpPr>
          <p:spPr>
            <a:xfrm>
              <a:off x="8046223" y="2755354"/>
              <a:ext cx="377963" cy="377034"/>
            </a:xfrm>
            <a:custGeom>
              <a:avLst/>
              <a:gdLst/>
              <a:ahLst/>
              <a:cxnLst/>
              <a:rect l="l" t="t" r="r" b="b"/>
              <a:pathLst>
                <a:path w="9769" h="9745" extrusionOk="0">
                  <a:moveTo>
                    <a:pt x="7986" y="362"/>
                  </a:moveTo>
                  <a:lnTo>
                    <a:pt x="9393" y="1771"/>
                  </a:lnTo>
                  <a:lnTo>
                    <a:pt x="9010" y="1898"/>
                  </a:lnTo>
                  <a:lnTo>
                    <a:pt x="7858" y="746"/>
                  </a:lnTo>
                  <a:lnTo>
                    <a:pt x="7986" y="362"/>
                  </a:lnTo>
                  <a:close/>
                  <a:moveTo>
                    <a:pt x="7672" y="1020"/>
                  </a:moveTo>
                  <a:lnTo>
                    <a:pt x="8737" y="2083"/>
                  </a:lnTo>
                  <a:lnTo>
                    <a:pt x="7785" y="3035"/>
                  </a:lnTo>
                  <a:cubicBezTo>
                    <a:pt x="7706" y="2786"/>
                    <a:pt x="7568" y="2558"/>
                    <a:pt x="7382" y="2373"/>
                  </a:cubicBezTo>
                  <a:cubicBezTo>
                    <a:pt x="7198" y="2189"/>
                    <a:pt x="6971" y="2050"/>
                    <a:pt x="6721" y="1971"/>
                  </a:cubicBezTo>
                  <a:lnTo>
                    <a:pt x="7672" y="1020"/>
                  </a:lnTo>
                  <a:close/>
                  <a:moveTo>
                    <a:pt x="6198" y="2235"/>
                  </a:moveTo>
                  <a:cubicBezTo>
                    <a:pt x="6537" y="2235"/>
                    <a:pt x="6876" y="2365"/>
                    <a:pt x="7135" y="2623"/>
                  </a:cubicBezTo>
                  <a:cubicBezTo>
                    <a:pt x="7644" y="3134"/>
                    <a:pt x="7652" y="3957"/>
                    <a:pt x="7154" y="4477"/>
                  </a:cubicBezTo>
                  <a:lnTo>
                    <a:pt x="7073" y="4557"/>
                  </a:lnTo>
                  <a:cubicBezTo>
                    <a:pt x="7062" y="4568"/>
                    <a:pt x="7050" y="4576"/>
                    <a:pt x="7036" y="4580"/>
                  </a:cubicBezTo>
                  <a:cubicBezTo>
                    <a:pt x="7024" y="4576"/>
                    <a:pt x="7013" y="4574"/>
                    <a:pt x="7001" y="4573"/>
                  </a:cubicBezTo>
                  <a:lnTo>
                    <a:pt x="6999" y="4573"/>
                  </a:lnTo>
                  <a:cubicBezTo>
                    <a:pt x="6992" y="4568"/>
                    <a:pt x="6984" y="4563"/>
                    <a:pt x="6978" y="4556"/>
                  </a:cubicBezTo>
                  <a:lnTo>
                    <a:pt x="5200" y="2779"/>
                  </a:lnTo>
                  <a:cubicBezTo>
                    <a:pt x="5188" y="2766"/>
                    <a:pt x="5180" y="2749"/>
                    <a:pt x="5180" y="2731"/>
                  </a:cubicBezTo>
                  <a:cubicBezTo>
                    <a:pt x="5180" y="2714"/>
                    <a:pt x="5188" y="2697"/>
                    <a:pt x="5200" y="2684"/>
                  </a:cubicBezTo>
                  <a:lnTo>
                    <a:pt x="5281" y="2603"/>
                  </a:lnTo>
                  <a:cubicBezTo>
                    <a:pt x="5538" y="2358"/>
                    <a:pt x="5868" y="2235"/>
                    <a:pt x="6198" y="2235"/>
                  </a:cubicBezTo>
                  <a:close/>
                  <a:moveTo>
                    <a:pt x="3591" y="3580"/>
                  </a:moveTo>
                  <a:cubicBezTo>
                    <a:pt x="4097" y="3580"/>
                    <a:pt x="4521" y="3970"/>
                    <a:pt x="4561" y="4478"/>
                  </a:cubicBezTo>
                  <a:lnTo>
                    <a:pt x="4415" y="4624"/>
                  </a:lnTo>
                  <a:cubicBezTo>
                    <a:pt x="4250" y="4520"/>
                    <a:pt x="4128" y="4361"/>
                    <a:pt x="4073" y="4175"/>
                  </a:cubicBezTo>
                  <a:cubicBezTo>
                    <a:pt x="4054" y="4102"/>
                    <a:pt x="3989" y="4052"/>
                    <a:pt x="3915" y="4052"/>
                  </a:cubicBezTo>
                  <a:cubicBezTo>
                    <a:pt x="3908" y="4052"/>
                    <a:pt x="3901" y="4053"/>
                    <a:pt x="3894" y="4053"/>
                  </a:cubicBezTo>
                  <a:cubicBezTo>
                    <a:pt x="3813" y="4064"/>
                    <a:pt x="3752" y="4133"/>
                    <a:pt x="3752" y="4215"/>
                  </a:cubicBezTo>
                  <a:cubicBezTo>
                    <a:pt x="3754" y="4276"/>
                    <a:pt x="3727" y="4334"/>
                    <a:pt x="3681" y="4373"/>
                  </a:cubicBezTo>
                  <a:cubicBezTo>
                    <a:pt x="3524" y="4513"/>
                    <a:pt x="3149" y="4558"/>
                    <a:pt x="2820" y="4558"/>
                  </a:cubicBezTo>
                  <a:cubicBezTo>
                    <a:pt x="2749" y="4558"/>
                    <a:pt x="2680" y="4556"/>
                    <a:pt x="2616" y="4552"/>
                  </a:cubicBezTo>
                  <a:lnTo>
                    <a:pt x="2616" y="4540"/>
                  </a:lnTo>
                  <a:cubicBezTo>
                    <a:pt x="2624" y="4020"/>
                    <a:pt x="3039" y="3598"/>
                    <a:pt x="3559" y="3581"/>
                  </a:cubicBezTo>
                  <a:cubicBezTo>
                    <a:pt x="3570" y="3581"/>
                    <a:pt x="3580" y="3580"/>
                    <a:pt x="3591" y="3580"/>
                  </a:cubicBezTo>
                  <a:close/>
                  <a:moveTo>
                    <a:pt x="2294" y="4878"/>
                  </a:moveTo>
                  <a:lnTo>
                    <a:pt x="2294" y="5337"/>
                  </a:lnTo>
                  <a:cubicBezTo>
                    <a:pt x="2196" y="5303"/>
                    <a:pt x="2131" y="5211"/>
                    <a:pt x="2131" y="5108"/>
                  </a:cubicBezTo>
                  <a:cubicBezTo>
                    <a:pt x="2131" y="5005"/>
                    <a:pt x="2196" y="4912"/>
                    <a:pt x="2294" y="4878"/>
                  </a:cubicBezTo>
                  <a:close/>
                  <a:moveTo>
                    <a:pt x="5732" y="3769"/>
                  </a:moveTo>
                  <a:lnTo>
                    <a:pt x="5987" y="4025"/>
                  </a:lnTo>
                  <a:lnTo>
                    <a:pt x="4550" y="5463"/>
                  </a:lnTo>
                  <a:lnTo>
                    <a:pt x="4251" y="5505"/>
                  </a:lnTo>
                  <a:lnTo>
                    <a:pt x="4294" y="5206"/>
                  </a:lnTo>
                  <a:lnTo>
                    <a:pt x="5732" y="3769"/>
                  </a:lnTo>
                  <a:close/>
                  <a:moveTo>
                    <a:pt x="3917" y="4593"/>
                  </a:moveTo>
                  <a:cubicBezTo>
                    <a:pt x="3988" y="4696"/>
                    <a:pt x="4077" y="4785"/>
                    <a:pt x="4179" y="4856"/>
                  </a:cubicBezTo>
                  <a:lnTo>
                    <a:pt x="4050" y="4986"/>
                  </a:lnTo>
                  <a:cubicBezTo>
                    <a:pt x="4006" y="5028"/>
                    <a:pt x="3979" y="5084"/>
                    <a:pt x="3971" y="5142"/>
                  </a:cubicBezTo>
                  <a:lnTo>
                    <a:pt x="3916" y="5520"/>
                  </a:lnTo>
                  <a:cubicBezTo>
                    <a:pt x="3904" y="5607"/>
                    <a:pt x="3933" y="5694"/>
                    <a:pt x="3995" y="5756"/>
                  </a:cubicBezTo>
                  <a:cubicBezTo>
                    <a:pt x="4047" y="5807"/>
                    <a:pt x="4117" y="5836"/>
                    <a:pt x="4190" y="5836"/>
                  </a:cubicBezTo>
                  <a:cubicBezTo>
                    <a:pt x="4203" y="5836"/>
                    <a:pt x="4216" y="5835"/>
                    <a:pt x="4229" y="5833"/>
                  </a:cubicBezTo>
                  <a:lnTo>
                    <a:pt x="4452" y="5801"/>
                  </a:lnTo>
                  <a:lnTo>
                    <a:pt x="4452" y="5801"/>
                  </a:lnTo>
                  <a:cubicBezTo>
                    <a:pt x="4369" y="5959"/>
                    <a:pt x="4244" y="6093"/>
                    <a:pt x="4089" y="6184"/>
                  </a:cubicBezTo>
                  <a:cubicBezTo>
                    <a:pt x="3941" y="6273"/>
                    <a:pt x="3772" y="6322"/>
                    <a:pt x="3598" y="6322"/>
                  </a:cubicBezTo>
                  <a:cubicBezTo>
                    <a:pt x="3596" y="6322"/>
                    <a:pt x="3595" y="6322"/>
                    <a:pt x="3593" y="6322"/>
                  </a:cubicBezTo>
                  <a:lnTo>
                    <a:pt x="3587" y="6322"/>
                  </a:lnTo>
                  <a:cubicBezTo>
                    <a:pt x="3051" y="6321"/>
                    <a:pt x="2617" y="5885"/>
                    <a:pt x="2616" y="5348"/>
                  </a:cubicBezTo>
                  <a:lnTo>
                    <a:pt x="2616" y="4875"/>
                  </a:lnTo>
                  <a:cubicBezTo>
                    <a:pt x="2679" y="4878"/>
                    <a:pt x="2754" y="4881"/>
                    <a:pt x="2837" y="4881"/>
                  </a:cubicBezTo>
                  <a:cubicBezTo>
                    <a:pt x="3179" y="4881"/>
                    <a:pt x="3647" y="4835"/>
                    <a:pt x="3896" y="4612"/>
                  </a:cubicBezTo>
                  <a:cubicBezTo>
                    <a:pt x="3904" y="4606"/>
                    <a:pt x="3911" y="4599"/>
                    <a:pt x="3917" y="4593"/>
                  </a:cubicBezTo>
                  <a:close/>
                  <a:moveTo>
                    <a:pt x="4252" y="6493"/>
                  </a:moveTo>
                  <a:lnTo>
                    <a:pt x="4252" y="6746"/>
                  </a:lnTo>
                  <a:cubicBezTo>
                    <a:pt x="4252" y="6794"/>
                    <a:pt x="4229" y="6840"/>
                    <a:pt x="4191" y="6871"/>
                  </a:cubicBezTo>
                  <a:cubicBezTo>
                    <a:pt x="4162" y="6895"/>
                    <a:pt x="4125" y="6908"/>
                    <a:pt x="4088" y="6908"/>
                  </a:cubicBezTo>
                  <a:cubicBezTo>
                    <a:pt x="4077" y="6908"/>
                    <a:pt x="4066" y="6907"/>
                    <a:pt x="4055" y="6904"/>
                  </a:cubicBezTo>
                  <a:lnTo>
                    <a:pt x="3758" y="6847"/>
                  </a:lnTo>
                  <a:lnTo>
                    <a:pt x="3758" y="6644"/>
                  </a:lnTo>
                  <a:cubicBezTo>
                    <a:pt x="3921" y="6624"/>
                    <a:pt x="4081" y="6573"/>
                    <a:pt x="4225" y="6493"/>
                  </a:cubicBezTo>
                  <a:close/>
                  <a:moveTo>
                    <a:pt x="2963" y="6493"/>
                  </a:moveTo>
                  <a:cubicBezTo>
                    <a:pt x="3109" y="6573"/>
                    <a:pt x="3268" y="6624"/>
                    <a:pt x="3434" y="6644"/>
                  </a:cubicBezTo>
                  <a:lnTo>
                    <a:pt x="3434" y="6847"/>
                  </a:lnTo>
                  <a:lnTo>
                    <a:pt x="3138" y="6904"/>
                  </a:lnTo>
                  <a:cubicBezTo>
                    <a:pt x="3127" y="6907"/>
                    <a:pt x="3116" y="6908"/>
                    <a:pt x="3105" y="6908"/>
                  </a:cubicBezTo>
                  <a:cubicBezTo>
                    <a:pt x="3046" y="6908"/>
                    <a:pt x="2990" y="6878"/>
                    <a:pt x="2960" y="6824"/>
                  </a:cubicBezTo>
                  <a:cubicBezTo>
                    <a:pt x="2946" y="6799"/>
                    <a:pt x="2940" y="6770"/>
                    <a:pt x="2940" y="6742"/>
                  </a:cubicBezTo>
                  <a:lnTo>
                    <a:pt x="2940" y="6493"/>
                  </a:lnTo>
                  <a:close/>
                  <a:moveTo>
                    <a:pt x="4556" y="6491"/>
                  </a:moveTo>
                  <a:cubicBezTo>
                    <a:pt x="4856" y="6528"/>
                    <a:pt x="5129" y="6683"/>
                    <a:pt x="5314" y="6921"/>
                  </a:cubicBezTo>
                  <a:cubicBezTo>
                    <a:pt x="5445" y="7098"/>
                    <a:pt x="5522" y="7309"/>
                    <a:pt x="5534" y="7528"/>
                  </a:cubicBezTo>
                  <a:cubicBezTo>
                    <a:pt x="5547" y="7679"/>
                    <a:pt x="5495" y="7828"/>
                    <a:pt x="5393" y="7940"/>
                  </a:cubicBezTo>
                  <a:lnTo>
                    <a:pt x="5393" y="7936"/>
                  </a:lnTo>
                  <a:cubicBezTo>
                    <a:pt x="5303" y="8032"/>
                    <a:pt x="5182" y="8092"/>
                    <a:pt x="5050" y="8103"/>
                  </a:cubicBezTo>
                  <a:lnTo>
                    <a:pt x="5050" y="7465"/>
                  </a:lnTo>
                  <a:cubicBezTo>
                    <a:pt x="5050" y="7384"/>
                    <a:pt x="4992" y="7311"/>
                    <a:pt x="4913" y="7299"/>
                  </a:cubicBezTo>
                  <a:cubicBezTo>
                    <a:pt x="4905" y="7298"/>
                    <a:pt x="4897" y="7298"/>
                    <a:pt x="4890" y="7298"/>
                  </a:cubicBezTo>
                  <a:cubicBezTo>
                    <a:pt x="4800" y="7298"/>
                    <a:pt x="4727" y="7371"/>
                    <a:pt x="4727" y="7460"/>
                  </a:cubicBezTo>
                  <a:lnTo>
                    <a:pt x="4727" y="8109"/>
                  </a:lnTo>
                  <a:lnTo>
                    <a:pt x="3758" y="8109"/>
                  </a:lnTo>
                  <a:lnTo>
                    <a:pt x="3758" y="7171"/>
                  </a:lnTo>
                  <a:lnTo>
                    <a:pt x="3982" y="7217"/>
                  </a:lnTo>
                  <a:cubicBezTo>
                    <a:pt x="4013" y="7224"/>
                    <a:pt x="4045" y="7227"/>
                    <a:pt x="4076" y="7227"/>
                  </a:cubicBezTo>
                  <a:cubicBezTo>
                    <a:pt x="4186" y="7227"/>
                    <a:pt x="4294" y="7188"/>
                    <a:pt x="4380" y="7117"/>
                  </a:cubicBezTo>
                  <a:cubicBezTo>
                    <a:pt x="4492" y="7024"/>
                    <a:pt x="4556" y="6885"/>
                    <a:pt x="4556" y="6740"/>
                  </a:cubicBezTo>
                  <a:lnTo>
                    <a:pt x="4556" y="6491"/>
                  </a:lnTo>
                  <a:close/>
                  <a:moveTo>
                    <a:pt x="2616" y="6483"/>
                  </a:moveTo>
                  <a:lnTo>
                    <a:pt x="2616" y="6740"/>
                  </a:lnTo>
                  <a:cubicBezTo>
                    <a:pt x="2616" y="6885"/>
                    <a:pt x="2682" y="7024"/>
                    <a:pt x="2796" y="7117"/>
                  </a:cubicBezTo>
                  <a:cubicBezTo>
                    <a:pt x="2884" y="7188"/>
                    <a:pt x="2995" y="7227"/>
                    <a:pt x="3107" y="7227"/>
                  </a:cubicBezTo>
                  <a:cubicBezTo>
                    <a:pt x="3139" y="7227"/>
                    <a:pt x="3171" y="7224"/>
                    <a:pt x="3203" y="7217"/>
                  </a:cubicBezTo>
                  <a:lnTo>
                    <a:pt x="3434" y="7171"/>
                  </a:lnTo>
                  <a:lnTo>
                    <a:pt x="3434" y="8109"/>
                  </a:lnTo>
                  <a:lnTo>
                    <a:pt x="2465" y="8109"/>
                  </a:lnTo>
                  <a:lnTo>
                    <a:pt x="2465" y="7466"/>
                  </a:lnTo>
                  <a:cubicBezTo>
                    <a:pt x="2465" y="7394"/>
                    <a:pt x="2418" y="7327"/>
                    <a:pt x="2348" y="7307"/>
                  </a:cubicBezTo>
                  <a:cubicBezTo>
                    <a:pt x="2329" y="7301"/>
                    <a:pt x="2311" y="7298"/>
                    <a:pt x="2293" y="7298"/>
                  </a:cubicBezTo>
                  <a:cubicBezTo>
                    <a:pt x="2199" y="7298"/>
                    <a:pt x="2123" y="7371"/>
                    <a:pt x="2123" y="7460"/>
                  </a:cubicBezTo>
                  <a:lnTo>
                    <a:pt x="2123" y="8115"/>
                  </a:lnTo>
                  <a:cubicBezTo>
                    <a:pt x="1979" y="8104"/>
                    <a:pt x="1846" y="8034"/>
                    <a:pt x="1755" y="7924"/>
                  </a:cubicBezTo>
                  <a:cubicBezTo>
                    <a:pt x="1663" y="7814"/>
                    <a:pt x="1618" y="7672"/>
                    <a:pt x="1630" y="7528"/>
                  </a:cubicBezTo>
                  <a:cubicBezTo>
                    <a:pt x="1644" y="7308"/>
                    <a:pt x="1720" y="7097"/>
                    <a:pt x="1852" y="6919"/>
                  </a:cubicBezTo>
                  <a:cubicBezTo>
                    <a:pt x="2039" y="6678"/>
                    <a:pt x="2314" y="6521"/>
                    <a:pt x="2616" y="6483"/>
                  </a:cubicBezTo>
                  <a:close/>
                  <a:moveTo>
                    <a:pt x="4892" y="2919"/>
                  </a:moveTo>
                  <a:cubicBezTo>
                    <a:pt x="4910" y="2952"/>
                    <a:pt x="4932" y="2982"/>
                    <a:pt x="4957" y="3009"/>
                  </a:cubicBezTo>
                  <a:lnTo>
                    <a:pt x="5487" y="3541"/>
                  </a:lnTo>
                  <a:lnTo>
                    <a:pt x="4832" y="4197"/>
                  </a:lnTo>
                  <a:cubicBezTo>
                    <a:pt x="4675" y="3630"/>
                    <a:pt x="4161" y="3247"/>
                    <a:pt x="3588" y="3247"/>
                  </a:cubicBezTo>
                  <a:cubicBezTo>
                    <a:pt x="3530" y="3247"/>
                    <a:pt x="3472" y="3251"/>
                    <a:pt x="3413" y="3259"/>
                  </a:cubicBezTo>
                  <a:cubicBezTo>
                    <a:pt x="2774" y="3345"/>
                    <a:pt x="2295" y="3892"/>
                    <a:pt x="2294" y="4541"/>
                  </a:cubicBezTo>
                  <a:lnTo>
                    <a:pt x="2294" y="4549"/>
                  </a:lnTo>
                  <a:cubicBezTo>
                    <a:pt x="2007" y="4589"/>
                    <a:pt x="1797" y="4839"/>
                    <a:pt x="1809" y="5129"/>
                  </a:cubicBezTo>
                  <a:cubicBezTo>
                    <a:pt x="1819" y="5419"/>
                    <a:pt x="2046" y="5653"/>
                    <a:pt x="2335" y="5672"/>
                  </a:cubicBezTo>
                  <a:cubicBezTo>
                    <a:pt x="2381" y="5855"/>
                    <a:pt x="2467" y="6025"/>
                    <a:pt x="2586" y="6172"/>
                  </a:cubicBezTo>
                  <a:cubicBezTo>
                    <a:pt x="2200" y="6218"/>
                    <a:pt x="1850" y="6416"/>
                    <a:pt x="1611" y="6724"/>
                  </a:cubicBezTo>
                  <a:cubicBezTo>
                    <a:pt x="1443" y="6947"/>
                    <a:pt x="1345" y="7217"/>
                    <a:pt x="1328" y="7497"/>
                  </a:cubicBezTo>
                  <a:cubicBezTo>
                    <a:pt x="1325" y="7527"/>
                    <a:pt x="1324" y="7558"/>
                    <a:pt x="1325" y="7587"/>
                  </a:cubicBezTo>
                  <a:cubicBezTo>
                    <a:pt x="1333" y="8056"/>
                    <a:pt x="1715" y="8432"/>
                    <a:pt x="2184" y="8432"/>
                  </a:cubicBezTo>
                  <a:lnTo>
                    <a:pt x="5004" y="8432"/>
                  </a:lnTo>
                  <a:cubicBezTo>
                    <a:pt x="5473" y="8432"/>
                    <a:pt x="5856" y="8058"/>
                    <a:pt x="5865" y="7591"/>
                  </a:cubicBezTo>
                  <a:cubicBezTo>
                    <a:pt x="5866" y="7561"/>
                    <a:pt x="5865" y="7531"/>
                    <a:pt x="5863" y="7501"/>
                  </a:cubicBezTo>
                  <a:cubicBezTo>
                    <a:pt x="5845" y="7222"/>
                    <a:pt x="5746" y="6953"/>
                    <a:pt x="5577" y="6729"/>
                  </a:cubicBezTo>
                  <a:cubicBezTo>
                    <a:pt x="5338" y="6423"/>
                    <a:pt x="4986" y="6225"/>
                    <a:pt x="4600" y="6180"/>
                  </a:cubicBezTo>
                  <a:cubicBezTo>
                    <a:pt x="4733" y="6016"/>
                    <a:pt x="4824" y="5823"/>
                    <a:pt x="4865" y="5617"/>
                  </a:cubicBezTo>
                  <a:lnTo>
                    <a:pt x="6191" y="4295"/>
                  </a:lnTo>
                  <a:lnTo>
                    <a:pt x="6191" y="8756"/>
                  </a:lnTo>
                  <a:lnTo>
                    <a:pt x="1001" y="8756"/>
                  </a:lnTo>
                  <a:lnTo>
                    <a:pt x="1001" y="2919"/>
                  </a:lnTo>
                  <a:close/>
                  <a:moveTo>
                    <a:pt x="7961" y="0"/>
                  </a:moveTo>
                  <a:cubicBezTo>
                    <a:pt x="7940" y="0"/>
                    <a:pt x="7919" y="3"/>
                    <a:pt x="7898" y="7"/>
                  </a:cubicBezTo>
                  <a:cubicBezTo>
                    <a:pt x="7805" y="30"/>
                    <a:pt x="7729" y="99"/>
                    <a:pt x="7700" y="190"/>
                  </a:cubicBezTo>
                  <a:lnTo>
                    <a:pt x="7527" y="706"/>
                  </a:lnTo>
                  <a:lnTo>
                    <a:pt x="6334" y="1902"/>
                  </a:lnTo>
                  <a:cubicBezTo>
                    <a:pt x="6295" y="1899"/>
                    <a:pt x="6256" y="1898"/>
                    <a:pt x="6216" y="1898"/>
                  </a:cubicBezTo>
                  <a:cubicBezTo>
                    <a:pt x="6078" y="1898"/>
                    <a:pt x="5941" y="1915"/>
                    <a:pt x="5807" y="1949"/>
                  </a:cubicBezTo>
                  <a:lnTo>
                    <a:pt x="672" y="1949"/>
                  </a:lnTo>
                  <a:cubicBezTo>
                    <a:pt x="300" y="1949"/>
                    <a:pt x="0" y="2265"/>
                    <a:pt x="28" y="2644"/>
                  </a:cubicBezTo>
                  <a:cubicBezTo>
                    <a:pt x="30" y="2668"/>
                    <a:pt x="41" y="2691"/>
                    <a:pt x="60" y="2707"/>
                  </a:cubicBezTo>
                  <a:cubicBezTo>
                    <a:pt x="103" y="2742"/>
                    <a:pt x="147" y="2757"/>
                    <a:pt x="188" y="2757"/>
                  </a:cubicBezTo>
                  <a:cubicBezTo>
                    <a:pt x="304" y="2757"/>
                    <a:pt x="391" y="2636"/>
                    <a:pt x="328" y="2513"/>
                  </a:cubicBezTo>
                  <a:cubicBezTo>
                    <a:pt x="272" y="2403"/>
                    <a:pt x="357" y="2273"/>
                    <a:pt x="481" y="2273"/>
                  </a:cubicBezTo>
                  <a:lnTo>
                    <a:pt x="5167" y="2273"/>
                  </a:lnTo>
                  <a:cubicBezTo>
                    <a:pt x="5127" y="2305"/>
                    <a:pt x="5088" y="2340"/>
                    <a:pt x="5051" y="2378"/>
                  </a:cubicBezTo>
                  <a:lnTo>
                    <a:pt x="4970" y="2457"/>
                  </a:lnTo>
                  <a:cubicBezTo>
                    <a:pt x="4932" y="2497"/>
                    <a:pt x="4901" y="2544"/>
                    <a:pt x="4882" y="2596"/>
                  </a:cubicBezTo>
                  <a:lnTo>
                    <a:pt x="839" y="2596"/>
                  </a:lnTo>
                  <a:cubicBezTo>
                    <a:pt x="750" y="2596"/>
                    <a:pt x="678" y="2668"/>
                    <a:pt x="678" y="2758"/>
                  </a:cubicBezTo>
                  <a:lnTo>
                    <a:pt x="678" y="8916"/>
                  </a:lnTo>
                  <a:cubicBezTo>
                    <a:pt x="678" y="9007"/>
                    <a:pt x="750" y="9079"/>
                    <a:pt x="839" y="9079"/>
                  </a:cubicBezTo>
                  <a:lnTo>
                    <a:pt x="6376" y="9079"/>
                  </a:lnTo>
                  <a:cubicBezTo>
                    <a:pt x="6452" y="9079"/>
                    <a:pt x="6514" y="9017"/>
                    <a:pt x="6514" y="8942"/>
                  </a:cubicBezTo>
                  <a:lnTo>
                    <a:pt x="6514" y="4566"/>
                  </a:lnTo>
                  <a:lnTo>
                    <a:pt x="6747" y="4799"/>
                  </a:lnTo>
                  <a:cubicBezTo>
                    <a:pt x="6774" y="4825"/>
                    <a:pt x="6804" y="4847"/>
                    <a:pt x="6837" y="4864"/>
                  </a:cubicBezTo>
                  <a:lnTo>
                    <a:pt x="6837" y="9127"/>
                  </a:lnTo>
                  <a:cubicBezTo>
                    <a:pt x="6837" y="9280"/>
                    <a:pt x="6714" y="9403"/>
                    <a:pt x="6562" y="9403"/>
                  </a:cubicBezTo>
                  <a:lnTo>
                    <a:pt x="522" y="9403"/>
                  </a:lnTo>
                  <a:cubicBezTo>
                    <a:pt x="429" y="9403"/>
                    <a:pt x="354" y="9327"/>
                    <a:pt x="354" y="9233"/>
                  </a:cubicBezTo>
                  <a:lnTo>
                    <a:pt x="354" y="3844"/>
                  </a:lnTo>
                  <a:cubicBezTo>
                    <a:pt x="354" y="3819"/>
                    <a:pt x="343" y="3795"/>
                    <a:pt x="324" y="3778"/>
                  </a:cubicBezTo>
                  <a:cubicBezTo>
                    <a:pt x="280" y="3740"/>
                    <a:pt x="234" y="3724"/>
                    <a:pt x="192" y="3724"/>
                  </a:cubicBezTo>
                  <a:cubicBezTo>
                    <a:pt x="103" y="3724"/>
                    <a:pt x="31" y="3797"/>
                    <a:pt x="31" y="3886"/>
                  </a:cubicBezTo>
                  <a:lnTo>
                    <a:pt x="31" y="9096"/>
                  </a:lnTo>
                  <a:cubicBezTo>
                    <a:pt x="31" y="9454"/>
                    <a:pt x="321" y="9745"/>
                    <a:pt x="680" y="9745"/>
                  </a:cubicBezTo>
                  <a:lnTo>
                    <a:pt x="6511" y="9745"/>
                  </a:lnTo>
                  <a:cubicBezTo>
                    <a:pt x="6870" y="9745"/>
                    <a:pt x="7161" y="9454"/>
                    <a:pt x="7161" y="9096"/>
                  </a:cubicBezTo>
                  <a:lnTo>
                    <a:pt x="7161" y="4883"/>
                  </a:lnTo>
                  <a:cubicBezTo>
                    <a:pt x="7212" y="4864"/>
                    <a:pt x="7260" y="4834"/>
                    <a:pt x="7298" y="4795"/>
                  </a:cubicBezTo>
                  <a:lnTo>
                    <a:pt x="7379" y="4714"/>
                  </a:lnTo>
                  <a:cubicBezTo>
                    <a:pt x="7717" y="4375"/>
                    <a:pt x="7891" y="3905"/>
                    <a:pt x="7855" y="3428"/>
                  </a:cubicBezTo>
                  <a:lnTo>
                    <a:pt x="9049" y="2232"/>
                  </a:lnTo>
                  <a:lnTo>
                    <a:pt x="9563" y="2059"/>
                  </a:lnTo>
                  <a:cubicBezTo>
                    <a:pt x="9655" y="2029"/>
                    <a:pt x="9724" y="1954"/>
                    <a:pt x="9746" y="1861"/>
                  </a:cubicBezTo>
                  <a:cubicBezTo>
                    <a:pt x="9768" y="1766"/>
                    <a:pt x="9740" y="1669"/>
                    <a:pt x="9672" y="1600"/>
                  </a:cubicBezTo>
                  <a:lnTo>
                    <a:pt x="8156" y="82"/>
                  </a:lnTo>
                  <a:cubicBezTo>
                    <a:pt x="8104" y="29"/>
                    <a:pt x="8034" y="0"/>
                    <a:pt x="79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625" name="Google Shape;1625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342560">
            <a:off x="-975592" y="3808469"/>
            <a:ext cx="3200687" cy="21145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26" name="Google Shape;1626;p60"/>
          <p:cNvGrpSpPr/>
          <p:nvPr/>
        </p:nvGrpSpPr>
        <p:grpSpPr>
          <a:xfrm>
            <a:off x="8424000" y="2232538"/>
            <a:ext cx="1078525" cy="774400"/>
            <a:chOff x="4972825" y="2605125"/>
            <a:chExt cx="1078525" cy="774400"/>
          </a:xfrm>
        </p:grpSpPr>
        <p:sp>
          <p:nvSpPr>
            <p:cNvPr id="1627" name="Google Shape;1627;p60"/>
            <p:cNvSpPr/>
            <p:nvPr/>
          </p:nvSpPr>
          <p:spPr>
            <a:xfrm>
              <a:off x="4972825" y="2605125"/>
              <a:ext cx="1064450" cy="594500"/>
            </a:xfrm>
            <a:custGeom>
              <a:avLst/>
              <a:gdLst/>
              <a:ahLst/>
              <a:cxnLst/>
              <a:rect l="l" t="t" r="r" b="b"/>
              <a:pathLst>
                <a:path w="42578" h="23780" extrusionOk="0">
                  <a:moveTo>
                    <a:pt x="5669" y="1"/>
                  </a:moveTo>
                  <a:cubicBezTo>
                    <a:pt x="4662" y="1"/>
                    <a:pt x="3784" y="718"/>
                    <a:pt x="3596" y="1724"/>
                  </a:cubicBezTo>
                  <a:lnTo>
                    <a:pt x="48" y="20646"/>
                  </a:lnTo>
                  <a:cubicBezTo>
                    <a:pt x="8" y="20859"/>
                    <a:pt x="1" y="21078"/>
                    <a:pt x="27" y="21293"/>
                  </a:cubicBezTo>
                  <a:lnTo>
                    <a:pt x="1101" y="23780"/>
                  </a:lnTo>
                  <a:lnTo>
                    <a:pt x="5421" y="4305"/>
                  </a:lnTo>
                  <a:lnTo>
                    <a:pt x="42578" y="6659"/>
                  </a:lnTo>
                  <a:lnTo>
                    <a:pt x="41379" y="4420"/>
                  </a:lnTo>
                  <a:cubicBezTo>
                    <a:pt x="41071" y="3701"/>
                    <a:pt x="40392" y="3212"/>
                    <a:pt x="39613" y="3147"/>
                  </a:cubicBezTo>
                  <a:lnTo>
                    <a:pt x="5845" y="8"/>
                  </a:lnTo>
                  <a:cubicBezTo>
                    <a:pt x="5786" y="3"/>
                    <a:pt x="5727" y="1"/>
                    <a:pt x="56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60"/>
            <p:cNvSpPr/>
            <p:nvPr/>
          </p:nvSpPr>
          <p:spPr>
            <a:xfrm>
              <a:off x="4989100" y="2683800"/>
              <a:ext cx="1062250" cy="695725"/>
            </a:xfrm>
            <a:custGeom>
              <a:avLst/>
              <a:gdLst/>
              <a:ahLst/>
              <a:cxnLst/>
              <a:rect l="l" t="t" r="r" b="b"/>
              <a:pathLst>
                <a:path w="42490" h="27829" extrusionOk="0">
                  <a:moveTo>
                    <a:pt x="5554" y="0"/>
                  </a:moveTo>
                  <a:cubicBezTo>
                    <a:pt x="4545" y="0"/>
                    <a:pt x="3666" y="720"/>
                    <a:pt x="3479" y="1726"/>
                  </a:cubicBezTo>
                  <a:lnTo>
                    <a:pt x="231" y="19249"/>
                  </a:lnTo>
                  <a:cubicBezTo>
                    <a:pt x="0" y="20491"/>
                    <a:pt x="905" y="21657"/>
                    <a:pt x="2165" y="21741"/>
                  </a:cubicBezTo>
                  <a:lnTo>
                    <a:pt x="11574" y="22371"/>
                  </a:lnTo>
                  <a:cubicBezTo>
                    <a:pt x="12221" y="22415"/>
                    <a:pt x="12813" y="22753"/>
                    <a:pt x="13179" y="23290"/>
                  </a:cubicBezTo>
                  <a:lnTo>
                    <a:pt x="15638" y="26905"/>
                  </a:lnTo>
                  <a:cubicBezTo>
                    <a:pt x="16050" y="27509"/>
                    <a:pt x="16714" y="27829"/>
                    <a:pt x="17386" y="27829"/>
                  </a:cubicBezTo>
                  <a:cubicBezTo>
                    <a:pt x="17864" y="27829"/>
                    <a:pt x="18347" y="27667"/>
                    <a:pt x="18745" y="27330"/>
                  </a:cubicBezTo>
                  <a:lnTo>
                    <a:pt x="22646" y="24039"/>
                  </a:lnTo>
                  <a:cubicBezTo>
                    <a:pt x="23029" y="23717"/>
                    <a:pt x="23512" y="23542"/>
                    <a:pt x="24010" y="23542"/>
                  </a:cubicBezTo>
                  <a:cubicBezTo>
                    <a:pt x="24050" y="23542"/>
                    <a:pt x="24091" y="23543"/>
                    <a:pt x="24132" y="23545"/>
                  </a:cubicBezTo>
                  <a:lnTo>
                    <a:pt x="35116" y="24188"/>
                  </a:lnTo>
                  <a:cubicBezTo>
                    <a:pt x="35158" y="24191"/>
                    <a:pt x="35199" y="24192"/>
                    <a:pt x="35241" y="24192"/>
                  </a:cubicBezTo>
                  <a:cubicBezTo>
                    <a:pt x="36183" y="24192"/>
                    <a:pt x="37020" y="23563"/>
                    <a:pt x="37274" y="22645"/>
                  </a:cubicBezTo>
                  <a:lnTo>
                    <a:pt x="42133" y="5131"/>
                  </a:lnTo>
                  <a:cubicBezTo>
                    <a:pt x="42490" y="3845"/>
                    <a:pt x="41579" y="2555"/>
                    <a:pt x="40248" y="2460"/>
                  </a:cubicBezTo>
                  <a:lnTo>
                    <a:pt x="5705" y="5"/>
                  </a:lnTo>
                  <a:cubicBezTo>
                    <a:pt x="5654" y="2"/>
                    <a:pt x="5604" y="0"/>
                    <a:pt x="5554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9" name="Google Shape;1629;p60"/>
          <p:cNvGrpSpPr/>
          <p:nvPr/>
        </p:nvGrpSpPr>
        <p:grpSpPr>
          <a:xfrm rot="-305247">
            <a:off x="8244230" y="1935512"/>
            <a:ext cx="635713" cy="537665"/>
            <a:chOff x="1488250" y="1650750"/>
            <a:chExt cx="211450" cy="178850"/>
          </a:xfrm>
        </p:grpSpPr>
        <p:sp>
          <p:nvSpPr>
            <p:cNvPr id="1630" name="Google Shape;1630;p60"/>
            <p:cNvSpPr/>
            <p:nvPr/>
          </p:nvSpPr>
          <p:spPr>
            <a:xfrm>
              <a:off x="1520850" y="1650750"/>
              <a:ext cx="178850" cy="178850"/>
            </a:xfrm>
            <a:custGeom>
              <a:avLst/>
              <a:gdLst/>
              <a:ahLst/>
              <a:cxnLst/>
              <a:rect l="l" t="t" r="r" b="b"/>
              <a:pathLst>
                <a:path w="7154" h="7154" extrusionOk="0">
                  <a:moveTo>
                    <a:pt x="1388" y="0"/>
                  </a:moveTo>
                  <a:cubicBezTo>
                    <a:pt x="621" y="0"/>
                    <a:pt x="0" y="621"/>
                    <a:pt x="0" y="1387"/>
                  </a:cubicBezTo>
                  <a:lnTo>
                    <a:pt x="0" y="5766"/>
                  </a:lnTo>
                  <a:cubicBezTo>
                    <a:pt x="0" y="6532"/>
                    <a:pt x="621" y="7153"/>
                    <a:pt x="1388" y="7153"/>
                  </a:cubicBezTo>
                  <a:lnTo>
                    <a:pt x="5766" y="7153"/>
                  </a:lnTo>
                  <a:cubicBezTo>
                    <a:pt x="6532" y="7153"/>
                    <a:pt x="7153" y="6532"/>
                    <a:pt x="7153" y="5766"/>
                  </a:cubicBezTo>
                  <a:lnTo>
                    <a:pt x="7153" y="1387"/>
                  </a:lnTo>
                  <a:cubicBezTo>
                    <a:pt x="7153" y="621"/>
                    <a:pt x="6532" y="0"/>
                    <a:pt x="57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60"/>
            <p:cNvSpPr/>
            <p:nvPr/>
          </p:nvSpPr>
          <p:spPr>
            <a:xfrm>
              <a:off x="1488250" y="1650750"/>
              <a:ext cx="178850" cy="178850"/>
            </a:xfrm>
            <a:custGeom>
              <a:avLst/>
              <a:gdLst/>
              <a:ahLst/>
              <a:cxnLst/>
              <a:rect l="l" t="t" r="r" b="b"/>
              <a:pathLst>
                <a:path w="7154" h="7154" extrusionOk="0">
                  <a:moveTo>
                    <a:pt x="103" y="0"/>
                  </a:moveTo>
                  <a:cubicBezTo>
                    <a:pt x="46" y="0"/>
                    <a:pt x="1" y="46"/>
                    <a:pt x="1" y="102"/>
                  </a:cubicBezTo>
                  <a:lnTo>
                    <a:pt x="1" y="7050"/>
                  </a:lnTo>
                  <a:cubicBezTo>
                    <a:pt x="1" y="7106"/>
                    <a:pt x="46" y="7153"/>
                    <a:pt x="103" y="7153"/>
                  </a:cubicBezTo>
                  <a:lnTo>
                    <a:pt x="7052" y="7153"/>
                  </a:lnTo>
                  <a:cubicBezTo>
                    <a:pt x="7108" y="7153"/>
                    <a:pt x="7153" y="7106"/>
                    <a:pt x="7153" y="7050"/>
                  </a:cubicBezTo>
                  <a:lnTo>
                    <a:pt x="7153" y="102"/>
                  </a:lnTo>
                  <a:cubicBezTo>
                    <a:pt x="7153" y="46"/>
                    <a:pt x="7108" y="0"/>
                    <a:pt x="7052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60"/>
            <p:cNvSpPr/>
            <p:nvPr/>
          </p:nvSpPr>
          <p:spPr>
            <a:xfrm>
              <a:off x="1549425" y="1705750"/>
              <a:ext cx="61650" cy="68825"/>
            </a:xfrm>
            <a:custGeom>
              <a:avLst/>
              <a:gdLst/>
              <a:ahLst/>
              <a:cxnLst/>
              <a:rect l="l" t="t" r="r" b="b"/>
              <a:pathLst>
                <a:path w="2466" h="2753" extrusionOk="0">
                  <a:moveTo>
                    <a:pt x="191" y="1"/>
                  </a:moveTo>
                  <a:cubicBezTo>
                    <a:pt x="91" y="1"/>
                    <a:pt x="0" y="80"/>
                    <a:pt x="0" y="192"/>
                  </a:cubicBezTo>
                  <a:lnTo>
                    <a:pt x="0" y="2562"/>
                  </a:lnTo>
                  <a:cubicBezTo>
                    <a:pt x="0" y="2673"/>
                    <a:pt x="92" y="2752"/>
                    <a:pt x="191" y="2752"/>
                  </a:cubicBezTo>
                  <a:cubicBezTo>
                    <a:pt x="223" y="2752"/>
                    <a:pt x="255" y="2744"/>
                    <a:pt x="286" y="2727"/>
                  </a:cubicBezTo>
                  <a:lnTo>
                    <a:pt x="2338" y="1541"/>
                  </a:lnTo>
                  <a:cubicBezTo>
                    <a:pt x="2465" y="1468"/>
                    <a:pt x="2465" y="1285"/>
                    <a:pt x="2338" y="1212"/>
                  </a:cubicBezTo>
                  <a:lnTo>
                    <a:pt x="286" y="27"/>
                  </a:lnTo>
                  <a:cubicBezTo>
                    <a:pt x="255" y="9"/>
                    <a:pt x="223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11;p52">
            <a:extLst>
              <a:ext uri="{FF2B5EF4-FFF2-40B4-BE49-F238E27FC236}">
                <a16:creationId xmlns:a16="http://schemas.microsoft.com/office/drawing/2014/main" xmlns="" id="{99A1A441-A6B6-4A4C-810E-F41595D140D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167532"/>
            <a:ext cx="5204700" cy="93676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/>
              <a:t>İNTERNETİ GÜVENLİ KULLANIM İPUÇLARI</a:t>
            </a:r>
            <a:endParaRPr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49"/>
          <p:cNvSpPr/>
          <p:nvPr/>
        </p:nvSpPr>
        <p:spPr>
          <a:xfrm>
            <a:off x="5932775" y="1794925"/>
            <a:ext cx="2491200" cy="2365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49"/>
          <p:cNvSpPr/>
          <p:nvPr/>
        </p:nvSpPr>
        <p:spPr>
          <a:xfrm>
            <a:off x="6038069" y="2449055"/>
            <a:ext cx="2280600" cy="3624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65" name="Google Shape;865;p49"/>
          <p:cNvCxnSpPr/>
          <p:nvPr/>
        </p:nvCxnSpPr>
        <p:spPr>
          <a:xfrm>
            <a:off x="6134900" y="4076304"/>
            <a:ext cx="2106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66" name="Google Shape;866;p49"/>
          <p:cNvSpPr/>
          <p:nvPr/>
        </p:nvSpPr>
        <p:spPr>
          <a:xfrm>
            <a:off x="3328237" y="1794925"/>
            <a:ext cx="2491200" cy="2365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49"/>
          <p:cNvSpPr/>
          <p:nvPr/>
        </p:nvSpPr>
        <p:spPr>
          <a:xfrm>
            <a:off x="3433544" y="2449055"/>
            <a:ext cx="2280600" cy="3624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68" name="Google Shape;868;p49"/>
          <p:cNvCxnSpPr/>
          <p:nvPr/>
        </p:nvCxnSpPr>
        <p:spPr>
          <a:xfrm>
            <a:off x="3530375" y="4076304"/>
            <a:ext cx="2106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69" name="Google Shape;869;p49"/>
          <p:cNvSpPr/>
          <p:nvPr/>
        </p:nvSpPr>
        <p:spPr>
          <a:xfrm>
            <a:off x="723700" y="1794925"/>
            <a:ext cx="2491200" cy="2365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49"/>
          <p:cNvSpPr txBox="1">
            <a:spLocks noGrp="1"/>
          </p:cNvSpPr>
          <p:nvPr>
            <p:ph type="subTitle" idx="1"/>
          </p:nvPr>
        </p:nvSpPr>
        <p:spPr>
          <a:xfrm>
            <a:off x="916000" y="2874405"/>
            <a:ext cx="2106600" cy="119628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/>
              <a:t>Mobil uygulama mağazalarının izin vermediği güvenli olmayan uygulamaları indirmek tehlikeli olabilir.</a:t>
            </a:r>
            <a:endParaRPr dirty="0"/>
          </a:p>
        </p:txBody>
      </p:sp>
      <p:sp>
        <p:nvSpPr>
          <p:cNvPr id="872" name="Google Shape;872;p49"/>
          <p:cNvSpPr txBox="1">
            <a:spLocks noGrp="1"/>
          </p:cNvSpPr>
          <p:nvPr>
            <p:ph type="title" idx="3"/>
          </p:nvPr>
        </p:nvSpPr>
        <p:spPr>
          <a:xfrm>
            <a:off x="3465910" y="2446777"/>
            <a:ext cx="2190719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/>
              <a:t>Dikkatli Ol</a:t>
            </a:r>
            <a:endParaRPr dirty="0"/>
          </a:p>
        </p:txBody>
      </p:sp>
      <p:sp>
        <p:nvSpPr>
          <p:cNvPr id="873" name="Google Shape;873;p49"/>
          <p:cNvSpPr txBox="1">
            <a:spLocks noGrp="1"/>
          </p:cNvSpPr>
          <p:nvPr>
            <p:ph type="subTitle" idx="4"/>
          </p:nvPr>
        </p:nvSpPr>
        <p:spPr>
          <a:xfrm>
            <a:off x="3522338" y="2874404"/>
            <a:ext cx="2103000" cy="111517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/>
              <a:t>Paylaştığın fotoğraf/videoların kötü niyetli insanlar tarafından ele geçirilebileceğini unutma!</a:t>
            </a:r>
            <a:endParaRPr dirty="0"/>
          </a:p>
        </p:txBody>
      </p:sp>
      <p:sp>
        <p:nvSpPr>
          <p:cNvPr id="874" name="Google Shape;874;p49"/>
          <p:cNvSpPr txBox="1">
            <a:spLocks noGrp="1"/>
          </p:cNvSpPr>
          <p:nvPr>
            <p:ph type="title" idx="5"/>
          </p:nvPr>
        </p:nvSpPr>
        <p:spPr>
          <a:xfrm>
            <a:off x="6038069" y="2446789"/>
            <a:ext cx="2280599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dirty="0"/>
              <a:t>Sil/Devre Dışı Bırak</a:t>
            </a:r>
            <a:endParaRPr sz="1600" dirty="0"/>
          </a:p>
        </p:txBody>
      </p:sp>
      <p:sp>
        <p:nvSpPr>
          <p:cNvPr id="875" name="Google Shape;875;p49"/>
          <p:cNvSpPr txBox="1">
            <a:spLocks noGrp="1"/>
          </p:cNvSpPr>
          <p:nvPr>
            <p:ph type="subTitle" idx="6"/>
          </p:nvPr>
        </p:nvSpPr>
        <p:spPr>
          <a:xfrm>
            <a:off x="6136700" y="2865160"/>
            <a:ext cx="2103000" cy="11244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/>
              <a:t>Kullanmadığın hesaplarını sil ya da devre dışı bırak. Öylece bırakırsan haberin bile olmadan ele geçirilebilir.</a:t>
            </a:r>
            <a:endParaRPr dirty="0"/>
          </a:p>
        </p:txBody>
      </p:sp>
      <p:sp>
        <p:nvSpPr>
          <p:cNvPr id="876" name="Google Shape;876;p49"/>
          <p:cNvSpPr/>
          <p:nvPr/>
        </p:nvSpPr>
        <p:spPr>
          <a:xfrm>
            <a:off x="819150" y="2450199"/>
            <a:ext cx="2280600" cy="3624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77" name="Google Shape;877;p49"/>
          <p:cNvCxnSpPr/>
          <p:nvPr/>
        </p:nvCxnSpPr>
        <p:spPr>
          <a:xfrm>
            <a:off x="915988" y="4076304"/>
            <a:ext cx="2106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898" name="Google Shape;898;p49"/>
          <p:cNvGrpSpPr/>
          <p:nvPr/>
        </p:nvGrpSpPr>
        <p:grpSpPr>
          <a:xfrm>
            <a:off x="1776485" y="1872325"/>
            <a:ext cx="385606" cy="538266"/>
            <a:chOff x="1590951" y="1551825"/>
            <a:chExt cx="269824" cy="376647"/>
          </a:xfrm>
        </p:grpSpPr>
        <p:sp>
          <p:nvSpPr>
            <p:cNvPr id="899" name="Google Shape;899;p49"/>
            <p:cNvSpPr/>
            <p:nvPr/>
          </p:nvSpPr>
          <p:spPr>
            <a:xfrm>
              <a:off x="1616448" y="1558441"/>
              <a:ext cx="213375" cy="332541"/>
            </a:xfrm>
            <a:custGeom>
              <a:avLst/>
              <a:gdLst/>
              <a:ahLst/>
              <a:cxnLst/>
              <a:rect l="l" t="t" r="r" b="b"/>
              <a:pathLst>
                <a:path w="5515" h="8595" extrusionOk="0">
                  <a:moveTo>
                    <a:pt x="5514" y="488"/>
                  </a:moveTo>
                  <a:lnTo>
                    <a:pt x="5514" y="8109"/>
                  </a:lnTo>
                  <a:cubicBezTo>
                    <a:pt x="5514" y="8377"/>
                    <a:pt x="5296" y="8595"/>
                    <a:pt x="5027" y="8595"/>
                  </a:cubicBezTo>
                  <a:lnTo>
                    <a:pt x="487" y="8595"/>
                  </a:lnTo>
                  <a:cubicBezTo>
                    <a:pt x="218" y="8595"/>
                    <a:pt x="1" y="8377"/>
                    <a:pt x="1" y="8109"/>
                  </a:cubicBezTo>
                  <a:lnTo>
                    <a:pt x="1" y="488"/>
                  </a:lnTo>
                  <a:cubicBezTo>
                    <a:pt x="1" y="219"/>
                    <a:pt x="218" y="1"/>
                    <a:pt x="487" y="1"/>
                  </a:cubicBezTo>
                  <a:lnTo>
                    <a:pt x="1136" y="1"/>
                  </a:lnTo>
                  <a:lnTo>
                    <a:pt x="1600" y="494"/>
                  </a:lnTo>
                  <a:cubicBezTo>
                    <a:pt x="1691" y="592"/>
                    <a:pt x="1820" y="648"/>
                    <a:pt x="1955" y="648"/>
                  </a:cubicBezTo>
                  <a:lnTo>
                    <a:pt x="3560" y="648"/>
                  </a:lnTo>
                  <a:cubicBezTo>
                    <a:pt x="3695" y="648"/>
                    <a:pt x="3823" y="592"/>
                    <a:pt x="3915" y="494"/>
                  </a:cubicBezTo>
                  <a:lnTo>
                    <a:pt x="4379" y="1"/>
                  </a:lnTo>
                  <a:lnTo>
                    <a:pt x="5027" y="1"/>
                  </a:lnTo>
                  <a:cubicBezTo>
                    <a:pt x="5296" y="1"/>
                    <a:pt x="5514" y="219"/>
                    <a:pt x="5514" y="4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9"/>
            <p:cNvSpPr/>
            <p:nvPr/>
          </p:nvSpPr>
          <p:spPr>
            <a:xfrm>
              <a:off x="1791520" y="1558441"/>
              <a:ext cx="38303" cy="332541"/>
            </a:xfrm>
            <a:custGeom>
              <a:avLst/>
              <a:gdLst/>
              <a:ahLst/>
              <a:cxnLst/>
              <a:rect l="l" t="t" r="r" b="b"/>
              <a:pathLst>
                <a:path w="990" h="8595" extrusionOk="0">
                  <a:moveTo>
                    <a:pt x="989" y="488"/>
                  </a:moveTo>
                  <a:cubicBezTo>
                    <a:pt x="989" y="219"/>
                    <a:pt x="771" y="1"/>
                    <a:pt x="502" y="1"/>
                  </a:cubicBezTo>
                  <a:lnTo>
                    <a:pt x="0" y="1"/>
                  </a:lnTo>
                  <a:cubicBezTo>
                    <a:pt x="273" y="1"/>
                    <a:pt x="495" y="219"/>
                    <a:pt x="495" y="488"/>
                  </a:cubicBezTo>
                  <a:lnTo>
                    <a:pt x="495" y="8109"/>
                  </a:lnTo>
                  <a:cubicBezTo>
                    <a:pt x="495" y="8377"/>
                    <a:pt x="273" y="8595"/>
                    <a:pt x="0" y="8595"/>
                  </a:cubicBezTo>
                  <a:lnTo>
                    <a:pt x="502" y="8595"/>
                  </a:lnTo>
                  <a:cubicBezTo>
                    <a:pt x="771" y="8595"/>
                    <a:pt x="989" y="8377"/>
                    <a:pt x="989" y="81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9"/>
            <p:cNvSpPr/>
            <p:nvPr/>
          </p:nvSpPr>
          <p:spPr>
            <a:xfrm>
              <a:off x="1616448" y="1871984"/>
              <a:ext cx="213375" cy="50645"/>
            </a:xfrm>
            <a:custGeom>
              <a:avLst/>
              <a:gdLst/>
              <a:ahLst/>
              <a:cxnLst/>
              <a:rect l="l" t="t" r="r" b="b"/>
              <a:pathLst>
                <a:path w="5515" h="1309" extrusionOk="0">
                  <a:moveTo>
                    <a:pt x="5514" y="0"/>
                  </a:moveTo>
                  <a:lnTo>
                    <a:pt x="5514" y="822"/>
                  </a:lnTo>
                  <a:cubicBezTo>
                    <a:pt x="5514" y="1090"/>
                    <a:pt x="5296" y="1309"/>
                    <a:pt x="5027" y="1309"/>
                  </a:cubicBezTo>
                  <a:lnTo>
                    <a:pt x="487" y="1309"/>
                  </a:lnTo>
                  <a:cubicBezTo>
                    <a:pt x="218" y="1309"/>
                    <a:pt x="1" y="1090"/>
                    <a:pt x="1" y="822"/>
                  </a:cubicBezTo>
                  <a:lnTo>
                    <a:pt x="1" y="0"/>
                  </a:lnTo>
                  <a:cubicBezTo>
                    <a:pt x="1" y="271"/>
                    <a:pt x="218" y="491"/>
                    <a:pt x="487" y="491"/>
                  </a:cubicBezTo>
                  <a:lnTo>
                    <a:pt x="5027" y="491"/>
                  </a:lnTo>
                  <a:cubicBezTo>
                    <a:pt x="5296" y="491"/>
                    <a:pt x="5514" y="271"/>
                    <a:pt x="55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9"/>
            <p:cNvSpPr/>
            <p:nvPr/>
          </p:nvSpPr>
          <p:spPr>
            <a:xfrm>
              <a:off x="1791520" y="1872371"/>
              <a:ext cx="38303" cy="50258"/>
            </a:xfrm>
            <a:custGeom>
              <a:avLst/>
              <a:gdLst/>
              <a:ahLst/>
              <a:cxnLst/>
              <a:rect l="l" t="t" r="r" b="b"/>
              <a:pathLst>
                <a:path w="990" h="1299" extrusionOk="0">
                  <a:moveTo>
                    <a:pt x="495" y="487"/>
                  </a:moveTo>
                  <a:lnTo>
                    <a:pt x="495" y="812"/>
                  </a:lnTo>
                  <a:cubicBezTo>
                    <a:pt x="495" y="1080"/>
                    <a:pt x="273" y="1299"/>
                    <a:pt x="0" y="1299"/>
                  </a:cubicBezTo>
                  <a:lnTo>
                    <a:pt x="502" y="1299"/>
                  </a:lnTo>
                  <a:cubicBezTo>
                    <a:pt x="771" y="1299"/>
                    <a:pt x="989" y="1080"/>
                    <a:pt x="989" y="812"/>
                  </a:cubicBezTo>
                  <a:lnTo>
                    <a:pt x="989" y="1"/>
                  </a:lnTo>
                  <a:cubicBezTo>
                    <a:pt x="989" y="270"/>
                    <a:pt x="768" y="487"/>
                    <a:pt x="495" y="48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9"/>
            <p:cNvSpPr/>
            <p:nvPr/>
          </p:nvSpPr>
          <p:spPr>
            <a:xfrm>
              <a:off x="1660477" y="1558441"/>
              <a:ext cx="125085" cy="25071"/>
            </a:xfrm>
            <a:custGeom>
              <a:avLst/>
              <a:gdLst/>
              <a:ahLst/>
              <a:cxnLst/>
              <a:rect l="l" t="t" r="r" b="b"/>
              <a:pathLst>
                <a:path w="3233" h="648" extrusionOk="0">
                  <a:moveTo>
                    <a:pt x="3233" y="1"/>
                  </a:moveTo>
                  <a:lnTo>
                    <a:pt x="2771" y="494"/>
                  </a:lnTo>
                  <a:cubicBezTo>
                    <a:pt x="2680" y="592"/>
                    <a:pt x="2550" y="648"/>
                    <a:pt x="2417" y="648"/>
                  </a:cubicBezTo>
                  <a:lnTo>
                    <a:pt x="817" y="648"/>
                  </a:lnTo>
                  <a:cubicBezTo>
                    <a:pt x="682" y="648"/>
                    <a:pt x="554" y="592"/>
                    <a:pt x="463" y="49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9"/>
            <p:cNvSpPr/>
            <p:nvPr/>
          </p:nvSpPr>
          <p:spPr>
            <a:xfrm>
              <a:off x="1735381" y="1558441"/>
              <a:ext cx="50374" cy="25071"/>
            </a:xfrm>
            <a:custGeom>
              <a:avLst/>
              <a:gdLst/>
              <a:ahLst/>
              <a:cxnLst/>
              <a:rect l="l" t="t" r="r" b="b"/>
              <a:pathLst>
                <a:path w="1302" h="648" extrusionOk="0">
                  <a:moveTo>
                    <a:pt x="816" y="1"/>
                  </a:moveTo>
                  <a:lnTo>
                    <a:pt x="354" y="494"/>
                  </a:lnTo>
                  <a:cubicBezTo>
                    <a:pt x="263" y="592"/>
                    <a:pt x="133" y="648"/>
                    <a:pt x="0" y="648"/>
                  </a:cubicBezTo>
                  <a:lnTo>
                    <a:pt x="484" y="648"/>
                  </a:lnTo>
                  <a:cubicBezTo>
                    <a:pt x="619" y="648"/>
                    <a:pt x="747" y="592"/>
                    <a:pt x="838" y="494"/>
                  </a:cubicBezTo>
                  <a:lnTo>
                    <a:pt x="13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9"/>
            <p:cNvSpPr/>
            <p:nvPr/>
          </p:nvSpPr>
          <p:spPr>
            <a:xfrm>
              <a:off x="1597490" y="1608544"/>
              <a:ext cx="251098" cy="251137"/>
            </a:xfrm>
            <a:custGeom>
              <a:avLst/>
              <a:gdLst/>
              <a:ahLst/>
              <a:cxnLst/>
              <a:rect l="l" t="t" r="r" b="b"/>
              <a:pathLst>
                <a:path w="6490" h="6491" extrusionOk="0">
                  <a:moveTo>
                    <a:pt x="6490" y="3245"/>
                  </a:moveTo>
                  <a:cubicBezTo>
                    <a:pt x="6490" y="5038"/>
                    <a:pt x="5036" y="6490"/>
                    <a:pt x="3245" y="6490"/>
                  </a:cubicBezTo>
                  <a:cubicBezTo>
                    <a:pt x="1452" y="6490"/>
                    <a:pt x="0" y="5038"/>
                    <a:pt x="0" y="3245"/>
                  </a:cubicBezTo>
                  <a:cubicBezTo>
                    <a:pt x="0" y="1454"/>
                    <a:pt x="1452" y="1"/>
                    <a:pt x="3245" y="1"/>
                  </a:cubicBezTo>
                  <a:cubicBezTo>
                    <a:pt x="5036" y="1"/>
                    <a:pt x="6490" y="1454"/>
                    <a:pt x="6490" y="324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9"/>
            <p:cNvSpPr/>
            <p:nvPr/>
          </p:nvSpPr>
          <p:spPr>
            <a:xfrm>
              <a:off x="1713598" y="1608544"/>
              <a:ext cx="134989" cy="251137"/>
            </a:xfrm>
            <a:custGeom>
              <a:avLst/>
              <a:gdLst/>
              <a:ahLst/>
              <a:cxnLst/>
              <a:rect l="l" t="t" r="r" b="b"/>
              <a:pathLst>
                <a:path w="3489" h="6491" extrusionOk="0">
                  <a:moveTo>
                    <a:pt x="244" y="1"/>
                  </a:moveTo>
                  <a:cubicBezTo>
                    <a:pt x="162" y="1"/>
                    <a:pt x="81" y="7"/>
                    <a:pt x="0" y="13"/>
                  </a:cubicBezTo>
                  <a:cubicBezTo>
                    <a:pt x="1693" y="139"/>
                    <a:pt x="3001" y="1548"/>
                    <a:pt x="3001" y="3245"/>
                  </a:cubicBezTo>
                  <a:cubicBezTo>
                    <a:pt x="3001" y="4942"/>
                    <a:pt x="1693" y="6353"/>
                    <a:pt x="0" y="6479"/>
                  </a:cubicBezTo>
                  <a:cubicBezTo>
                    <a:pt x="81" y="6484"/>
                    <a:pt x="162" y="6490"/>
                    <a:pt x="244" y="6490"/>
                  </a:cubicBezTo>
                  <a:cubicBezTo>
                    <a:pt x="2036" y="6490"/>
                    <a:pt x="3489" y="5038"/>
                    <a:pt x="3489" y="3245"/>
                  </a:cubicBezTo>
                  <a:cubicBezTo>
                    <a:pt x="3489" y="1454"/>
                    <a:pt x="2035" y="1"/>
                    <a:pt x="2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9"/>
            <p:cNvSpPr/>
            <p:nvPr/>
          </p:nvSpPr>
          <p:spPr>
            <a:xfrm>
              <a:off x="1691506" y="1642669"/>
              <a:ext cx="119591" cy="154141"/>
            </a:xfrm>
            <a:custGeom>
              <a:avLst/>
              <a:gdLst/>
              <a:ahLst/>
              <a:cxnLst/>
              <a:rect l="l" t="t" r="r" b="b"/>
              <a:pathLst>
                <a:path w="3091" h="3984" extrusionOk="0">
                  <a:moveTo>
                    <a:pt x="3090" y="2369"/>
                  </a:moveTo>
                  <a:cubicBezTo>
                    <a:pt x="3089" y="2546"/>
                    <a:pt x="2944" y="2690"/>
                    <a:pt x="2765" y="2691"/>
                  </a:cubicBezTo>
                  <a:lnTo>
                    <a:pt x="2600" y="2691"/>
                  </a:lnTo>
                  <a:cubicBezTo>
                    <a:pt x="2778" y="2692"/>
                    <a:pt x="2922" y="2836"/>
                    <a:pt x="2923" y="3014"/>
                  </a:cubicBezTo>
                  <a:cubicBezTo>
                    <a:pt x="2921" y="3193"/>
                    <a:pt x="2777" y="3337"/>
                    <a:pt x="2600" y="3338"/>
                  </a:cubicBezTo>
                  <a:lnTo>
                    <a:pt x="2424" y="3338"/>
                  </a:lnTo>
                  <a:cubicBezTo>
                    <a:pt x="2602" y="3338"/>
                    <a:pt x="2746" y="3483"/>
                    <a:pt x="2747" y="3661"/>
                  </a:cubicBezTo>
                  <a:cubicBezTo>
                    <a:pt x="2746" y="3839"/>
                    <a:pt x="2601" y="3983"/>
                    <a:pt x="2424" y="3984"/>
                  </a:cubicBezTo>
                  <a:lnTo>
                    <a:pt x="486" y="3984"/>
                  </a:lnTo>
                  <a:cubicBezTo>
                    <a:pt x="217" y="3984"/>
                    <a:pt x="0" y="3766"/>
                    <a:pt x="0" y="3497"/>
                  </a:cubicBezTo>
                  <a:lnTo>
                    <a:pt x="0" y="2045"/>
                  </a:lnTo>
                  <a:cubicBezTo>
                    <a:pt x="208" y="1941"/>
                    <a:pt x="366" y="1760"/>
                    <a:pt x="440" y="1541"/>
                  </a:cubicBezTo>
                  <a:cubicBezTo>
                    <a:pt x="579" y="1125"/>
                    <a:pt x="650" y="691"/>
                    <a:pt x="650" y="253"/>
                  </a:cubicBezTo>
                  <a:cubicBezTo>
                    <a:pt x="650" y="152"/>
                    <a:pt x="721" y="66"/>
                    <a:pt x="821" y="47"/>
                  </a:cubicBezTo>
                  <a:cubicBezTo>
                    <a:pt x="1075" y="1"/>
                    <a:pt x="1236" y="177"/>
                    <a:pt x="1334" y="366"/>
                  </a:cubicBezTo>
                  <a:cubicBezTo>
                    <a:pt x="1422" y="543"/>
                    <a:pt x="1467" y="737"/>
                    <a:pt x="1464" y="934"/>
                  </a:cubicBezTo>
                  <a:lnTo>
                    <a:pt x="1464" y="1398"/>
                  </a:lnTo>
                  <a:lnTo>
                    <a:pt x="2765" y="1398"/>
                  </a:lnTo>
                  <a:cubicBezTo>
                    <a:pt x="2944" y="1398"/>
                    <a:pt x="3089" y="1543"/>
                    <a:pt x="3090" y="1722"/>
                  </a:cubicBezTo>
                  <a:cubicBezTo>
                    <a:pt x="3089" y="1899"/>
                    <a:pt x="2944" y="2043"/>
                    <a:pt x="2765" y="2044"/>
                  </a:cubicBezTo>
                  <a:cubicBezTo>
                    <a:pt x="2944" y="2045"/>
                    <a:pt x="3089" y="2190"/>
                    <a:pt x="3090" y="23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9"/>
            <p:cNvSpPr/>
            <p:nvPr/>
          </p:nvSpPr>
          <p:spPr>
            <a:xfrm>
              <a:off x="1717506" y="1642475"/>
              <a:ext cx="30759" cy="54321"/>
            </a:xfrm>
            <a:custGeom>
              <a:avLst/>
              <a:gdLst/>
              <a:ahLst/>
              <a:cxnLst/>
              <a:rect l="l" t="t" r="r" b="b"/>
              <a:pathLst>
                <a:path w="795" h="1404" extrusionOk="0">
                  <a:moveTo>
                    <a:pt x="166" y="367"/>
                  </a:moveTo>
                  <a:cubicBezTo>
                    <a:pt x="255" y="544"/>
                    <a:pt x="300" y="740"/>
                    <a:pt x="297" y="938"/>
                  </a:cubicBezTo>
                  <a:lnTo>
                    <a:pt x="297" y="1403"/>
                  </a:lnTo>
                  <a:lnTo>
                    <a:pt x="792" y="1403"/>
                  </a:lnTo>
                  <a:lnTo>
                    <a:pt x="792" y="938"/>
                  </a:lnTo>
                  <a:cubicBezTo>
                    <a:pt x="795" y="740"/>
                    <a:pt x="750" y="544"/>
                    <a:pt x="659" y="367"/>
                  </a:cubicBezTo>
                  <a:cubicBezTo>
                    <a:pt x="561" y="177"/>
                    <a:pt x="398" y="0"/>
                    <a:pt x="141" y="48"/>
                  </a:cubicBezTo>
                  <a:cubicBezTo>
                    <a:pt x="81" y="59"/>
                    <a:pt x="29" y="96"/>
                    <a:pt x="0" y="147"/>
                  </a:cubicBezTo>
                  <a:cubicBezTo>
                    <a:pt x="68" y="210"/>
                    <a:pt x="124" y="285"/>
                    <a:pt x="166" y="36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9"/>
            <p:cNvSpPr/>
            <p:nvPr/>
          </p:nvSpPr>
          <p:spPr>
            <a:xfrm>
              <a:off x="1767029" y="1696757"/>
              <a:ext cx="43836" cy="100052"/>
            </a:xfrm>
            <a:custGeom>
              <a:avLst/>
              <a:gdLst/>
              <a:ahLst/>
              <a:cxnLst/>
              <a:rect l="l" t="t" r="r" b="b"/>
              <a:pathLst>
                <a:path w="1133" h="2586" extrusionOk="0">
                  <a:moveTo>
                    <a:pt x="810" y="647"/>
                  </a:moveTo>
                  <a:cubicBezTo>
                    <a:pt x="987" y="646"/>
                    <a:pt x="1131" y="502"/>
                    <a:pt x="1132" y="324"/>
                  </a:cubicBezTo>
                  <a:cubicBezTo>
                    <a:pt x="1132" y="145"/>
                    <a:pt x="987" y="1"/>
                    <a:pt x="810" y="0"/>
                  </a:cubicBezTo>
                  <a:lnTo>
                    <a:pt x="325" y="0"/>
                  </a:lnTo>
                  <a:cubicBezTo>
                    <a:pt x="502" y="1"/>
                    <a:pt x="647" y="145"/>
                    <a:pt x="647" y="324"/>
                  </a:cubicBezTo>
                  <a:cubicBezTo>
                    <a:pt x="646" y="502"/>
                    <a:pt x="502" y="646"/>
                    <a:pt x="325" y="647"/>
                  </a:cubicBezTo>
                  <a:cubicBezTo>
                    <a:pt x="502" y="647"/>
                    <a:pt x="647" y="792"/>
                    <a:pt x="647" y="971"/>
                  </a:cubicBezTo>
                  <a:cubicBezTo>
                    <a:pt x="646" y="1148"/>
                    <a:pt x="502" y="1292"/>
                    <a:pt x="325" y="1293"/>
                  </a:cubicBezTo>
                  <a:lnTo>
                    <a:pt x="161" y="1293"/>
                  </a:lnTo>
                  <a:cubicBezTo>
                    <a:pt x="339" y="1294"/>
                    <a:pt x="484" y="1438"/>
                    <a:pt x="484" y="1616"/>
                  </a:cubicBezTo>
                  <a:cubicBezTo>
                    <a:pt x="483" y="1795"/>
                    <a:pt x="339" y="1939"/>
                    <a:pt x="161" y="1940"/>
                  </a:cubicBezTo>
                  <a:lnTo>
                    <a:pt x="0" y="1940"/>
                  </a:lnTo>
                  <a:cubicBezTo>
                    <a:pt x="179" y="1940"/>
                    <a:pt x="322" y="2085"/>
                    <a:pt x="324" y="2263"/>
                  </a:cubicBezTo>
                  <a:cubicBezTo>
                    <a:pt x="321" y="2441"/>
                    <a:pt x="178" y="2585"/>
                    <a:pt x="0" y="2586"/>
                  </a:cubicBezTo>
                  <a:lnTo>
                    <a:pt x="485" y="2586"/>
                  </a:lnTo>
                  <a:cubicBezTo>
                    <a:pt x="663" y="2585"/>
                    <a:pt x="807" y="2441"/>
                    <a:pt x="808" y="2263"/>
                  </a:cubicBezTo>
                  <a:cubicBezTo>
                    <a:pt x="808" y="2085"/>
                    <a:pt x="663" y="1940"/>
                    <a:pt x="485" y="1940"/>
                  </a:cubicBezTo>
                  <a:lnTo>
                    <a:pt x="648" y="1940"/>
                  </a:lnTo>
                  <a:cubicBezTo>
                    <a:pt x="825" y="1939"/>
                    <a:pt x="969" y="1795"/>
                    <a:pt x="971" y="1616"/>
                  </a:cubicBezTo>
                  <a:cubicBezTo>
                    <a:pt x="970" y="1438"/>
                    <a:pt x="826" y="1294"/>
                    <a:pt x="648" y="1293"/>
                  </a:cubicBezTo>
                  <a:lnTo>
                    <a:pt x="810" y="1293"/>
                  </a:lnTo>
                  <a:cubicBezTo>
                    <a:pt x="987" y="1292"/>
                    <a:pt x="1131" y="1148"/>
                    <a:pt x="1132" y="971"/>
                  </a:cubicBezTo>
                  <a:cubicBezTo>
                    <a:pt x="1132" y="792"/>
                    <a:pt x="987" y="647"/>
                    <a:pt x="810" y="6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9"/>
            <p:cNvSpPr/>
            <p:nvPr/>
          </p:nvSpPr>
          <p:spPr>
            <a:xfrm>
              <a:off x="1641442" y="1715174"/>
              <a:ext cx="50026" cy="81675"/>
            </a:xfrm>
            <a:custGeom>
              <a:avLst/>
              <a:gdLst/>
              <a:ahLst/>
              <a:cxnLst/>
              <a:rect l="l" t="t" r="r" b="b"/>
              <a:pathLst>
                <a:path w="1293" h="2111" extrusionOk="0">
                  <a:moveTo>
                    <a:pt x="325" y="0"/>
                  </a:moveTo>
                  <a:lnTo>
                    <a:pt x="970" y="0"/>
                  </a:lnTo>
                  <a:cubicBezTo>
                    <a:pt x="1148" y="0"/>
                    <a:pt x="1293" y="145"/>
                    <a:pt x="1293" y="325"/>
                  </a:cubicBezTo>
                  <a:lnTo>
                    <a:pt x="1293" y="1786"/>
                  </a:lnTo>
                  <a:cubicBezTo>
                    <a:pt x="1293" y="1965"/>
                    <a:pt x="1148" y="2111"/>
                    <a:pt x="970" y="2111"/>
                  </a:cubicBezTo>
                  <a:lnTo>
                    <a:pt x="325" y="2111"/>
                  </a:lnTo>
                  <a:cubicBezTo>
                    <a:pt x="146" y="2111"/>
                    <a:pt x="0" y="1965"/>
                    <a:pt x="0" y="1786"/>
                  </a:cubicBezTo>
                  <a:lnTo>
                    <a:pt x="0" y="325"/>
                  </a:lnTo>
                  <a:cubicBezTo>
                    <a:pt x="0" y="145"/>
                    <a:pt x="146" y="0"/>
                    <a:pt x="3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9"/>
            <p:cNvSpPr/>
            <p:nvPr/>
          </p:nvSpPr>
          <p:spPr>
            <a:xfrm>
              <a:off x="1659587" y="1715174"/>
              <a:ext cx="31919" cy="81675"/>
            </a:xfrm>
            <a:custGeom>
              <a:avLst/>
              <a:gdLst/>
              <a:ahLst/>
              <a:cxnLst/>
              <a:rect l="l" t="t" r="r" b="b"/>
              <a:pathLst>
                <a:path w="825" h="2111" extrusionOk="0">
                  <a:moveTo>
                    <a:pt x="495" y="0"/>
                  </a:moveTo>
                  <a:lnTo>
                    <a:pt x="1" y="0"/>
                  </a:lnTo>
                  <a:cubicBezTo>
                    <a:pt x="182" y="0"/>
                    <a:pt x="329" y="146"/>
                    <a:pt x="330" y="325"/>
                  </a:cubicBezTo>
                  <a:lnTo>
                    <a:pt x="330" y="1785"/>
                  </a:lnTo>
                  <a:cubicBezTo>
                    <a:pt x="329" y="1965"/>
                    <a:pt x="182" y="2110"/>
                    <a:pt x="1" y="2111"/>
                  </a:cubicBezTo>
                  <a:lnTo>
                    <a:pt x="495" y="2111"/>
                  </a:lnTo>
                  <a:cubicBezTo>
                    <a:pt x="677" y="2110"/>
                    <a:pt x="824" y="1965"/>
                    <a:pt x="825" y="1785"/>
                  </a:cubicBezTo>
                  <a:lnTo>
                    <a:pt x="825" y="325"/>
                  </a:lnTo>
                  <a:cubicBezTo>
                    <a:pt x="824" y="146"/>
                    <a:pt x="677" y="0"/>
                    <a:pt x="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9"/>
            <p:cNvSpPr/>
            <p:nvPr/>
          </p:nvSpPr>
          <p:spPr>
            <a:xfrm>
              <a:off x="1590951" y="1558441"/>
              <a:ext cx="63761" cy="364189"/>
            </a:xfrm>
            <a:custGeom>
              <a:avLst/>
              <a:gdLst/>
              <a:ahLst/>
              <a:cxnLst/>
              <a:rect l="l" t="t" r="r" b="b"/>
              <a:pathLst>
                <a:path w="1648" h="9413" extrusionOk="0">
                  <a:moveTo>
                    <a:pt x="1154" y="8926"/>
                  </a:moveTo>
                  <a:lnTo>
                    <a:pt x="1154" y="6336"/>
                  </a:lnTo>
                  <a:cubicBezTo>
                    <a:pt x="1153" y="6278"/>
                    <a:pt x="1137" y="6223"/>
                    <a:pt x="1108" y="6173"/>
                  </a:cubicBezTo>
                  <a:cubicBezTo>
                    <a:pt x="510" y="5167"/>
                    <a:pt x="510" y="3922"/>
                    <a:pt x="1108" y="2917"/>
                  </a:cubicBezTo>
                  <a:cubicBezTo>
                    <a:pt x="1137" y="2868"/>
                    <a:pt x="1153" y="2812"/>
                    <a:pt x="1154" y="2754"/>
                  </a:cubicBezTo>
                  <a:lnTo>
                    <a:pt x="1154" y="488"/>
                  </a:lnTo>
                  <a:cubicBezTo>
                    <a:pt x="1154" y="219"/>
                    <a:pt x="1375" y="1"/>
                    <a:pt x="1648" y="1"/>
                  </a:cubicBezTo>
                  <a:lnTo>
                    <a:pt x="1146" y="1"/>
                  </a:lnTo>
                  <a:cubicBezTo>
                    <a:pt x="877" y="1"/>
                    <a:pt x="660" y="219"/>
                    <a:pt x="660" y="488"/>
                  </a:cubicBezTo>
                  <a:lnTo>
                    <a:pt x="660" y="2841"/>
                  </a:lnTo>
                  <a:cubicBezTo>
                    <a:pt x="0" y="3884"/>
                    <a:pt x="0" y="5205"/>
                    <a:pt x="660" y="6249"/>
                  </a:cubicBezTo>
                  <a:lnTo>
                    <a:pt x="660" y="8926"/>
                  </a:lnTo>
                  <a:cubicBezTo>
                    <a:pt x="660" y="9194"/>
                    <a:pt x="877" y="9413"/>
                    <a:pt x="1146" y="9413"/>
                  </a:cubicBezTo>
                  <a:lnTo>
                    <a:pt x="1648" y="9413"/>
                  </a:lnTo>
                  <a:cubicBezTo>
                    <a:pt x="1375" y="9413"/>
                    <a:pt x="1154" y="9194"/>
                    <a:pt x="1154" y="89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49"/>
            <p:cNvSpPr/>
            <p:nvPr/>
          </p:nvSpPr>
          <p:spPr>
            <a:xfrm>
              <a:off x="1591183" y="1734287"/>
              <a:ext cx="22015" cy="51342"/>
            </a:xfrm>
            <a:custGeom>
              <a:avLst/>
              <a:gdLst/>
              <a:ahLst/>
              <a:cxnLst/>
              <a:rect l="l" t="t" r="r" b="b"/>
              <a:pathLst>
                <a:path w="569" h="1327" extrusionOk="0">
                  <a:moveTo>
                    <a:pt x="568" y="1201"/>
                  </a:moveTo>
                  <a:lnTo>
                    <a:pt x="269" y="1327"/>
                  </a:lnTo>
                  <a:cubicBezTo>
                    <a:pt x="93" y="907"/>
                    <a:pt x="1" y="456"/>
                    <a:pt x="0" y="1"/>
                  </a:cubicBezTo>
                  <a:lnTo>
                    <a:pt x="325" y="1"/>
                  </a:lnTo>
                  <a:cubicBezTo>
                    <a:pt x="326" y="412"/>
                    <a:pt x="408" y="821"/>
                    <a:pt x="568" y="12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49"/>
            <p:cNvSpPr/>
            <p:nvPr/>
          </p:nvSpPr>
          <p:spPr>
            <a:xfrm>
              <a:off x="1591029" y="1551825"/>
              <a:ext cx="269747" cy="376647"/>
            </a:xfrm>
            <a:custGeom>
              <a:avLst/>
              <a:gdLst/>
              <a:ahLst/>
              <a:cxnLst/>
              <a:rect l="l" t="t" r="r" b="b"/>
              <a:pathLst>
                <a:path w="6972" h="9735" extrusionOk="0">
                  <a:moveTo>
                    <a:pt x="4655" y="324"/>
                  </a:moveTo>
                  <a:lnTo>
                    <a:pt x="4447" y="546"/>
                  </a:lnTo>
                  <a:cubicBezTo>
                    <a:pt x="4386" y="611"/>
                    <a:pt x="4301" y="648"/>
                    <a:pt x="4212" y="648"/>
                  </a:cubicBezTo>
                  <a:lnTo>
                    <a:pt x="2612" y="648"/>
                  </a:lnTo>
                  <a:cubicBezTo>
                    <a:pt x="2522" y="648"/>
                    <a:pt x="2437" y="611"/>
                    <a:pt x="2376" y="546"/>
                  </a:cubicBezTo>
                  <a:lnTo>
                    <a:pt x="2169" y="324"/>
                  </a:lnTo>
                  <a:close/>
                  <a:moveTo>
                    <a:pt x="5676" y="324"/>
                  </a:moveTo>
                  <a:cubicBezTo>
                    <a:pt x="5854" y="324"/>
                    <a:pt x="6000" y="470"/>
                    <a:pt x="6000" y="649"/>
                  </a:cubicBezTo>
                  <a:lnTo>
                    <a:pt x="6000" y="2495"/>
                  </a:lnTo>
                  <a:cubicBezTo>
                    <a:pt x="5354" y="1733"/>
                    <a:pt x="4405" y="1294"/>
                    <a:pt x="3405" y="1294"/>
                  </a:cubicBezTo>
                  <a:cubicBezTo>
                    <a:pt x="2405" y="1294"/>
                    <a:pt x="1455" y="1733"/>
                    <a:pt x="810" y="2495"/>
                  </a:cubicBezTo>
                  <a:lnTo>
                    <a:pt x="810" y="649"/>
                  </a:lnTo>
                  <a:cubicBezTo>
                    <a:pt x="810" y="470"/>
                    <a:pt x="955" y="324"/>
                    <a:pt x="1134" y="324"/>
                  </a:cubicBezTo>
                  <a:lnTo>
                    <a:pt x="1713" y="324"/>
                  </a:lnTo>
                  <a:lnTo>
                    <a:pt x="2129" y="766"/>
                  </a:lnTo>
                  <a:cubicBezTo>
                    <a:pt x="2252" y="896"/>
                    <a:pt x="2423" y="971"/>
                    <a:pt x="2602" y="971"/>
                  </a:cubicBezTo>
                  <a:lnTo>
                    <a:pt x="4208" y="971"/>
                  </a:lnTo>
                  <a:cubicBezTo>
                    <a:pt x="4387" y="971"/>
                    <a:pt x="4559" y="896"/>
                    <a:pt x="4681" y="766"/>
                  </a:cubicBezTo>
                  <a:lnTo>
                    <a:pt x="5097" y="324"/>
                  </a:lnTo>
                  <a:close/>
                  <a:moveTo>
                    <a:pt x="6000" y="6922"/>
                  </a:moveTo>
                  <a:lnTo>
                    <a:pt x="6000" y="8289"/>
                  </a:lnTo>
                  <a:cubicBezTo>
                    <a:pt x="6000" y="8469"/>
                    <a:pt x="5854" y="8613"/>
                    <a:pt x="5676" y="8613"/>
                  </a:cubicBezTo>
                  <a:lnTo>
                    <a:pt x="1134" y="8613"/>
                  </a:lnTo>
                  <a:cubicBezTo>
                    <a:pt x="955" y="8613"/>
                    <a:pt x="810" y="8469"/>
                    <a:pt x="810" y="8289"/>
                  </a:cubicBezTo>
                  <a:lnTo>
                    <a:pt x="810" y="6924"/>
                  </a:lnTo>
                  <a:cubicBezTo>
                    <a:pt x="1019" y="7165"/>
                    <a:pt x="1259" y="7380"/>
                    <a:pt x="1523" y="7559"/>
                  </a:cubicBezTo>
                  <a:cubicBezTo>
                    <a:pt x="1802" y="7741"/>
                    <a:pt x="2105" y="7883"/>
                    <a:pt x="2422" y="7981"/>
                  </a:cubicBezTo>
                  <a:cubicBezTo>
                    <a:pt x="2742" y="8074"/>
                    <a:pt x="3072" y="8123"/>
                    <a:pt x="3405" y="8127"/>
                  </a:cubicBezTo>
                  <a:cubicBezTo>
                    <a:pt x="4405" y="8127"/>
                    <a:pt x="5354" y="7685"/>
                    <a:pt x="6000" y="6922"/>
                  </a:cubicBezTo>
                  <a:close/>
                  <a:moveTo>
                    <a:pt x="5999" y="8827"/>
                  </a:moveTo>
                  <a:lnTo>
                    <a:pt x="5999" y="9088"/>
                  </a:lnTo>
                  <a:cubicBezTo>
                    <a:pt x="6000" y="9267"/>
                    <a:pt x="5854" y="9413"/>
                    <a:pt x="5676" y="9413"/>
                  </a:cubicBezTo>
                  <a:lnTo>
                    <a:pt x="1134" y="9413"/>
                  </a:lnTo>
                  <a:cubicBezTo>
                    <a:pt x="955" y="9413"/>
                    <a:pt x="810" y="9267"/>
                    <a:pt x="810" y="9088"/>
                  </a:cubicBezTo>
                  <a:lnTo>
                    <a:pt x="810" y="8827"/>
                  </a:lnTo>
                  <a:cubicBezTo>
                    <a:pt x="907" y="8885"/>
                    <a:pt x="1020" y="8917"/>
                    <a:pt x="1134" y="8918"/>
                  </a:cubicBezTo>
                  <a:lnTo>
                    <a:pt x="5676" y="8918"/>
                  </a:lnTo>
                  <a:cubicBezTo>
                    <a:pt x="5789" y="8917"/>
                    <a:pt x="5902" y="8885"/>
                    <a:pt x="5999" y="8827"/>
                  </a:cubicBezTo>
                  <a:close/>
                  <a:moveTo>
                    <a:pt x="1135" y="1"/>
                  </a:moveTo>
                  <a:cubicBezTo>
                    <a:pt x="777" y="1"/>
                    <a:pt x="486" y="292"/>
                    <a:pt x="486" y="650"/>
                  </a:cubicBezTo>
                  <a:lnTo>
                    <a:pt x="486" y="2960"/>
                  </a:lnTo>
                  <a:cubicBezTo>
                    <a:pt x="168" y="3487"/>
                    <a:pt x="0" y="4091"/>
                    <a:pt x="0" y="4706"/>
                  </a:cubicBezTo>
                  <a:cubicBezTo>
                    <a:pt x="0" y="4796"/>
                    <a:pt x="73" y="4869"/>
                    <a:pt x="163" y="4869"/>
                  </a:cubicBezTo>
                  <a:cubicBezTo>
                    <a:pt x="171" y="4869"/>
                    <a:pt x="179" y="4868"/>
                    <a:pt x="187" y="4867"/>
                  </a:cubicBezTo>
                  <a:cubicBezTo>
                    <a:pt x="267" y="4854"/>
                    <a:pt x="324" y="4783"/>
                    <a:pt x="324" y="4702"/>
                  </a:cubicBezTo>
                  <a:cubicBezTo>
                    <a:pt x="326" y="3457"/>
                    <a:pt x="1075" y="2335"/>
                    <a:pt x="2225" y="1858"/>
                  </a:cubicBezTo>
                  <a:cubicBezTo>
                    <a:pt x="2607" y="1700"/>
                    <a:pt x="3007" y="1624"/>
                    <a:pt x="3404" y="1624"/>
                  </a:cubicBezTo>
                  <a:cubicBezTo>
                    <a:pt x="4205" y="1624"/>
                    <a:pt x="4993" y="1937"/>
                    <a:pt x="5582" y="2526"/>
                  </a:cubicBezTo>
                  <a:cubicBezTo>
                    <a:pt x="6463" y="3408"/>
                    <a:pt x="6727" y="4733"/>
                    <a:pt x="6250" y="5885"/>
                  </a:cubicBezTo>
                  <a:cubicBezTo>
                    <a:pt x="5773" y="7037"/>
                    <a:pt x="4650" y="7789"/>
                    <a:pt x="3405" y="7789"/>
                  </a:cubicBezTo>
                  <a:cubicBezTo>
                    <a:pt x="3103" y="7784"/>
                    <a:pt x="2805" y="7740"/>
                    <a:pt x="2516" y="7657"/>
                  </a:cubicBezTo>
                  <a:cubicBezTo>
                    <a:pt x="2228" y="7568"/>
                    <a:pt x="1955" y="7438"/>
                    <a:pt x="1703" y="7275"/>
                  </a:cubicBezTo>
                  <a:cubicBezTo>
                    <a:pt x="1455" y="7106"/>
                    <a:pt x="1230" y="6904"/>
                    <a:pt x="1034" y="6675"/>
                  </a:cubicBezTo>
                  <a:cubicBezTo>
                    <a:pt x="845" y="6440"/>
                    <a:pt x="689" y="6183"/>
                    <a:pt x="567" y="5906"/>
                  </a:cubicBezTo>
                  <a:cubicBezTo>
                    <a:pt x="542" y="5845"/>
                    <a:pt x="483" y="5807"/>
                    <a:pt x="420" y="5807"/>
                  </a:cubicBezTo>
                  <a:cubicBezTo>
                    <a:pt x="401" y="5807"/>
                    <a:pt x="381" y="5811"/>
                    <a:pt x="362" y="5818"/>
                  </a:cubicBezTo>
                  <a:cubicBezTo>
                    <a:pt x="320" y="5834"/>
                    <a:pt x="288" y="5865"/>
                    <a:pt x="270" y="5906"/>
                  </a:cubicBezTo>
                  <a:cubicBezTo>
                    <a:pt x="252" y="5946"/>
                    <a:pt x="252" y="5992"/>
                    <a:pt x="268" y="6033"/>
                  </a:cubicBezTo>
                  <a:cubicBezTo>
                    <a:pt x="332" y="6177"/>
                    <a:pt x="404" y="6318"/>
                    <a:pt x="486" y="6453"/>
                  </a:cubicBezTo>
                  <a:lnTo>
                    <a:pt x="486" y="9087"/>
                  </a:lnTo>
                  <a:cubicBezTo>
                    <a:pt x="486" y="9445"/>
                    <a:pt x="777" y="9735"/>
                    <a:pt x="1135" y="9735"/>
                  </a:cubicBezTo>
                  <a:lnTo>
                    <a:pt x="5674" y="9735"/>
                  </a:lnTo>
                  <a:cubicBezTo>
                    <a:pt x="6033" y="9735"/>
                    <a:pt x="6323" y="9445"/>
                    <a:pt x="6323" y="9086"/>
                  </a:cubicBezTo>
                  <a:lnTo>
                    <a:pt x="6323" y="6451"/>
                  </a:lnTo>
                  <a:cubicBezTo>
                    <a:pt x="6972" y="5378"/>
                    <a:pt x="6972" y="4034"/>
                    <a:pt x="6323" y="2960"/>
                  </a:cubicBezTo>
                  <a:lnTo>
                    <a:pt x="6323" y="650"/>
                  </a:lnTo>
                  <a:cubicBezTo>
                    <a:pt x="6323" y="292"/>
                    <a:pt x="6033" y="1"/>
                    <a:pt x="56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9"/>
            <p:cNvSpPr/>
            <p:nvPr/>
          </p:nvSpPr>
          <p:spPr>
            <a:xfrm>
              <a:off x="1592073" y="1752664"/>
              <a:ext cx="15669" cy="12613"/>
            </a:xfrm>
            <a:custGeom>
              <a:avLst/>
              <a:gdLst/>
              <a:ahLst/>
              <a:cxnLst/>
              <a:rect l="l" t="t" r="r" b="b"/>
              <a:pathLst>
                <a:path w="405" h="326" extrusionOk="0">
                  <a:moveTo>
                    <a:pt x="208" y="325"/>
                  </a:moveTo>
                  <a:cubicBezTo>
                    <a:pt x="90" y="326"/>
                    <a:pt x="0" y="199"/>
                    <a:pt x="70" y="73"/>
                  </a:cubicBezTo>
                  <a:cubicBezTo>
                    <a:pt x="95" y="28"/>
                    <a:pt x="144" y="0"/>
                    <a:pt x="196" y="0"/>
                  </a:cubicBezTo>
                  <a:lnTo>
                    <a:pt x="213" y="0"/>
                  </a:lnTo>
                  <a:cubicBezTo>
                    <a:pt x="276" y="0"/>
                    <a:pt x="334" y="38"/>
                    <a:pt x="357" y="96"/>
                  </a:cubicBezTo>
                  <a:cubicBezTo>
                    <a:pt x="405" y="213"/>
                    <a:pt x="320" y="325"/>
                    <a:pt x="208" y="3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49"/>
            <p:cNvSpPr/>
            <p:nvPr/>
          </p:nvSpPr>
          <p:spPr>
            <a:xfrm>
              <a:off x="1634864" y="1636517"/>
              <a:ext cx="183932" cy="166909"/>
            </a:xfrm>
            <a:custGeom>
              <a:avLst/>
              <a:gdLst/>
              <a:ahLst/>
              <a:cxnLst/>
              <a:rect l="l" t="t" r="r" b="b"/>
              <a:pathLst>
                <a:path w="4754" h="4314" extrusionOk="0">
                  <a:moveTo>
                    <a:pt x="1149" y="2204"/>
                  </a:moveTo>
                  <a:cubicBezTo>
                    <a:pt x="1239" y="2204"/>
                    <a:pt x="1312" y="2277"/>
                    <a:pt x="1312" y="2366"/>
                  </a:cubicBezTo>
                  <a:lnTo>
                    <a:pt x="1312" y="3829"/>
                  </a:lnTo>
                  <a:cubicBezTo>
                    <a:pt x="1312" y="3919"/>
                    <a:pt x="1239" y="3991"/>
                    <a:pt x="1149" y="3991"/>
                  </a:cubicBezTo>
                  <a:lnTo>
                    <a:pt x="504" y="3991"/>
                  </a:lnTo>
                  <a:cubicBezTo>
                    <a:pt x="415" y="3991"/>
                    <a:pt x="341" y="3919"/>
                    <a:pt x="341" y="3829"/>
                  </a:cubicBezTo>
                  <a:lnTo>
                    <a:pt x="341" y="2366"/>
                  </a:lnTo>
                  <a:cubicBezTo>
                    <a:pt x="341" y="2277"/>
                    <a:pt x="415" y="2204"/>
                    <a:pt x="504" y="2204"/>
                  </a:cubicBezTo>
                  <a:close/>
                  <a:moveTo>
                    <a:pt x="2376" y="351"/>
                  </a:moveTo>
                  <a:cubicBezTo>
                    <a:pt x="2447" y="351"/>
                    <a:pt x="2557" y="384"/>
                    <a:pt x="2663" y="589"/>
                  </a:cubicBezTo>
                  <a:cubicBezTo>
                    <a:pt x="2740" y="744"/>
                    <a:pt x="2779" y="914"/>
                    <a:pt x="2776" y="1086"/>
                  </a:cubicBezTo>
                  <a:lnTo>
                    <a:pt x="2776" y="1548"/>
                  </a:lnTo>
                  <a:cubicBezTo>
                    <a:pt x="2776" y="1638"/>
                    <a:pt x="2848" y="1711"/>
                    <a:pt x="2938" y="1711"/>
                  </a:cubicBezTo>
                  <a:lnTo>
                    <a:pt x="4238" y="1711"/>
                  </a:lnTo>
                  <a:lnTo>
                    <a:pt x="4238" y="1710"/>
                  </a:lnTo>
                  <a:cubicBezTo>
                    <a:pt x="4319" y="1710"/>
                    <a:pt x="4392" y="1767"/>
                    <a:pt x="4403" y="1847"/>
                  </a:cubicBezTo>
                  <a:cubicBezTo>
                    <a:pt x="4418" y="1948"/>
                    <a:pt x="4340" y="2033"/>
                    <a:pt x="4242" y="2033"/>
                  </a:cubicBezTo>
                  <a:lnTo>
                    <a:pt x="3745" y="2033"/>
                  </a:lnTo>
                  <a:cubicBezTo>
                    <a:pt x="3659" y="2033"/>
                    <a:pt x="3583" y="2098"/>
                    <a:pt x="3578" y="2184"/>
                  </a:cubicBezTo>
                  <a:cubicBezTo>
                    <a:pt x="3572" y="2279"/>
                    <a:pt x="3646" y="2356"/>
                    <a:pt x="3738" y="2356"/>
                  </a:cubicBezTo>
                  <a:lnTo>
                    <a:pt x="4219" y="2356"/>
                  </a:lnTo>
                  <a:cubicBezTo>
                    <a:pt x="4307" y="2356"/>
                    <a:pt x="4382" y="2422"/>
                    <a:pt x="4387" y="2508"/>
                  </a:cubicBezTo>
                  <a:cubicBezTo>
                    <a:pt x="4393" y="2602"/>
                    <a:pt x="4319" y="2680"/>
                    <a:pt x="4226" y="2680"/>
                  </a:cubicBezTo>
                  <a:lnTo>
                    <a:pt x="3745" y="2680"/>
                  </a:lnTo>
                  <a:cubicBezTo>
                    <a:pt x="3659" y="2680"/>
                    <a:pt x="3583" y="2745"/>
                    <a:pt x="3578" y="2831"/>
                  </a:cubicBezTo>
                  <a:cubicBezTo>
                    <a:pt x="3572" y="2925"/>
                    <a:pt x="3646" y="3003"/>
                    <a:pt x="3738" y="3003"/>
                  </a:cubicBezTo>
                  <a:lnTo>
                    <a:pt x="4058" y="3003"/>
                  </a:lnTo>
                  <a:cubicBezTo>
                    <a:pt x="4144" y="3003"/>
                    <a:pt x="4219" y="3068"/>
                    <a:pt x="4226" y="3155"/>
                  </a:cubicBezTo>
                  <a:cubicBezTo>
                    <a:pt x="4231" y="3248"/>
                    <a:pt x="4156" y="3327"/>
                    <a:pt x="4064" y="3327"/>
                  </a:cubicBezTo>
                  <a:lnTo>
                    <a:pt x="3741" y="3327"/>
                  </a:lnTo>
                  <a:cubicBezTo>
                    <a:pt x="3673" y="3327"/>
                    <a:pt x="3610" y="3366"/>
                    <a:pt x="3586" y="3429"/>
                  </a:cubicBezTo>
                  <a:cubicBezTo>
                    <a:pt x="3538" y="3553"/>
                    <a:pt x="3627" y="3668"/>
                    <a:pt x="3744" y="3668"/>
                  </a:cubicBezTo>
                  <a:lnTo>
                    <a:pt x="3892" y="3668"/>
                  </a:lnTo>
                  <a:cubicBezTo>
                    <a:pt x="3978" y="3668"/>
                    <a:pt x="4053" y="3734"/>
                    <a:pt x="4059" y="3820"/>
                  </a:cubicBezTo>
                  <a:cubicBezTo>
                    <a:pt x="4065" y="3914"/>
                    <a:pt x="3990" y="3991"/>
                    <a:pt x="3898" y="3991"/>
                  </a:cubicBezTo>
                  <a:lnTo>
                    <a:pt x="1960" y="3991"/>
                  </a:lnTo>
                  <a:cubicBezTo>
                    <a:pt x="1780" y="3991"/>
                    <a:pt x="1635" y="3847"/>
                    <a:pt x="1635" y="3667"/>
                  </a:cubicBezTo>
                  <a:lnTo>
                    <a:pt x="1635" y="2289"/>
                  </a:lnTo>
                  <a:cubicBezTo>
                    <a:pt x="1839" y="2162"/>
                    <a:pt x="1992" y="1969"/>
                    <a:pt x="2068" y="1742"/>
                  </a:cubicBezTo>
                  <a:cubicBezTo>
                    <a:pt x="2213" y="1311"/>
                    <a:pt x="2287" y="858"/>
                    <a:pt x="2287" y="403"/>
                  </a:cubicBezTo>
                  <a:cubicBezTo>
                    <a:pt x="2287" y="381"/>
                    <a:pt x="2302" y="361"/>
                    <a:pt x="2323" y="356"/>
                  </a:cubicBezTo>
                  <a:cubicBezTo>
                    <a:pt x="2336" y="354"/>
                    <a:pt x="2354" y="351"/>
                    <a:pt x="2376" y="351"/>
                  </a:cubicBezTo>
                  <a:close/>
                  <a:moveTo>
                    <a:pt x="2356" y="0"/>
                  </a:moveTo>
                  <a:cubicBezTo>
                    <a:pt x="2321" y="0"/>
                    <a:pt x="2284" y="4"/>
                    <a:pt x="2247" y="11"/>
                  </a:cubicBezTo>
                  <a:cubicBezTo>
                    <a:pt x="2071" y="44"/>
                    <a:pt x="1944" y="201"/>
                    <a:pt x="1945" y="383"/>
                  </a:cubicBezTo>
                  <a:cubicBezTo>
                    <a:pt x="1945" y="812"/>
                    <a:pt x="1877" y="1238"/>
                    <a:pt x="1743" y="1645"/>
                  </a:cubicBezTo>
                  <a:cubicBezTo>
                    <a:pt x="1694" y="1796"/>
                    <a:pt x="1595" y="1926"/>
                    <a:pt x="1464" y="2013"/>
                  </a:cubicBezTo>
                  <a:cubicBezTo>
                    <a:pt x="1375" y="1928"/>
                    <a:pt x="1257" y="1881"/>
                    <a:pt x="1134" y="1881"/>
                  </a:cubicBezTo>
                  <a:lnTo>
                    <a:pt x="486" y="1881"/>
                  </a:lnTo>
                  <a:cubicBezTo>
                    <a:pt x="218" y="1881"/>
                    <a:pt x="0" y="2098"/>
                    <a:pt x="0" y="2367"/>
                  </a:cubicBezTo>
                  <a:lnTo>
                    <a:pt x="0" y="3828"/>
                  </a:lnTo>
                  <a:cubicBezTo>
                    <a:pt x="0" y="4096"/>
                    <a:pt x="218" y="4314"/>
                    <a:pt x="486" y="4314"/>
                  </a:cubicBezTo>
                  <a:lnTo>
                    <a:pt x="1138" y="4314"/>
                  </a:lnTo>
                  <a:cubicBezTo>
                    <a:pt x="1280" y="4314"/>
                    <a:pt x="1415" y="4251"/>
                    <a:pt x="1507" y="4143"/>
                  </a:cubicBezTo>
                  <a:cubicBezTo>
                    <a:pt x="1509" y="4143"/>
                    <a:pt x="1511" y="4143"/>
                    <a:pt x="1513" y="4142"/>
                  </a:cubicBezTo>
                  <a:cubicBezTo>
                    <a:pt x="1633" y="4252"/>
                    <a:pt x="1790" y="4314"/>
                    <a:pt x="1951" y="4314"/>
                  </a:cubicBezTo>
                  <a:lnTo>
                    <a:pt x="3903" y="4314"/>
                  </a:lnTo>
                  <a:cubicBezTo>
                    <a:pt x="4173" y="4314"/>
                    <a:pt x="4392" y="4095"/>
                    <a:pt x="4392" y="3827"/>
                  </a:cubicBezTo>
                  <a:cubicBezTo>
                    <a:pt x="4392" y="3743"/>
                    <a:pt x="4369" y="3660"/>
                    <a:pt x="4327" y="3587"/>
                  </a:cubicBezTo>
                  <a:cubicBezTo>
                    <a:pt x="4548" y="3450"/>
                    <a:pt x="4621" y="3161"/>
                    <a:pt x="4489" y="2936"/>
                  </a:cubicBezTo>
                  <a:cubicBezTo>
                    <a:pt x="4611" y="2861"/>
                    <a:pt x="4693" y="2735"/>
                    <a:pt x="4713" y="2592"/>
                  </a:cubicBezTo>
                  <a:cubicBezTo>
                    <a:pt x="4732" y="2449"/>
                    <a:pt x="4687" y="2305"/>
                    <a:pt x="4590" y="2199"/>
                  </a:cubicBezTo>
                  <a:cubicBezTo>
                    <a:pt x="4720" y="2057"/>
                    <a:pt x="4754" y="1851"/>
                    <a:pt x="4675" y="1675"/>
                  </a:cubicBezTo>
                  <a:cubicBezTo>
                    <a:pt x="4597" y="1499"/>
                    <a:pt x="4424" y="1386"/>
                    <a:pt x="4232" y="1386"/>
                  </a:cubicBezTo>
                  <a:cubicBezTo>
                    <a:pt x="4231" y="1386"/>
                    <a:pt x="4230" y="1386"/>
                    <a:pt x="4229" y="1386"/>
                  </a:cubicBezTo>
                  <a:lnTo>
                    <a:pt x="3080" y="1386"/>
                  </a:lnTo>
                  <a:lnTo>
                    <a:pt x="3080" y="1079"/>
                  </a:lnTo>
                  <a:cubicBezTo>
                    <a:pt x="3083" y="852"/>
                    <a:pt x="3032" y="626"/>
                    <a:pt x="2932" y="422"/>
                  </a:cubicBezTo>
                  <a:cubicBezTo>
                    <a:pt x="2792" y="147"/>
                    <a:pt x="2591" y="0"/>
                    <a:pt x="23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3" name="Google Shape;933;p49"/>
          <p:cNvSpPr txBox="1">
            <a:spLocks noGrp="1"/>
          </p:cNvSpPr>
          <p:nvPr>
            <p:ph type="title" idx="2"/>
          </p:nvPr>
        </p:nvSpPr>
        <p:spPr>
          <a:xfrm>
            <a:off x="819150" y="2446899"/>
            <a:ext cx="2280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dirty="0"/>
              <a:t>Güvenli Değil</a:t>
            </a:r>
            <a:endParaRPr sz="1800" dirty="0"/>
          </a:p>
        </p:txBody>
      </p:sp>
      <p:pic>
        <p:nvPicPr>
          <p:cNvPr id="934" name="Google Shape;934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325434" flipH="1">
            <a:off x="-1096953" y="3262472"/>
            <a:ext cx="3348169" cy="2211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35" name="Google Shape;935;p49"/>
          <p:cNvGrpSpPr/>
          <p:nvPr/>
        </p:nvGrpSpPr>
        <p:grpSpPr>
          <a:xfrm>
            <a:off x="150079" y="4119345"/>
            <a:ext cx="277190" cy="285833"/>
            <a:chOff x="4035150" y="1187900"/>
            <a:chExt cx="311100" cy="320800"/>
          </a:xfrm>
        </p:grpSpPr>
        <p:sp>
          <p:nvSpPr>
            <p:cNvPr id="936" name="Google Shape;936;p49"/>
            <p:cNvSpPr/>
            <p:nvPr/>
          </p:nvSpPr>
          <p:spPr>
            <a:xfrm>
              <a:off x="4035150" y="1187900"/>
              <a:ext cx="148725" cy="318675"/>
            </a:xfrm>
            <a:custGeom>
              <a:avLst/>
              <a:gdLst/>
              <a:ahLst/>
              <a:cxnLst/>
              <a:rect l="l" t="t" r="r" b="b"/>
              <a:pathLst>
                <a:path w="5949" h="12747" extrusionOk="0">
                  <a:moveTo>
                    <a:pt x="2695" y="1"/>
                  </a:moveTo>
                  <a:cubicBezTo>
                    <a:pt x="2418" y="1"/>
                    <a:pt x="2169" y="191"/>
                    <a:pt x="2103" y="470"/>
                  </a:cubicBezTo>
                  <a:lnTo>
                    <a:pt x="77" y="9074"/>
                  </a:lnTo>
                  <a:cubicBezTo>
                    <a:pt x="1" y="9397"/>
                    <a:pt x="199" y="9723"/>
                    <a:pt x="522" y="9803"/>
                  </a:cubicBezTo>
                  <a:lnTo>
                    <a:pt x="2308" y="10248"/>
                  </a:lnTo>
                  <a:lnTo>
                    <a:pt x="2980" y="10344"/>
                  </a:lnTo>
                  <a:lnTo>
                    <a:pt x="3578" y="12143"/>
                  </a:lnTo>
                  <a:cubicBezTo>
                    <a:pt x="3650" y="12360"/>
                    <a:pt x="3836" y="12517"/>
                    <a:pt x="4062" y="12552"/>
                  </a:cubicBezTo>
                  <a:lnTo>
                    <a:pt x="5298" y="12747"/>
                  </a:lnTo>
                  <a:lnTo>
                    <a:pt x="5817" y="11544"/>
                  </a:lnTo>
                  <a:lnTo>
                    <a:pt x="5948" y="539"/>
                  </a:lnTo>
                  <a:lnTo>
                    <a:pt x="2797" y="9"/>
                  </a:lnTo>
                  <a:cubicBezTo>
                    <a:pt x="2763" y="3"/>
                    <a:pt x="2729" y="1"/>
                    <a:pt x="26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9"/>
            <p:cNvSpPr/>
            <p:nvPr/>
          </p:nvSpPr>
          <p:spPr>
            <a:xfrm>
              <a:off x="4074150" y="1194575"/>
              <a:ext cx="272100" cy="314125"/>
            </a:xfrm>
            <a:custGeom>
              <a:avLst/>
              <a:gdLst/>
              <a:ahLst/>
              <a:cxnLst/>
              <a:rect l="l" t="t" r="r" b="b"/>
              <a:pathLst>
                <a:path w="10884" h="12565" extrusionOk="0">
                  <a:moveTo>
                    <a:pt x="2950" y="1"/>
                  </a:moveTo>
                  <a:cubicBezTo>
                    <a:pt x="2672" y="1"/>
                    <a:pt x="2422" y="188"/>
                    <a:pt x="2350" y="466"/>
                  </a:cubicBezTo>
                  <a:lnTo>
                    <a:pt x="93" y="9191"/>
                  </a:lnTo>
                  <a:cubicBezTo>
                    <a:pt x="1" y="9549"/>
                    <a:pt x="240" y="9909"/>
                    <a:pt x="607" y="9961"/>
                  </a:cubicBezTo>
                  <a:lnTo>
                    <a:pt x="2581" y="10243"/>
                  </a:lnTo>
                  <a:cubicBezTo>
                    <a:pt x="2834" y="10279"/>
                    <a:pt x="3039" y="10466"/>
                    <a:pt x="3097" y="10715"/>
                  </a:cubicBezTo>
                  <a:lnTo>
                    <a:pt x="3423" y="12086"/>
                  </a:lnTo>
                  <a:cubicBezTo>
                    <a:pt x="3495" y="12391"/>
                    <a:pt x="3761" y="12565"/>
                    <a:pt x="4031" y="12565"/>
                  </a:cubicBezTo>
                  <a:cubicBezTo>
                    <a:pt x="4210" y="12565"/>
                    <a:pt x="4391" y="12488"/>
                    <a:pt x="4518" y="12324"/>
                  </a:cubicBezTo>
                  <a:lnTo>
                    <a:pt x="5545" y="10997"/>
                  </a:lnTo>
                  <a:cubicBezTo>
                    <a:pt x="5664" y="10843"/>
                    <a:pt x="5845" y="10756"/>
                    <a:pt x="6036" y="10756"/>
                  </a:cubicBezTo>
                  <a:cubicBezTo>
                    <a:pt x="6065" y="10756"/>
                    <a:pt x="6094" y="10758"/>
                    <a:pt x="6123" y="10762"/>
                  </a:cubicBezTo>
                  <a:lnTo>
                    <a:pt x="8129" y="11042"/>
                  </a:lnTo>
                  <a:cubicBezTo>
                    <a:pt x="8158" y="11046"/>
                    <a:pt x="8187" y="11048"/>
                    <a:pt x="8216" y="11048"/>
                  </a:cubicBezTo>
                  <a:cubicBezTo>
                    <a:pt x="8499" y="11048"/>
                    <a:pt x="8751" y="10853"/>
                    <a:pt x="8819" y="10569"/>
                  </a:cubicBezTo>
                  <a:lnTo>
                    <a:pt x="10803" y="2192"/>
                  </a:lnTo>
                  <a:cubicBezTo>
                    <a:pt x="10884" y="1850"/>
                    <a:pt x="10664" y="1508"/>
                    <a:pt x="10319" y="1440"/>
                  </a:cubicBezTo>
                  <a:lnTo>
                    <a:pt x="3072" y="13"/>
                  </a:lnTo>
                  <a:cubicBezTo>
                    <a:pt x="3031" y="4"/>
                    <a:pt x="2990" y="1"/>
                    <a:pt x="295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8" name="Google Shape;938;p49"/>
          <p:cNvGrpSpPr/>
          <p:nvPr/>
        </p:nvGrpSpPr>
        <p:grpSpPr>
          <a:xfrm rot="759692">
            <a:off x="5286640" y="967981"/>
            <a:ext cx="485067" cy="489221"/>
            <a:chOff x="1800663" y="1153014"/>
            <a:chExt cx="174987" cy="176486"/>
          </a:xfrm>
        </p:grpSpPr>
        <p:sp>
          <p:nvSpPr>
            <p:cNvPr id="939" name="Google Shape;939;p49"/>
            <p:cNvSpPr/>
            <p:nvPr/>
          </p:nvSpPr>
          <p:spPr>
            <a:xfrm>
              <a:off x="1811400" y="1165275"/>
              <a:ext cx="164250" cy="164225"/>
            </a:xfrm>
            <a:custGeom>
              <a:avLst/>
              <a:gdLst/>
              <a:ahLst/>
              <a:cxnLst/>
              <a:rect l="l" t="t" r="r" b="b"/>
              <a:pathLst>
                <a:path w="6570" h="6569" extrusionOk="0">
                  <a:moveTo>
                    <a:pt x="469" y="0"/>
                  </a:moveTo>
                  <a:cubicBezTo>
                    <a:pt x="210" y="0"/>
                    <a:pt x="0" y="210"/>
                    <a:pt x="0" y="469"/>
                  </a:cubicBezTo>
                  <a:lnTo>
                    <a:pt x="0" y="6100"/>
                  </a:lnTo>
                  <a:cubicBezTo>
                    <a:pt x="0" y="6359"/>
                    <a:pt x="210" y="6569"/>
                    <a:pt x="469" y="6569"/>
                  </a:cubicBezTo>
                  <a:lnTo>
                    <a:pt x="6100" y="6569"/>
                  </a:lnTo>
                  <a:cubicBezTo>
                    <a:pt x="6359" y="6569"/>
                    <a:pt x="6569" y="6359"/>
                    <a:pt x="6569" y="6100"/>
                  </a:cubicBezTo>
                  <a:lnTo>
                    <a:pt x="6569" y="469"/>
                  </a:lnTo>
                  <a:cubicBezTo>
                    <a:pt x="6569" y="211"/>
                    <a:pt x="6359" y="0"/>
                    <a:pt x="61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9"/>
            <p:cNvSpPr/>
            <p:nvPr/>
          </p:nvSpPr>
          <p:spPr>
            <a:xfrm>
              <a:off x="1800663" y="1153014"/>
              <a:ext cx="160251" cy="160275"/>
            </a:xfrm>
            <a:custGeom>
              <a:avLst/>
              <a:gdLst/>
              <a:ahLst/>
              <a:cxnLst/>
              <a:rect l="l" t="t" r="r" b="b"/>
              <a:pathLst>
                <a:path w="6569" h="6570" extrusionOk="0">
                  <a:moveTo>
                    <a:pt x="541" y="1"/>
                  </a:moveTo>
                  <a:cubicBezTo>
                    <a:pt x="243" y="1"/>
                    <a:pt x="0" y="244"/>
                    <a:pt x="0" y="543"/>
                  </a:cubicBezTo>
                  <a:lnTo>
                    <a:pt x="0" y="6028"/>
                  </a:lnTo>
                  <a:cubicBezTo>
                    <a:pt x="0" y="6327"/>
                    <a:pt x="243" y="6570"/>
                    <a:pt x="541" y="6570"/>
                  </a:cubicBezTo>
                  <a:lnTo>
                    <a:pt x="6027" y="6570"/>
                  </a:lnTo>
                  <a:cubicBezTo>
                    <a:pt x="6326" y="6570"/>
                    <a:pt x="6568" y="6327"/>
                    <a:pt x="6568" y="6028"/>
                  </a:cubicBezTo>
                  <a:lnTo>
                    <a:pt x="6568" y="543"/>
                  </a:lnTo>
                  <a:cubicBezTo>
                    <a:pt x="6568" y="244"/>
                    <a:pt x="6326" y="1"/>
                    <a:pt x="6027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49"/>
            <p:cNvSpPr/>
            <p:nvPr/>
          </p:nvSpPr>
          <p:spPr>
            <a:xfrm>
              <a:off x="1844300" y="1176925"/>
              <a:ext cx="72800" cy="88625"/>
            </a:xfrm>
            <a:custGeom>
              <a:avLst/>
              <a:gdLst/>
              <a:ahLst/>
              <a:cxnLst/>
              <a:rect l="l" t="t" r="r" b="b"/>
              <a:pathLst>
                <a:path w="2912" h="3545" extrusionOk="0">
                  <a:moveTo>
                    <a:pt x="1443" y="285"/>
                  </a:moveTo>
                  <a:cubicBezTo>
                    <a:pt x="1903" y="285"/>
                    <a:pt x="2279" y="660"/>
                    <a:pt x="2279" y="1121"/>
                  </a:cubicBezTo>
                  <a:lnTo>
                    <a:pt x="2279" y="1497"/>
                  </a:lnTo>
                  <a:lnTo>
                    <a:pt x="606" y="1497"/>
                  </a:lnTo>
                  <a:lnTo>
                    <a:pt x="606" y="1121"/>
                  </a:lnTo>
                  <a:cubicBezTo>
                    <a:pt x="606" y="660"/>
                    <a:pt x="982" y="285"/>
                    <a:pt x="1443" y="285"/>
                  </a:cubicBezTo>
                  <a:close/>
                  <a:moveTo>
                    <a:pt x="1443" y="1"/>
                  </a:moveTo>
                  <a:cubicBezTo>
                    <a:pt x="825" y="1"/>
                    <a:pt x="322" y="503"/>
                    <a:pt x="322" y="1121"/>
                  </a:cubicBezTo>
                  <a:lnTo>
                    <a:pt x="322" y="1498"/>
                  </a:lnTo>
                  <a:lnTo>
                    <a:pt x="315" y="1498"/>
                  </a:lnTo>
                  <a:cubicBezTo>
                    <a:pt x="141" y="1498"/>
                    <a:pt x="1" y="1639"/>
                    <a:pt x="1" y="1812"/>
                  </a:cubicBezTo>
                  <a:lnTo>
                    <a:pt x="1" y="3230"/>
                  </a:lnTo>
                  <a:cubicBezTo>
                    <a:pt x="1" y="3404"/>
                    <a:pt x="141" y="3544"/>
                    <a:pt x="315" y="3544"/>
                  </a:cubicBezTo>
                  <a:lnTo>
                    <a:pt x="2596" y="3544"/>
                  </a:lnTo>
                  <a:cubicBezTo>
                    <a:pt x="2770" y="3544"/>
                    <a:pt x="2912" y="3404"/>
                    <a:pt x="2912" y="3230"/>
                  </a:cubicBezTo>
                  <a:lnTo>
                    <a:pt x="2912" y="1812"/>
                  </a:lnTo>
                  <a:cubicBezTo>
                    <a:pt x="2912" y="1639"/>
                    <a:pt x="2771" y="1498"/>
                    <a:pt x="2596" y="1498"/>
                  </a:cubicBezTo>
                  <a:lnTo>
                    <a:pt x="2562" y="1498"/>
                  </a:lnTo>
                  <a:lnTo>
                    <a:pt x="2562" y="1121"/>
                  </a:lnTo>
                  <a:cubicBezTo>
                    <a:pt x="2562" y="503"/>
                    <a:pt x="2060" y="1"/>
                    <a:pt x="14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49"/>
            <p:cNvSpPr/>
            <p:nvPr/>
          </p:nvSpPr>
          <p:spPr>
            <a:xfrm>
              <a:off x="1870975" y="1223425"/>
              <a:ext cx="18950" cy="31675"/>
            </a:xfrm>
            <a:custGeom>
              <a:avLst/>
              <a:gdLst/>
              <a:ahLst/>
              <a:cxnLst/>
              <a:rect l="l" t="t" r="r" b="b"/>
              <a:pathLst>
                <a:path w="758" h="1267" extrusionOk="0">
                  <a:moveTo>
                    <a:pt x="393" y="1"/>
                  </a:moveTo>
                  <a:cubicBezTo>
                    <a:pt x="368" y="1"/>
                    <a:pt x="343" y="3"/>
                    <a:pt x="318" y="8"/>
                  </a:cubicBezTo>
                  <a:cubicBezTo>
                    <a:pt x="179" y="36"/>
                    <a:pt x="64" y="149"/>
                    <a:pt x="35" y="288"/>
                  </a:cubicBezTo>
                  <a:cubicBezTo>
                    <a:pt x="0" y="454"/>
                    <a:pt x="80" y="606"/>
                    <a:pt x="208" y="681"/>
                  </a:cubicBezTo>
                  <a:cubicBezTo>
                    <a:pt x="234" y="697"/>
                    <a:pt x="249" y="726"/>
                    <a:pt x="241" y="754"/>
                  </a:cubicBezTo>
                  <a:lnTo>
                    <a:pt x="178" y="989"/>
                  </a:lnTo>
                  <a:cubicBezTo>
                    <a:pt x="140" y="1129"/>
                    <a:pt x="245" y="1266"/>
                    <a:pt x="390" y="1266"/>
                  </a:cubicBezTo>
                  <a:cubicBezTo>
                    <a:pt x="535" y="1266"/>
                    <a:pt x="639" y="1129"/>
                    <a:pt x="601" y="989"/>
                  </a:cubicBezTo>
                  <a:lnTo>
                    <a:pt x="539" y="757"/>
                  </a:lnTo>
                  <a:cubicBezTo>
                    <a:pt x="530" y="728"/>
                    <a:pt x="546" y="698"/>
                    <a:pt x="573" y="683"/>
                  </a:cubicBezTo>
                  <a:cubicBezTo>
                    <a:pt x="683" y="621"/>
                    <a:pt x="758" y="502"/>
                    <a:pt x="758" y="366"/>
                  </a:cubicBezTo>
                  <a:cubicBezTo>
                    <a:pt x="758" y="164"/>
                    <a:pt x="594" y="1"/>
                    <a:pt x="393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49"/>
            <p:cNvSpPr/>
            <p:nvPr/>
          </p:nvSpPr>
          <p:spPr>
            <a:xfrm>
              <a:off x="1844300" y="1271200"/>
              <a:ext cx="72800" cy="6775"/>
            </a:xfrm>
            <a:custGeom>
              <a:avLst/>
              <a:gdLst/>
              <a:ahLst/>
              <a:cxnLst/>
              <a:rect l="l" t="t" r="r" b="b"/>
              <a:pathLst>
                <a:path w="2912" h="271" extrusionOk="0">
                  <a:moveTo>
                    <a:pt x="135" y="1"/>
                  </a:moveTo>
                  <a:cubicBezTo>
                    <a:pt x="61" y="1"/>
                    <a:pt x="1" y="61"/>
                    <a:pt x="1" y="135"/>
                  </a:cubicBezTo>
                  <a:cubicBezTo>
                    <a:pt x="1" y="210"/>
                    <a:pt x="61" y="271"/>
                    <a:pt x="135" y="271"/>
                  </a:cubicBezTo>
                  <a:lnTo>
                    <a:pt x="2776" y="271"/>
                  </a:lnTo>
                  <a:cubicBezTo>
                    <a:pt x="2850" y="271"/>
                    <a:pt x="2912" y="210"/>
                    <a:pt x="2912" y="135"/>
                  </a:cubicBezTo>
                  <a:cubicBezTo>
                    <a:pt x="2912" y="61"/>
                    <a:pt x="2851" y="1"/>
                    <a:pt x="27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49"/>
            <p:cNvSpPr/>
            <p:nvPr/>
          </p:nvSpPr>
          <p:spPr>
            <a:xfrm>
              <a:off x="1844300" y="1282625"/>
              <a:ext cx="72800" cy="6750"/>
            </a:xfrm>
            <a:custGeom>
              <a:avLst/>
              <a:gdLst/>
              <a:ahLst/>
              <a:cxnLst/>
              <a:rect l="l" t="t" r="r" b="b"/>
              <a:pathLst>
                <a:path w="2912" h="270" extrusionOk="0">
                  <a:moveTo>
                    <a:pt x="135" y="1"/>
                  </a:moveTo>
                  <a:cubicBezTo>
                    <a:pt x="61" y="1"/>
                    <a:pt x="1" y="61"/>
                    <a:pt x="1" y="135"/>
                  </a:cubicBezTo>
                  <a:cubicBezTo>
                    <a:pt x="1" y="209"/>
                    <a:pt x="61" y="270"/>
                    <a:pt x="135" y="270"/>
                  </a:cubicBezTo>
                  <a:lnTo>
                    <a:pt x="2776" y="270"/>
                  </a:lnTo>
                  <a:cubicBezTo>
                    <a:pt x="2850" y="270"/>
                    <a:pt x="2912" y="209"/>
                    <a:pt x="2912" y="135"/>
                  </a:cubicBezTo>
                  <a:cubicBezTo>
                    <a:pt x="2912" y="61"/>
                    <a:pt x="2851" y="1"/>
                    <a:pt x="27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5" name="Google Shape;945;p49"/>
          <p:cNvGrpSpPr/>
          <p:nvPr/>
        </p:nvGrpSpPr>
        <p:grpSpPr>
          <a:xfrm>
            <a:off x="1192942" y="4603498"/>
            <a:ext cx="580498" cy="542827"/>
            <a:chOff x="3385225" y="1725400"/>
            <a:chExt cx="698050" cy="652750"/>
          </a:xfrm>
        </p:grpSpPr>
        <p:sp>
          <p:nvSpPr>
            <p:cNvPr id="946" name="Google Shape;946;p49"/>
            <p:cNvSpPr/>
            <p:nvPr/>
          </p:nvSpPr>
          <p:spPr>
            <a:xfrm>
              <a:off x="3385225" y="1986375"/>
              <a:ext cx="514600" cy="391775"/>
            </a:xfrm>
            <a:custGeom>
              <a:avLst/>
              <a:gdLst/>
              <a:ahLst/>
              <a:cxnLst/>
              <a:rect l="l" t="t" r="r" b="b"/>
              <a:pathLst>
                <a:path w="20584" h="15671" extrusionOk="0">
                  <a:moveTo>
                    <a:pt x="2420" y="0"/>
                  </a:moveTo>
                  <a:lnTo>
                    <a:pt x="375" y="1304"/>
                  </a:lnTo>
                  <a:cubicBezTo>
                    <a:pt x="90" y="1486"/>
                    <a:pt x="1" y="1862"/>
                    <a:pt x="175" y="2153"/>
                  </a:cubicBezTo>
                  <a:lnTo>
                    <a:pt x="8078" y="15366"/>
                  </a:lnTo>
                  <a:cubicBezTo>
                    <a:pt x="8193" y="15558"/>
                    <a:pt x="8399" y="15671"/>
                    <a:pt x="8616" y="15671"/>
                  </a:cubicBezTo>
                  <a:cubicBezTo>
                    <a:pt x="8660" y="15671"/>
                    <a:pt x="8705" y="15666"/>
                    <a:pt x="8750" y="15656"/>
                  </a:cubicBezTo>
                  <a:lnTo>
                    <a:pt x="9796" y="15426"/>
                  </a:lnTo>
                  <a:lnTo>
                    <a:pt x="15151" y="11910"/>
                  </a:lnTo>
                  <a:lnTo>
                    <a:pt x="19211" y="13628"/>
                  </a:lnTo>
                  <a:cubicBezTo>
                    <a:pt x="19289" y="13661"/>
                    <a:pt x="19373" y="13678"/>
                    <a:pt x="19456" y="13678"/>
                  </a:cubicBezTo>
                  <a:cubicBezTo>
                    <a:pt x="19501" y="13678"/>
                    <a:pt x="19546" y="13673"/>
                    <a:pt x="19591" y="13664"/>
                  </a:cubicBezTo>
                  <a:lnTo>
                    <a:pt x="20583" y="13443"/>
                  </a:lnTo>
                  <a:lnTo>
                    <a:pt x="24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49"/>
            <p:cNvSpPr/>
            <p:nvPr/>
          </p:nvSpPr>
          <p:spPr>
            <a:xfrm>
              <a:off x="3406300" y="1725400"/>
              <a:ext cx="676975" cy="646000"/>
            </a:xfrm>
            <a:custGeom>
              <a:avLst/>
              <a:gdLst/>
              <a:ahLst/>
              <a:cxnLst/>
              <a:rect l="l" t="t" r="r" b="b"/>
              <a:pathLst>
                <a:path w="27079" h="25840" extrusionOk="0">
                  <a:moveTo>
                    <a:pt x="18522" y="1"/>
                  </a:moveTo>
                  <a:cubicBezTo>
                    <a:pt x="18367" y="1"/>
                    <a:pt x="18210" y="43"/>
                    <a:pt x="18068" y="131"/>
                  </a:cubicBezTo>
                  <a:lnTo>
                    <a:pt x="520" y="11099"/>
                  </a:lnTo>
                  <a:cubicBezTo>
                    <a:pt x="125" y="11345"/>
                    <a:pt x="0" y="11860"/>
                    <a:pt x="236" y="12261"/>
                  </a:cubicBezTo>
                  <a:lnTo>
                    <a:pt x="8000" y="25418"/>
                  </a:lnTo>
                  <a:cubicBezTo>
                    <a:pt x="8160" y="25689"/>
                    <a:pt x="8445" y="25839"/>
                    <a:pt x="8738" y="25839"/>
                  </a:cubicBezTo>
                  <a:cubicBezTo>
                    <a:pt x="8899" y="25839"/>
                    <a:pt x="9062" y="25793"/>
                    <a:pt x="9208" y="25698"/>
                  </a:cubicBezTo>
                  <a:lnTo>
                    <a:pt x="14594" y="22161"/>
                  </a:lnTo>
                  <a:cubicBezTo>
                    <a:pt x="14735" y="22068"/>
                    <a:pt x="14899" y="22021"/>
                    <a:pt x="15063" y="22021"/>
                  </a:cubicBezTo>
                  <a:cubicBezTo>
                    <a:pt x="15184" y="22021"/>
                    <a:pt x="15306" y="22047"/>
                    <a:pt x="15419" y="22099"/>
                  </a:cubicBezTo>
                  <a:lnTo>
                    <a:pt x="19191" y="23822"/>
                  </a:lnTo>
                  <a:cubicBezTo>
                    <a:pt x="19308" y="23875"/>
                    <a:pt x="19429" y="23900"/>
                    <a:pt x="19547" y="23900"/>
                  </a:cubicBezTo>
                  <a:cubicBezTo>
                    <a:pt x="19982" y="23900"/>
                    <a:pt x="20377" y="23563"/>
                    <a:pt x="20403" y="23089"/>
                  </a:cubicBezTo>
                  <a:lnTo>
                    <a:pt x="20640" y="18715"/>
                  </a:lnTo>
                  <a:cubicBezTo>
                    <a:pt x="20656" y="18437"/>
                    <a:pt x="20804" y="18184"/>
                    <a:pt x="21039" y="18037"/>
                  </a:cubicBezTo>
                  <a:lnTo>
                    <a:pt x="26563" y="14556"/>
                  </a:lnTo>
                  <a:cubicBezTo>
                    <a:pt x="26953" y="14311"/>
                    <a:pt x="27079" y="13799"/>
                    <a:pt x="26846" y="13400"/>
                  </a:cubicBezTo>
                  <a:lnTo>
                    <a:pt x="19262" y="425"/>
                  </a:lnTo>
                  <a:cubicBezTo>
                    <a:pt x="19102" y="152"/>
                    <a:pt x="18816" y="1"/>
                    <a:pt x="18522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8" name="Google Shape;948;p49"/>
          <p:cNvSpPr/>
          <p:nvPr/>
        </p:nvSpPr>
        <p:spPr>
          <a:xfrm>
            <a:off x="8666925" y="4682913"/>
            <a:ext cx="384000" cy="3840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9" name="Google Shape;949;p49"/>
          <p:cNvGrpSpPr/>
          <p:nvPr/>
        </p:nvGrpSpPr>
        <p:grpSpPr>
          <a:xfrm>
            <a:off x="8239688" y="4368344"/>
            <a:ext cx="748820" cy="537666"/>
            <a:chOff x="4972825" y="2605125"/>
            <a:chExt cx="1078525" cy="774400"/>
          </a:xfrm>
        </p:grpSpPr>
        <p:sp>
          <p:nvSpPr>
            <p:cNvPr id="950" name="Google Shape;950;p49"/>
            <p:cNvSpPr/>
            <p:nvPr/>
          </p:nvSpPr>
          <p:spPr>
            <a:xfrm>
              <a:off x="4972825" y="2605125"/>
              <a:ext cx="1064450" cy="594500"/>
            </a:xfrm>
            <a:custGeom>
              <a:avLst/>
              <a:gdLst/>
              <a:ahLst/>
              <a:cxnLst/>
              <a:rect l="l" t="t" r="r" b="b"/>
              <a:pathLst>
                <a:path w="42578" h="23780" extrusionOk="0">
                  <a:moveTo>
                    <a:pt x="5669" y="1"/>
                  </a:moveTo>
                  <a:cubicBezTo>
                    <a:pt x="4662" y="1"/>
                    <a:pt x="3784" y="718"/>
                    <a:pt x="3596" y="1724"/>
                  </a:cubicBezTo>
                  <a:lnTo>
                    <a:pt x="48" y="20646"/>
                  </a:lnTo>
                  <a:cubicBezTo>
                    <a:pt x="8" y="20859"/>
                    <a:pt x="1" y="21078"/>
                    <a:pt x="27" y="21293"/>
                  </a:cubicBezTo>
                  <a:lnTo>
                    <a:pt x="1101" y="23780"/>
                  </a:lnTo>
                  <a:lnTo>
                    <a:pt x="5421" y="4305"/>
                  </a:lnTo>
                  <a:lnTo>
                    <a:pt x="42578" y="6659"/>
                  </a:lnTo>
                  <a:lnTo>
                    <a:pt x="41379" y="4420"/>
                  </a:lnTo>
                  <a:cubicBezTo>
                    <a:pt x="41071" y="3701"/>
                    <a:pt x="40392" y="3212"/>
                    <a:pt x="39613" y="3147"/>
                  </a:cubicBezTo>
                  <a:lnTo>
                    <a:pt x="5845" y="8"/>
                  </a:lnTo>
                  <a:cubicBezTo>
                    <a:pt x="5786" y="3"/>
                    <a:pt x="5727" y="1"/>
                    <a:pt x="56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9"/>
            <p:cNvSpPr/>
            <p:nvPr/>
          </p:nvSpPr>
          <p:spPr>
            <a:xfrm>
              <a:off x="4989100" y="2683800"/>
              <a:ext cx="1062250" cy="695725"/>
            </a:xfrm>
            <a:custGeom>
              <a:avLst/>
              <a:gdLst/>
              <a:ahLst/>
              <a:cxnLst/>
              <a:rect l="l" t="t" r="r" b="b"/>
              <a:pathLst>
                <a:path w="42490" h="27829" extrusionOk="0">
                  <a:moveTo>
                    <a:pt x="5554" y="0"/>
                  </a:moveTo>
                  <a:cubicBezTo>
                    <a:pt x="4545" y="0"/>
                    <a:pt x="3666" y="720"/>
                    <a:pt x="3479" y="1726"/>
                  </a:cubicBezTo>
                  <a:lnTo>
                    <a:pt x="231" y="19249"/>
                  </a:lnTo>
                  <a:cubicBezTo>
                    <a:pt x="0" y="20491"/>
                    <a:pt x="905" y="21657"/>
                    <a:pt x="2165" y="21741"/>
                  </a:cubicBezTo>
                  <a:lnTo>
                    <a:pt x="11574" y="22371"/>
                  </a:lnTo>
                  <a:cubicBezTo>
                    <a:pt x="12221" y="22415"/>
                    <a:pt x="12813" y="22753"/>
                    <a:pt x="13179" y="23290"/>
                  </a:cubicBezTo>
                  <a:lnTo>
                    <a:pt x="15638" y="26905"/>
                  </a:lnTo>
                  <a:cubicBezTo>
                    <a:pt x="16050" y="27509"/>
                    <a:pt x="16714" y="27829"/>
                    <a:pt x="17386" y="27829"/>
                  </a:cubicBezTo>
                  <a:cubicBezTo>
                    <a:pt x="17864" y="27829"/>
                    <a:pt x="18347" y="27667"/>
                    <a:pt x="18745" y="27330"/>
                  </a:cubicBezTo>
                  <a:lnTo>
                    <a:pt x="22646" y="24039"/>
                  </a:lnTo>
                  <a:cubicBezTo>
                    <a:pt x="23029" y="23717"/>
                    <a:pt x="23512" y="23542"/>
                    <a:pt x="24010" y="23542"/>
                  </a:cubicBezTo>
                  <a:cubicBezTo>
                    <a:pt x="24050" y="23542"/>
                    <a:pt x="24091" y="23543"/>
                    <a:pt x="24132" y="23545"/>
                  </a:cubicBezTo>
                  <a:lnTo>
                    <a:pt x="35116" y="24188"/>
                  </a:lnTo>
                  <a:cubicBezTo>
                    <a:pt x="35158" y="24191"/>
                    <a:pt x="35199" y="24192"/>
                    <a:pt x="35241" y="24192"/>
                  </a:cubicBezTo>
                  <a:cubicBezTo>
                    <a:pt x="36183" y="24192"/>
                    <a:pt x="37020" y="23563"/>
                    <a:pt x="37274" y="22645"/>
                  </a:cubicBezTo>
                  <a:lnTo>
                    <a:pt x="42133" y="5131"/>
                  </a:lnTo>
                  <a:cubicBezTo>
                    <a:pt x="42490" y="3845"/>
                    <a:pt x="41579" y="2555"/>
                    <a:pt x="40248" y="2460"/>
                  </a:cubicBezTo>
                  <a:lnTo>
                    <a:pt x="5705" y="5"/>
                  </a:lnTo>
                  <a:cubicBezTo>
                    <a:pt x="5654" y="2"/>
                    <a:pt x="5604" y="0"/>
                    <a:pt x="5554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1011;p52">
            <a:extLst>
              <a:ext uri="{FF2B5EF4-FFF2-40B4-BE49-F238E27FC236}">
                <a16:creationId xmlns:a16="http://schemas.microsoft.com/office/drawing/2014/main" xmlns="" id="{38160EB0-9FE8-452C-B2F8-BF08A22B5F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167532"/>
            <a:ext cx="5204700" cy="93676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/>
              <a:t>İNTERNETİ GÜVENLİ KULLANIM İPUÇLARI</a:t>
            </a:r>
            <a:endParaRPr dirty="0">
              <a:solidFill>
                <a:schemeClr val="lt1"/>
              </a:solidFill>
            </a:endParaRPr>
          </a:p>
        </p:txBody>
      </p:sp>
      <p:grpSp>
        <p:nvGrpSpPr>
          <p:cNvPr id="130" name="Google Shape;917;p49">
            <a:extLst>
              <a:ext uri="{FF2B5EF4-FFF2-40B4-BE49-F238E27FC236}">
                <a16:creationId xmlns:a16="http://schemas.microsoft.com/office/drawing/2014/main" xmlns="" id="{4DD71A2A-0C97-4FA6-BEF5-7E0FDD4F3589}"/>
              </a:ext>
            </a:extLst>
          </p:cNvPr>
          <p:cNvGrpSpPr/>
          <p:nvPr/>
        </p:nvGrpSpPr>
        <p:grpSpPr>
          <a:xfrm>
            <a:off x="6986342" y="1881227"/>
            <a:ext cx="384042" cy="524858"/>
            <a:chOff x="776277" y="2205990"/>
            <a:chExt cx="269863" cy="376647"/>
          </a:xfrm>
        </p:grpSpPr>
        <p:sp>
          <p:nvSpPr>
            <p:cNvPr id="131" name="Google Shape;918;p49">
              <a:extLst>
                <a:ext uri="{FF2B5EF4-FFF2-40B4-BE49-F238E27FC236}">
                  <a16:creationId xmlns:a16="http://schemas.microsoft.com/office/drawing/2014/main" xmlns="" id="{68D3ADA9-E73C-4B1E-A070-FD41121A96BE}"/>
                </a:ext>
              </a:extLst>
            </p:cNvPr>
            <p:cNvSpPr/>
            <p:nvPr/>
          </p:nvSpPr>
          <p:spPr>
            <a:xfrm>
              <a:off x="801812" y="2212606"/>
              <a:ext cx="213375" cy="332541"/>
            </a:xfrm>
            <a:custGeom>
              <a:avLst/>
              <a:gdLst/>
              <a:ahLst/>
              <a:cxnLst/>
              <a:rect l="l" t="t" r="r" b="b"/>
              <a:pathLst>
                <a:path w="5515" h="8595" extrusionOk="0">
                  <a:moveTo>
                    <a:pt x="5514" y="487"/>
                  </a:moveTo>
                  <a:lnTo>
                    <a:pt x="5514" y="8107"/>
                  </a:lnTo>
                  <a:cubicBezTo>
                    <a:pt x="5514" y="8376"/>
                    <a:pt x="5296" y="8595"/>
                    <a:pt x="5027" y="8595"/>
                  </a:cubicBezTo>
                  <a:lnTo>
                    <a:pt x="487" y="8595"/>
                  </a:lnTo>
                  <a:cubicBezTo>
                    <a:pt x="219" y="8595"/>
                    <a:pt x="0" y="8376"/>
                    <a:pt x="0" y="8107"/>
                  </a:cubicBezTo>
                  <a:lnTo>
                    <a:pt x="0" y="487"/>
                  </a:lnTo>
                  <a:cubicBezTo>
                    <a:pt x="0" y="218"/>
                    <a:pt x="219" y="1"/>
                    <a:pt x="487" y="1"/>
                  </a:cubicBezTo>
                  <a:lnTo>
                    <a:pt x="1135" y="1"/>
                  </a:lnTo>
                  <a:lnTo>
                    <a:pt x="1599" y="493"/>
                  </a:lnTo>
                  <a:cubicBezTo>
                    <a:pt x="1691" y="592"/>
                    <a:pt x="1820" y="648"/>
                    <a:pt x="1954" y="647"/>
                  </a:cubicBezTo>
                  <a:lnTo>
                    <a:pt x="3560" y="647"/>
                  </a:lnTo>
                  <a:cubicBezTo>
                    <a:pt x="3694" y="648"/>
                    <a:pt x="3823" y="592"/>
                    <a:pt x="3915" y="493"/>
                  </a:cubicBezTo>
                  <a:lnTo>
                    <a:pt x="4379" y="1"/>
                  </a:lnTo>
                  <a:lnTo>
                    <a:pt x="5027" y="1"/>
                  </a:lnTo>
                  <a:cubicBezTo>
                    <a:pt x="5296" y="1"/>
                    <a:pt x="5514" y="218"/>
                    <a:pt x="5514" y="4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919;p49">
              <a:extLst>
                <a:ext uri="{FF2B5EF4-FFF2-40B4-BE49-F238E27FC236}">
                  <a16:creationId xmlns:a16="http://schemas.microsoft.com/office/drawing/2014/main" xmlns="" id="{93121171-5D0F-4FE9-9083-6B63C8A63545}"/>
                </a:ext>
              </a:extLst>
            </p:cNvPr>
            <p:cNvSpPr/>
            <p:nvPr/>
          </p:nvSpPr>
          <p:spPr>
            <a:xfrm>
              <a:off x="976846" y="2212606"/>
              <a:ext cx="38342" cy="332541"/>
            </a:xfrm>
            <a:custGeom>
              <a:avLst/>
              <a:gdLst/>
              <a:ahLst/>
              <a:cxnLst/>
              <a:rect l="l" t="t" r="r" b="b"/>
              <a:pathLst>
                <a:path w="991" h="8595" extrusionOk="0">
                  <a:moveTo>
                    <a:pt x="990" y="487"/>
                  </a:moveTo>
                  <a:cubicBezTo>
                    <a:pt x="990" y="218"/>
                    <a:pt x="772" y="1"/>
                    <a:pt x="503" y="1"/>
                  </a:cubicBezTo>
                  <a:lnTo>
                    <a:pt x="1" y="1"/>
                  </a:lnTo>
                  <a:cubicBezTo>
                    <a:pt x="274" y="1"/>
                    <a:pt x="495" y="218"/>
                    <a:pt x="495" y="487"/>
                  </a:cubicBezTo>
                  <a:lnTo>
                    <a:pt x="495" y="8107"/>
                  </a:lnTo>
                  <a:cubicBezTo>
                    <a:pt x="495" y="8376"/>
                    <a:pt x="274" y="8595"/>
                    <a:pt x="1" y="8595"/>
                  </a:cubicBezTo>
                  <a:lnTo>
                    <a:pt x="503" y="8595"/>
                  </a:lnTo>
                  <a:cubicBezTo>
                    <a:pt x="772" y="8595"/>
                    <a:pt x="990" y="8376"/>
                    <a:pt x="990" y="81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920;p49">
              <a:extLst>
                <a:ext uri="{FF2B5EF4-FFF2-40B4-BE49-F238E27FC236}">
                  <a16:creationId xmlns:a16="http://schemas.microsoft.com/office/drawing/2014/main" xmlns="" id="{51797172-0921-4800-AD4A-C3DB8B8B26EF}"/>
                </a:ext>
              </a:extLst>
            </p:cNvPr>
            <p:cNvSpPr/>
            <p:nvPr/>
          </p:nvSpPr>
          <p:spPr>
            <a:xfrm>
              <a:off x="801812" y="2526111"/>
              <a:ext cx="213375" cy="50645"/>
            </a:xfrm>
            <a:custGeom>
              <a:avLst/>
              <a:gdLst/>
              <a:ahLst/>
              <a:cxnLst/>
              <a:rect l="l" t="t" r="r" b="b"/>
              <a:pathLst>
                <a:path w="5515" h="1309" extrusionOk="0">
                  <a:moveTo>
                    <a:pt x="5514" y="0"/>
                  </a:moveTo>
                  <a:lnTo>
                    <a:pt x="5514" y="822"/>
                  </a:lnTo>
                  <a:cubicBezTo>
                    <a:pt x="5514" y="1090"/>
                    <a:pt x="5296" y="1309"/>
                    <a:pt x="5027" y="1309"/>
                  </a:cubicBezTo>
                  <a:lnTo>
                    <a:pt x="487" y="1309"/>
                  </a:lnTo>
                  <a:cubicBezTo>
                    <a:pt x="219" y="1309"/>
                    <a:pt x="0" y="1090"/>
                    <a:pt x="0" y="822"/>
                  </a:cubicBezTo>
                  <a:lnTo>
                    <a:pt x="0" y="0"/>
                  </a:lnTo>
                  <a:cubicBezTo>
                    <a:pt x="0" y="271"/>
                    <a:pt x="219" y="492"/>
                    <a:pt x="486" y="492"/>
                  </a:cubicBezTo>
                  <a:lnTo>
                    <a:pt x="5027" y="492"/>
                  </a:lnTo>
                  <a:cubicBezTo>
                    <a:pt x="5296" y="492"/>
                    <a:pt x="5514" y="271"/>
                    <a:pt x="55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921;p49">
              <a:extLst>
                <a:ext uri="{FF2B5EF4-FFF2-40B4-BE49-F238E27FC236}">
                  <a16:creationId xmlns:a16="http://schemas.microsoft.com/office/drawing/2014/main" xmlns="" id="{AF422106-91BF-41F7-8BA2-614269ABB301}"/>
                </a:ext>
              </a:extLst>
            </p:cNvPr>
            <p:cNvSpPr/>
            <p:nvPr/>
          </p:nvSpPr>
          <p:spPr>
            <a:xfrm>
              <a:off x="976846" y="2526498"/>
              <a:ext cx="38342" cy="50258"/>
            </a:xfrm>
            <a:custGeom>
              <a:avLst/>
              <a:gdLst/>
              <a:ahLst/>
              <a:cxnLst/>
              <a:rect l="l" t="t" r="r" b="b"/>
              <a:pathLst>
                <a:path w="991" h="1299" extrusionOk="0">
                  <a:moveTo>
                    <a:pt x="495" y="488"/>
                  </a:moveTo>
                  <a:lnTo>
                    <a:pt x="495" y="812"/>
                  </a:lnTo>
                  <a:cubicBezTo>
                    <a:pt x="495" y="1081"/>
                    <a:pt x="274" y="1299"/>
                    <a:pt x="1" y="1299"/>
                  </a:cubicBezTo>
                  <a:lnTo>
                    <a:pt x="503" y="1299"/>
                  </a:lnTo>
                  <a:cubicBezTo>
                    <a:pt x="772" y="1299"/>
                    <a:pt x="990" y="1081"/>
                    <a:pt x="990" y="812"/>
                  </a:cubicBezTo>
                  <a:lnTo>
                    <a:pt x="990" y="1"/>
                  </a:lnTo>
                  <a:cubicBezTo>
                    <a:pt x="990" y="269"/>
                    <a:pt x="768" y="488"/>
                    <a:pt x="495" y="4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922;p49">
              <a:extLst>
                <a:ext uri="{FF2B5EF4-FFF2-40B4-BE49-F238E27FC236}">
                  <a16:creationId xmlns:a16="http://schemas.microsoft.com/office/drawing/2014/main" xmlns="" id="{E86F8E2A-C1CB-488B-AF92-3C2A50FDCB96}"/>
                </a:ext>
              </a:extLst>
            </p:cNvPr>
            <p:cNvSpPr/>
            <p:nvPr/>
          </p:nvSpPr>
          <p:spPr>
            <a:xfrm>
              <a:off x="845841" y="2212606"/>
              <a:ext cx="125085" cy="25071"/>
            </a:xfrm>
            <a:custGeom>
              <a:avLst/>
              <a:gdLst/>
              <a:ahLst/>
              <a:cxnLst/>
              <a:rect l="l" t="t" r="r" b="b"/>
              <a:pathLst>
                <a:path w="3233" h="648" extrusionOk="0">
                  <a:moveTo>
                    <a:pt x="3233" y="1"/>
                  </a:moveTo>
                  <a:lnTo>
                    <a:pt x="2770" y="493"/>
                  </a:lnTo>
                  <a:cubicBezTo>
                    <a:pt x="2679" y="592"/>
                    <a:pt x="2551" y="648"/>
                    <a:pt x="2417" y="647"/>
                  </a:cubicBezTo>
                  <a:lnTo>
                    <a:pt x="816" y="647"/>
                  </a:lnTo>
                  <a:cubicBezTo>
                    <a:pt x="683" y="648"/>
                    <a:pt x="555" y="592"/>
                    <a:pt x="462" y="49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923;p49">
              <a:extLst>
                <a:ext uri="{FF2B5EF4-FFF2-40B4-BE49-F238E27FC236}">
                  <a16:creationId xmlns:a16="http://schemas.microsoft.com/office/drawing/2014/main" xmlns="" id="{448E5ACD-447A-4500-A93B-F0F22C76FE95}"/>
                </a:ext>
              </a:extLst>
            </p:cNvPr>
            <p:cNvSpPr/>
            <p:nvPr/>
          </p:nvSpPr>
          <p:spPr>
            <a:xfrm>
              <a:off x="920706" y="2212606"/>
              <a:ext cx="50374" cy="25071"/>
            </a:xfrm>
            <a:custGeom>
              <a:avLst/>
              <a:gdLst/>
              <a:ahLst/>
              <a:cxnLst/>
              <a:rect l="l" t="t" r="r" b="b"/>
              <a:pathLst>
                <a:path w="1302" h="648" extrusionOk="0">
                  <a:moveTo>
                    <a:pt x="817" y="1"/>
                  </a:moveTo>
                  <a:lnTo>
                    <a:pt x="355" y="493"/>
                  </a:lnTo>
                  <a:cubicBezTo>
                    <a:pt x="263" y="592"/>
                    <a:pt x="135" y="648"/>
                    <a:pt x="1" y="647"/>
                  </a:cubicBezTo>
                  <a:lnTo>
                    <a:pt x="486" y="647"/>
                  </a:lnTo>
                  <a:cubicBezTo>
                    <a:pt x="619" y="648"/>
                    <a:pt x="748" y="592"/>
                    <a:pt x="840" y="493"/>
                  </a:cubicBezTo>
                  <a:lnTo>
                    <a:pt x="1302" y="1"/>
                  </a:lnTo>
                  <a:close/>
                </a:path>
              </a:pathLst>
            </a:custGeom>
            <a:solidFill>
              <a:srgbClr val="0A0A0A">
                <a:alpha val="24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924;p49">
              <a:extLst>
                <a:ext uri="{FF2B5EF4-FFF2-40B4-BE49-F238E27FC236}">
                  <a16:creationId xmlns:a16="http://schemas.microsoft.com/office/drawing/2014/main" xmlns="" id="{5BB25A22-1631-4CBD-8F3B-EAFEC9DA800B}"/>
                </a:ext>
              </a:extLst>
            </p:cNvPr>
            <p:cNvSpPr/>
            <p:nvPr/>
          </p:nvSpPr>
          <p:spPr>
            <a:xfrm>
              <a:off x="782815" y="2262710"/>
              <a:ext cx="251137" cy="251098"/>
            </a:xfrm>
            <a:custGeom>
              <a:avLst/>
              <a:gdLst/>
              <a:ahLst/>
              <a:cxnLst/>
              <a:rect l="l" t="t" r="r" b="b"/>
              <a:pathLst>
                <a:path w="6491" h="6490" extrusionOk="0">
                  <a:moveTo>
                    <a:pt x="6490" y="3245"/>
                  </a:moveTo>
                  <a:cubicBezTo>
                    <a:pt x="6490" y="5037"/>
                    <a:pt x="5038" y="6490"/>
                    <a:pt x="3245" y="6490"/>
                  </a:cubicBezTo>
                  <a:cubicBezTo>
                    <a:pt x="1454" y="6490"/>
                    <a:pt x="1" y="5037"/>
                    <a:pt x="1" y="3245"/>
                  </a:cubicBezTo>
                  <a:cubicBezTo>
                    <a:pt x="1" y="1453"/>
                    <a:pt x="1454" y="1"/>
                    <a:pt x="3245" y="1"/>
                  </a:cubicBezTo>
                  <a:cubicBezTo>
                    <a:pt x="5038" y="1"/>
                    <a:pt x="6490" y="1453"/>
                    <a:pt x="6490" y="32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925;p49">
              <a:extLst>
                <a:ext uri="{FF2B5EF4-FFF2-40B4-BE49-F238E27FC236}">
                  <a16:creationId xmlns:a16="http://schemas.microsoft.com/office/drawing/2014/main" xmlns="" id="{1FC4CB68-99EF-4544-8870-90743D941031}"/>
                </a:ext>
              </a:extLst>
            </p:cNvPr>
            <p:cNvSpPr/>
            <p:nvPr/>
          </p:nvSpPr>
          <p:spPr>
            <a:xfrm>
              <a:off x="898924" y="2262710"/>
              <a:ext cx="135028" cy="251098"/>
            </a:xfrm>
            <a:custGeom>
              <a:avLst/>
              <a:gdLst/>
              <a:ahLst/>
              <a:cxnLst/>
              <a:rect l="l" t="t" r="r" b="b"/>
              <a:pathLst>
                <a:path w="3490" h="6490" extrusionOk="0">
                  <a:moveTo>
                    <a:pt x="244" y="1"/>
                  </a:moveTo>
                  <a:cubicBezTo>
                    <a:pt x="163" y="1"/>
                    <a:pt x="83" y="7"/>
                    <a:pt x="1" y="13"/>
                  </a:cubicBezTo>
                  <a:cubicBezTo>
                    <a:pt x="1694" y="138"/>
                    <a:pt x="3002" y="1548"/>
                    <a:pt x="3002" y="3245"/>
                  </a:cubicBezTo>
                  <a:cubicBezTo>
                    <a:pt x="3002" y="4942"/>
                    <a:pt x="1694" y="6351"/>
                    <a:pt x="1" y="6477"/>
                  </a:cubicBezTo>
                  <a:cubicBezTo>
                    <a:pt x="83" y="6484"/>
                    <a:pt x="163" y="6490"/>
                    <a:pt x="244" y="6490"/>
                  </a:cubicBezTo>
                  <a:cubicBezTo>
                    <a:pt x="2037" y="6490"/>
                    <a:pt x="3489" y="5037"/>
                    <a:pt x="3489" y="3245"/>
                  </a:cubicBezTo>
                  <a:cubicBezTo>
                    <a:pt x="3489" y="1453"/>
                    <a:pt x="2037" y="1"/>
                    <a:pt x="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926;p49">
              <a:extLst>
                <a:ext uri="{FF2B5EF4-FFF2-40B4-BE49-F238E27FC236}">
                  <a16:creationId xmlns:a16="http://schemas.microsoft.com/office/drawing/2014/main" xmlns="" id="{EE662719-C049-4503-AF3A-56856AAB827B}"/>
                </a:ext>
              </a:extLst>
            </p:cNvPr>
            <p:cNvSpPr/>
            <p:nvPr/>
          </p:nvSpPr>
          <p:spPr>
            <a:xfrm>
              <a:off x="820499" y="2325465"/>
              <a:ext cx="175769" cy="144391"/>
            </a:xfrm>
            <a:custGeom>
              <a:avLst/>
              <a:gdLst/>
              <a:ahLst/>
              <a:cxnLst/>
              <a:rect l="l" t="t" r="r" b="b"/>
              <a:pathLst>
                <a:path w="4543" h="3732" extrusionOk="0">
                  <a:moveTo>
                    <a:pt x="2271" y="561"/>
                  </a:moveTo>
                  <a:cubicBezTo>
                    <a:pt x="2542" y="208"/>
                    <a:pt x="2962" y="1"/>
                    <a:pt x="3408" y="1"/>
                  </a:cubicBezTo>
                  <a:cubicBezTo>
                    <a:pt x="4080" y="1"/>
                    <a:pt x="4543" y="575"/>
                    <a:pt x="4543" y="1244"/>
                  </a:cubicBezTo>
                  <a:cubicBezTo>
                    <a:pt x="4543" y="2019"/>
                    <a:pt x="3912" y="2936"/>
                    <a:pt x="2271" y="3732"/>
                  </a:cubicBezTo>
                  <a:cubicBezTo>
                    <a:pt x="632" y="2936"/>
                    <a:pt x="0" y="2019"/>
                    <a:pt x="0" y="1244"/>
                  </a:cubicBezTo>
                  <a:cubicBezTo>
                    <a:pt x="0" y="575"/>
                    <a:pt x="463" y="1"/>
                    <a:pt x="1136" y="1"/>
                  </a:cubicBezTo>
                  <a:cubicBezTo>
                    <a:pt x="1581" y="1"/>
                    <a:pt x="2001" y="207"/>
                    <a:pt x="2271" y="561"/>
                  </a:cubicBezTo>
                  <a:close/>
                </a:path>
              </a:pathLst>
            </a:custGeom>
            <a:solidFill>
              <a:srgbClr val="E8ED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27;p49">
              <a:extLst>
                <a:ext uri="{FF2B5EF4-FFF2-40B4-BE49-F238E27FC236}">
                  <a16:creationId xmlns:a16="http://schemas.microsoft.com/office/drawing/2014/main" xmlns="" id="{3A2A297D-52EF-4E7C-9AAA-5AA2B7E6D493}"/>
                </a:ext>
              </a:extLst>
            </p:cNvPr>
            <p:cNvSpPr/>
            <p:nvPr/>
          </p:nvSpPr>
          <p:spPr>
            <a:xfrm>
              <a:off x="776277" y="2212606"/>
              <a:ext cx="63839" cy="364150"/>
            </a:xfrm>
            <a:custGeom>
              <a:avLst/>
              <a:gdLst/>
              <a:ahLst/>
              <a:cxnLst/>
              <a:rect l="l" t="t" r="r" b="b"/>
              <a:pathLst>
                <a:path w="1650" h="9412" extrusionOk="0">
                  <a:moveTo>
                    <a:pt x="660" y="8114"/>
                  </a:moveTo>
                  <a:lnTo>
                    <a:pt x="660" y="8925"/>
                  </a:lnTo>
                  <a:cubicBezTo>
                    <a:pt x="660" y="9194"/>
                    <a:pt x="879" y="9412"/>
                    <a:pt x="1147" y="9412"/>
                  </a:cubicBezTo>
                  <a:lnTo>
                    <a:pt x="1649" y="9412"/>
                  </a:lnTo>
                  <a:cubicBezTo>
                    <a:pt x="1376" y="9412"/>
                    <a:pt x="1155" y="9194"/>
                    <a:pt x="1155" y="8924"/>
                  </a:cubicBezTo>
                  <a:lnTo>
                    <a:pt x="1155" y="6335"/>
                  </a:lnTo>
                  <a:cubicBezTo>
                    <a:pt x="1155" y="6278"/>
                    <a:pt x="1138" y="6221"/>
                    <a:pt x="1108" y="6172"/>
                  </a:cubicBezTo>
                  <a:cubicBezTo>
                    <a:pt x="511" y="5167"/>
                    <a:pt x="511" y="3922"/>
                    <a:pt x="1108" y="2916"/>
                  </a:cubicBezTo>
                  <a:cubicBezTo>
                    <a:pt x="1138" y="2866"/>
                    <a:pt x="1155" y="2811"/>
                    <a:pt x="1155" y="2754"/>
                  </a:cubicBezTo>
                  <a:lnTo>
                    <a:pt x="1155" y="487"/>
                  </a:lnTo>
                  <a:cubicBezTo>
                    <a:pt x="1155" y="218"/>
                    <a:pt x="1376" y="1"/>
                    <a:pt x="1649" y="1"/>
                  </a:cubicBezTo>
                  <a:lnTo>
                    <a:pt x="1147" y="1"/>
                  </a:lnTo>
                  <a:cubicBezTo>
                    <a:pt x="879" y="1"/>
                    <a:pt x="660" y="218"/>
                    <a:pt x="660" y="487"/>
                  </a:cubicBezTo>
                  <a:lnTo>
                    <a:pt x="660" y="2840"/>
                  </a:lnTo>
                  <a:cubicBezTo>
                    <a:pt x="1" y="3883"/>
                    <a:pt x="1" y="5205"/>
                    <a:pt x="660" y="624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28;p49">
              <a:extLst>
                <a:ext uri="{FF2B5EF4-FFF2-40B4-BE49-F238E27FC236}">
                  <a16:creationId xmlns:a16="http://schemas.microsoft.com/office/drawing/2014/main" xmlns="" id="{D55BD880-8FFB-4F42-9345-309C7291A8F8}"/>
                </a:ext>
              </a:extLst>
            </p:cNvPr>
            <p:cNvSpPr/>
            <p:nvPr/>
          </p:nvSpPr>
          <p:spPr>
            <a:xfrm>
              <a:off x="776586" y="2388414"/>
              <a:ext cx="21976" cy="51380"/>
            </a:xfrm>
            <a:custGeom>
              <a:avLst/>
              <a:gdLst/>
              <a:ahLst/>
              <a:cxnLst/>
              <a:rect l="l" t="t" r="r" b="b"/>
              <a:pathLst>
                <a:path w="568" h="1328" extrusionOk="0">
                  <a:moveTo>
                    <a:pt x="567" y="1201"/>
                  </a:moveTo>
                  <a:lnTo>
                    <a:pt x="269" y="1328"/>
                  </a:lnTo>
                  <a:cubicBezTo>
                    <a:pt x="91" y="908"/>
                    <a:pt x="0" y="456"/>
                    <a:pt x="0" y="0"/>
                  </a:cubicBezTo>
                  <a:lnTo>
                    <a:pt x="324" y="0"/>
                  </a:lnTo>
                  <a:cubicBezTo>
                    <a:pt x="324" y="413"/>
                    <a:pt x="407" y="822"/>
                    <a:pt x="567" y="12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29;p49">
              <a:extLst>
                <a:ext uri="{FF2B5EF4-FFF2-40B4-BE49-F238E27FC236}">
                  <a16:creationId xmlns:a16="http://schemas.microsoft.com/office/drawing/2014/main" xmlns="" id="{CF087C8B-3EF7-4F03-A6EA-63604AC0A421}"/>
                </a:ext>
              </a:extLst>
            </p:cNvPr>
            <p:cNvSpPr/>
            <p:nvPr/>
          </p:nvSpPr>
          <p:spPr>
            <a:xfrm>
              <a:off x="777437" y="2406830"/>
              <a:ext cx="15669" cy="12574"/>
            </a:xfrm>
            <a:custGeom>
              <a:avLst/>
              <a:gdLst/>
              <a:ahLst/>
              <a:cxnLst/>
              <a:rect l="l" t="t" r="r" b="b"/>
              <a:pathLst>
                <a:path w="405" h="325" extrusionOk="0">
                  <a:moveTo>
                    <a:pt x="209" y="325"/>
                  </a:moveTo>
                  <a:cubicBezTo>
                    <a:pt x="90" y="325"/>
                    <a:pt x="0" y="198"/>
                    <a:pt x="69" y="72"/>
                  </a:cubicBezTo>
                  <a:cubicBezTo>
                    <a:pt x="95" y="26"/>
                    <a:pt x="144" y="0"/>
                    <a:pt x="196" y="0"/>
                  </a:cubicBezTo>
                  <a:lnTo>
                    <a:pt x="213" y="0"/>
                  </a:lnTo>
                  <a:cubicBezTo>
                    <a:pt x="276" y="0"/>
                    <a:pt x="334" y="37"/>
                    <a:pt x="357" y="96"/>
                  </a:cubicBezTo>
                  <a:cubicBezTo>
                    <a:pt x="404" y="212"/>
                    <a:pt x="319" y="325"/>
                    <a:pt x="209" y="3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30;p49">
              <a:extLst>
                <a:ext uri="{FF2B5EF4-FFF2-40B4-BE49-F238E27FC236}">
                  <a16:creationId xmlns:a16="http://schemas.microsoft.com/office/drawing/2014/main" xmlns="" id="{538D66AF-849A-4D88-B9AC-0AF0147D4E0C}"/>
                </a:ext>
              </a:extLst>
            </p:cNvPr>
            <p:cNvSpPr/>
            <p:nvPr/>
          </p:nvSpPr>
          <p:spPr>
            <a:xfrm>
              <a:off x="776354" y="2205990"/>
              <a:ext cx="269785" cy="376647"/>
            </a:xfrm>
            <a:custGeom>
              <a:avLst/>
              <a:gdLst/>
              <a:ahLst/>
              <a:cxnLst/>
              <a:rect l="l" t="t" r="r" b="b"/>
              <a:pathLst>
                <a:path w="6973" h="9735" extrusionOk="0">
                  <a:moveTo>
                    <a:pt x="4656" y="324"/>
                  </a:moveTo>
                  <a:lnTo>
                    <a:pt x="4449" y="545"/>
                  </a:lnTo>
                  <a:cubicBezTo>
                    <a:pt x="4387" y="610"/>
                    <a:pt x="4302" y="646"/>
                    <a:pt x="4213" y="646"/>
                  </a:cubicBezTo>
                  <a:lnTo>
                    <a:pt x="2612" y="646"/>
                  </a:lnTo>
                  <a:cubicBezTo>
                    <a:pt x="2523" y="646"/>
                    <a:pt x="2438" y="610"/>
                    <a:pt x="2377" y="545"/>
                  </a:cubicBezTo>
                  <a:lnTo>
                    <a:pt x="2170" y="324"/>
                  </a:lnTo>
                  <a:close/>
                  <a:moveTo>
                    <a:pt x="5676" y="324"/>
                  </a:moveTo>
                  <a:cubicBezTo>
                    <a:pt x="5856" y="324"/>
                    <a:pt x="6001" y="469"/>
                    <a:pt x="6001" y="649"/>
                  </a:cubicBezTo>
                  <a:lnTo>
                    <a:pt x="6001" y="2495"/>
                  </a:lnTo>
                  <a:cubicBezTo>
                    <a:pt x="5355" y="1732"/>
                    <a:pt x="4406" y="1293"/>
                    <a:pt x="3406" y="1293"/>
                  </a:cubicBezTo>
                  <a:cubicBezTo>
                    <a:pt x="2405" y="1293"/>
                    <a:pt x="1456" y="1732"/>
                    <a:pt x="810" y="2495"/>
                  </a:cubicBezTo>
                  <a:lnTo>
                    <a:pt x="810" y="649"/>
                  </a:lnTo>
                  <a:cubicBezTo>
                    <a:pt x="810" y="469"/>
                    <a:pt x="955" y="324"/>
                    <a:pt x="1135" y="324"/>
                  </a:cubicBezTo>
                  <a:lnTo>
                    <a:pt x="1713" y="324"/>
                  </a:lnTo>
                  <a:lnTo>
                    <a:pt x="2129" y="766"/>
                  </a:lnTo>
                  <a:cubicBezTo>
                    <a:pt x="2252" y="896"/>
                    <a:pt x="2423" y="970"/>
                    <a:pt x="2603" y="970"/>
                  </a:cubicBezTo>
                  <a:lnTo>
                    <a:pt x="4208" y="970"/>
                  </a:lnTo>
                  <a:cubicBezTo>
                    <a:pt x="4388" y="970"/>
                    <a:pt x="4559" y="896"/>
                    <a:pt x="4682" y="766"/>
                  </a:cubicBezTo>
                  <a:lnTo>
                    <a:pt x="5098" y="324"/>
                  </a:lnTo>
                  <a:close/>
                  <a:moveTo>
                    <a:pt x="6001" y="6921"/>
                  </a:moveTo>
                  <a:lnTo>
                    <a:pt x="6001" y="8289"/>
                  </a:lnTo>
                  <a:cubicBezTo>
                    <a:pt x="6001" y="8467"/>
                    <a:pt x="5856" y="8613"/>
                    <a:pt x="5676" y="8613"/>
                  </a:cubicBezTo>
                  <a:lnTo>
                    <a:pt x="1135" y="8613"/>
                  </a:lnTo>
                  <a:cubicBezTo>
                    <a:pt x="955" y="8613"/>
                    <a:pt x="810" y="8467"/>
                    <a:pt x="810" y="8289"/>
                  </a:cubicBezTo>
                  <a:lnTo>
                    <a:pt x="810" y="6923"/>
                  </a:lnTo>
                  <a:cubicBezTo>
                    <a:pt x="1019" y="7165"/>
                    <a:pt x="1260" y="7378"/>
                    <a:pt x="1524" y="7558"/>
                  </a:cubicBezTo>
                  <a:cubicBezTo>
                    <a:pt x="1803" y="7740"/>
                    <a:pt x="2105" y="7881"/>
                    <a:pt x="2423" y="7980"/>
                  </a:cubicBezTo>
                  <a:cubicBezTo>
                    <a:pt x="2743" y="8073"/>
                    <a:pt x="3073" y="8122"/>
                    <a:pt x="3405" y="8126"/>
                  </a:cubicBezTo>
                  <a:cubicBezTo>
                    <a:pt x="4406" y="8126"/>
                    <a:pt x="5355" y="7685"/>
                    <a:pt x="6001" y="6921"/>
                  </a:cubicBezTo>
                  <a:close/>
                  <a:moveTo>
                    <a:pt x="6001" y="8825"/>
                  </a:moveTo>
                  <a:lnTo>
                    <a:pt x="6001" y="9087"/>
                  </a:lnTo>
                  <a:cubicBezTo>
                    <a:pt x="6001" y="9266"/>
                    <a:pt x="5856" y="9411"/>
                    <a:pt x="5676" y="9411"/>
                  </a:cubicBezTo>
                  <a:lnTo>
                    <a:pt x="1135" y="9411"/>
                  </a:lnTo>
                  <a:cubicBezTo>
                    <a:pt x="955" y="9411"/>
                    <a:pt x="810" y="9266"/>
                    <a:pt x="810" y="9087"/>
                  </a:cubicBezTo>
                  <a:lnTo>
                    <a:pt x="810" y="8825"/>
                  </a:lnTo>
                  <a:cubicBezTo>
                    <a:pt x="908" y="8885"/>
                    <a:pt x="1020" y="8917"/>
                    <a:pt x="1135" y="8917"/>
                  </a:cubicBezTo>
                  <a:lnTo>
                    <a:pt x="5676" y="8917"/>
                  </a:lnTo>
                  <a:cubicBezTo>
                    <a:pt x="5791" y="8917"/>
                    <a:pt x="5902" y="8885"/>
                    <a:pt x="6001" y="8825"/>
                  </a:cubicBezTo>
                  <a:close/>
                  <a:moveTo>
                    <a:pt x="1136" y="1"/>
                  </a:moveTo>
                  <a:cubicBezTo>
                    <a:pt x="778" y="1"/>
                    <a:pt x="487" y="290"/>
                    <a:pt x="487" y="650"/>
                  </a:cubicBezTo>
                  <a:lnTo>
                    <a:pt x="487" y="2960"/>
                  </a:lnTo>
                  <a:cubicBezTo>
                    <a:pt x="170" y="3486"/>
                    <a:pt x="1" y="4090"/>
                    <a:pt x="1" y="4705"/>
                  </a:cubicBezTo>
                  <a:cubicBezTo>
                    <a:pt x="1" y="4795"/>
                    <a:pt x="73" y="4868"/>
                    <a:pt x="162" y="4868"/>
                  </a:cubicBezTo>
                  <a:cubicBezTo>
                    <a:pt x="253" y="4868"/>
                    <a:pt x="325" y="4795"/>
                    <a:pt x="325" y="4705"/>
                  </a:cubicBezTo>
                  <a:cubicBezTo>
                    <a:pt x="325" y="3003"/>
                    <a:pt x="1704" y="1623"/>
                    <a:pt x="3405" y="1623"/>
                  </a:cubicBezTo>
                  <a:cubicBezTo>
                    <a:pt x="3630" y="1623"/>
                    <a:pt x="3860" y="1647"/>
                    <a:pt x="4093" y="1698"/>
                  </a:cubicBezTo>
                  <a:cubicBezTo>
                    <a:pt x="5136" y="1922"/>
                    <a:pt x="6186" y="2974"/>
                    <a:pt x="6411" y="4016"/>
                  </a:cubicBezTo>
                  <a:cubicBezTo>
                    <a:pt x="6845" y="6020"/>
                    <a:pt x="5332" y="7788"/>
                    <a:pt x="3405" y="7788"/>
                  </a:cubicBezTo>
                  <a:cubicBezTo>
                    <a:pt x="3105" y="7784"/>
                    <a:pt x="2806" y="7740"/>
                    <a:pt x="2517" y="7657"/>
                  </a:cubicBezTo>
                  <a:cubicBezTo>
                    <a:pt x="2230" y="7566"/>
                    <a:pt x="1956" y="7438"/>
                    <a:pt x="1704" y="7274"/>
                  </a:cubicBezTo>
                  <a:cubicBezTo>
                    <a:pt x="1455" y="7104"/>
                    <a:pt x="1230" y="6903"/>
                    <a:pt x="1035" y="6674"/>
                  </a:cubicBezTo>
                  <a:cubicBezTo>
                    <a:pt x="847" y="6440"/>
                    <a:pt x="690" y="6181"/>
                    <a:pt x="568" y="5906"/>
                  </a:cubicBezTo>
                  <a:cubicBezTo>
                    <a:pt x="543" y="5844"/>
                    <a:pt x="483" y="5806"/>
                    <a:pt x="420" y="5806"/>
                  </a:cubicBezTo>
                  <a:cubicBezTo>
                    <a:pt x="401" y="5806"/>
                    <a:pt x="382" y="5810"/>
                    <a:pt x="363" y="5817"/>
                  </a:cubicBezTo>
                  <a:cubicBezTo>
                    <a:pt x="322" y="5833"/>
                    <a:pt x="288" y="5864"/>
                    <a:pt x="272" y="5905"/>
                  </a:cubicBezTo>
                  <a:cubicBezTo>
                    <a:pt x="254" y="5945"/>
                    <a:pt x="253" y="5991"/>
                    <a:pt x="270" y="6032"/>
                  </a:cubicBezTo>
                  <a:cubicBezTo>
                    <a:pt x="334" y="6177"/>
                    <a:pt x="406" y="6317"/>
                    <a:pt x="487" y="6452"/>
                  </a:cubicBezTo>
                  <a:lnTo>
                    <a:pt x="487" y="9086"/>
                  </a:lnTo>
                  <a:cubicBezTo>
                    <a:pt x="487" y="9444"/>
                    <a:pt x="778" y="9735"/>
                    <a:pt x="1136" y="9735"/>
                  </a:cubicBezTo>
                  <a:lnTo>
                    <a:pt x="5675" y="9735"/>
                  </a:lnTo>
                  <a:cubicBezTo>
                    <a:pt x="6033" y="9735"/>
                    <a:pt x="6324" y="9444"/>
                    <a:pt x="6324" y="9086"/>
                  </a:cubicBezTo>
                  <a:lnTo>
                    <a:pt x="6324" y="6451"/>
                  </a:lnTo>
                  <a:cubicBezTo>
                    <a:pt x="6972" y="5378"/>
                    <a:pt x="6972" y="4033"/>
                    <a:pt x="6324" y="2960"/>
                  </a:cubicBezTo>
                  <a:lnTo>
                    <a:pt x="6324" y="650"/>
                  </a:lnTo>
                  <a:cubicBezTo>
                    <a:pt x="6324" y="290"/>
                    <a:pt x="6033" y="1"/>
                    <a:pt x="56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31;p49">
              <a:extLst>
                <a:ext uri="{FF2B5EF4-FFF2-40B4-BE49-F238E27FC236}">
                  <a16:creationId xmlns:a16="http://schemas.microsoft.com/office/drawing/2014/main" xmlns="" id="{F3553F49-1198-43E6-B55F-B5BBD3057214}"/>
                </a:ext>
              </a:extLst>
            </p:cNvPr>
            <p:cNvSpPr/>
            <p:nvPr/>
          </p:nvSpPr>
          <p:spPr>
            <a:xfrm>
              <a:off x="814232" y="2319197"/>
              <a:ext cx="188343" cy="156965"/>
            </a:xfrm>
            <a:custGeom>
              <a:avLst/>
              <a:gdLst/>
              <a:ahLst/>
              <a:cxnLst/>
              <a:rect l="l" t="t" r="r" b="b"/>
              <a:pathLst>
                <a:path w="4868" h="4057" extrusionOk="0">
                  <a:moveTo>
                    <a:pt x="3566" y="325"/>
                  </a:moveTo>
                  <a:cubicBezTo>
                    <a:pt x="3567" y="325"/>
                    <a:pt x="3569" y="325"/>
                    <a:pt x="3570" y="325"/>
                  </a:cubicBezTo>
                  <a:cubicBezTo>
                    <a:pt x="4124" y="325"/>
                    <a:pt x="4543" y="790"/>
                    <a:pt x="4543" y="1406"/>
                  </a:cubicBezTo>
                  <a:cubicBezTo>
                    <a:pt x="4543" y="1880"/>
                    <a:pt x="4267" y="2803"/>
                    <a:pt x="2433" y="3713"/>
                  </a:cubicBezTo>
                  <a:cubicBezTo>
                    <a:pt x="600" y="2803"/>
                    <a:pt x="325" y="1880"/>
                    <a:pt x="325" y="1406"/>
                  </a:cubicBezTo>
                  <a:cubicBezTo>
                    <a:pt x="325" y="790"/>
                    <a:pt x="743" y="325"/>
                    <a:pt x="1298" y="325"/>
                  </a:cubicBezTo>
                  <a:cubicBezTo>
                    <a:pt x="1299" y="325"/>
                    <a:pt x="1301" y="325"/>
                    <a:pt x="1302" y="325"/>
                  </a:cubicBezTo>
                  <a:cubicBezTo>
                    <a:pt x="1692" y="325"/>
                    <a:pt x="2061" y="505"/>
                    <a:pt x="2300" y="814"/>
                  </a:cubicBezTo>
                  <a:cubicBezTo>
                    <a:pt x="2331" y="858"/>
                    <a:pt x="2380" y="884"/>
                    <a:pt x="2433" y="884"/>
                  </a:cubicBezTo>
                  <a:cubicBezTo>
                    <a:pt x="2434" y="884"/>
                    <a:pt x="2436" y="884"/>
                    <a:pt x="2437" y="884"/>
                  </a:cubicBezTo>
                  <a:cubicBezTo>
                    <a:pt x="2489" y="884"/>
                    <a:pt x="2538" y="858"/>
                    <a:pt x="2568" y="814"/>
                  </a:cubicBezTo>
                  <a:cubicBezTo>
                    <a:pt x="2807" y="505"/>
                    <a:pt x="3175" y="325"/>
                    <a:pt x="3566" y="325"/>
                  </a:cubicBezTo>
                  <a:close/>
                  <a:moveTo>
                    <a:pt x="1302" y="0"/>
                  </a:moveTo>
                  <a:cubicBezTo>
                    <a:pt x="1301" y="0"/>
                    <a:pt x="1300" y="0"/>
                    <a:pt x="1298" y="0"/>
                  </a:cubicBezTo>
                  <a:cubicBezTo>
                    <a:pt x="570" y="0"/>
                    <a:pt x="0" y="618"/>
                    <a:pt x="0" y="1406"/>
                  </a:cubicBezTo>
                  <a:cubicBezTo>
                    <a:pt x="0" y="1962"/>
                    <a:pt x="307" y="3041"/>
                    <a:pt x="2363" y="4040"/>
                  </a:cubicBezTo>
                  <a:cubicBezTo>
                    <a:pt x="2385" y="4051"/>
                    <a:pt x="2409" y="4056"/>
                    <a:pt x="2434" y="4056"/>
                  </a:cubicBezTo>
                  <a:cubicBezTo>
                    <a:pt x="2458" y="4056"/>
                    <a:pt x="2482" y="4051"/>
                    <a:pt x="2505" y="4040"/>
                  </a:cubicBezTo>
                  <a:cubicBezTo>
                    <a:pt x="4560" y="3041"/>
                    <a:pt x="4868" y="1962"/>
                    <a:pt x="4868" y="1406"/>
                  </a:cubicBezTo>
                  <a:cubicBezTo>
                    <a:pt x="4868" y="618"/>
                    <a:pt x="4297" y="0"/>
                    <a:pt x="3570" y="0"/>
                  </a:cubicBezTo>
                  <a:cubicBezTo>
                    <a:pt x="3568" y="0"/>
                    <a:pt x="3567" y="0"/>
                    <a:pt x="3566" y="0"/>
                  </a:cubicBezTo>
                  <a:cubicBezTo>
                    <a:pt x="3140" y="0"/>
                    <a:pt x="2732" y="171"/>
                    <a:pt x="2433" y="475"/>
                  </a:cubicBezTo>
                  <a:cubicBezTo>
                    <a:pt x="2135" y="171"/>
                    <a:pt x="1727" y="0"/>
                    <a:pt x="13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32;p49">
              <a:extLst>
                <a:ext uri="{FF2B5EF4-FFF2-40B4-BE49-F238E27FC236}">
                  <a16:creationId xmlns:a16="http://schemas.microsoft.com/office/drawing/2014/main" xmlns="" id="{72B4DBC5-725C-4C9D-91BD-D2D9C798C1BD}"/>
                </a:ext>
              </a:extLst>
            </p:cNvPr>
            <p:cNvSpPr/>
            <p:nvPr/>
          </p:nvSpPr>
          <p:spPr>
            <a:xfrm>
              <a:off x="839341" y="2344307"/>
              <a:ext cx="31416" cy="35595"/>
            </a:xfrm>
            <a:custGeom>
              <a:avLst/>
              <a:gdLst/>
              <a:ahLst/>
              <a:cxnLst/>
              <a:rect l="l" t="t" r="r" b="b"/>
              <a:pathLst>
                <a:path w="812" h="920" extrusionOk="0">
                  <a:moveTo>
                    <a:pt x="649" y="325"/>
                  </a:moveTo>
                  <a:cubicBezTo>
                    <a:pt x="739" y="325"/>
                    <a:pt x="811" y="252"/>
                    <a:pt x="811" y="163"/>
                  </a:cubicBezTo>
                  <a:cubicBezTo>
                    <a:pt x="811" y="73"/>
                    <a:pt x="739" y="0"/>
                    <a:pt x="649" y="0"/>
                  </a:cubicBezTo>
                  <a:cubicBezTo>
                    <a:pt x="223" y="0"/>
                    <a:pt x="0" y="381"/>
                    <a:pt x="0" y="757"/>
                  </a:cubicBezTo>
                  <a:cubicBezTo>
                    <a:pt x="0" y="847"/>
                    <a:pt x="73" y="920"/>
                    <a:pt x="162" y="920"/>
                  </a:cubicBezTo>
                  <a:cubicBezTo>
                    <a:pt x="252" y="920"/>
                    <a:pt x="325" y="847"/>
                    <a:pt x="325" y="757"/>
                  </a:cubicBezTo>
                  <a:cubicBezTo>
                    <a:pt x="325" y="608"/>
                    <a:pt x="392" y="325"/>
                    <a:pt x="649" y="3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" name="Google Shape;878;p49">
            <a:extLst>
              <a:ext uri="{FF2B5EF4-FFF2-40B4-BE49-F238E27FC236}">
                <a16:creationId xmlns:a16="http://schemas.microsoft.com/office/drawing/2014/main" xmlns="" id="{132C0BE1-A65C-4DF6-9E1C-9B4C7CD1EF57}"/>
              </a:ext>
            </a:extLst>
          </p:cNvPr>
          <p:cNvGrpSpPr/>
          <p:nvPr/>
        </p:nvGrpSpPr>
        <p:grpSpPr>
          <a:xfrm>
            <a:off x="4394591" y="1865423"/>
            <a:ext cx="384042" cy="537664"/>
            <a:chOff x="776836" y="2755548"/>
            <a:chExt cx="269863" cy="376647"/>
          </a:xfrm>
        </p:grpSpPr>
        <p:sp>
          <p:nvSpPr>
            <p:cNvPr id="147" name="Google Shape;879;p49">
              <a:extLst>
                <a:ext uri="{FF2B5EF4-FFF2-40B4-BE49-F238E27FC236}">
                  <a16:creationId xmlns:a16="http://schemas.microsoft.com/office/drawing/2014/main" xmlns="" id="{3FD95979-7BDE-45AA-965A-962A565E0673}"/>
                </a:ext>
              </a:extLst>
            </p:cNvPr>
            <p:cNvSpPr/>
            <p:nvPr/>
          </p:nvSpPr>
          <p:spPr>
            <a:xfrm>
              <a:off x="802372" y="2762125"/>
              <a:ext cx="213375" cy="332541"/>
            </a:xfrm>
            <a:custGeom>
              <a:avLst/>
              <a:gdLst/>
              <a:ahLst/>
              <a:cxnLst/>
              <a:rect l="l" t="t" r="r" b="b"/>
              <a:pathLst>
                <a:path w="5515" h="8595" extrusionOk="0">
                  <a:moveTo>
                    <a:pt x="5514" y="488"/>
                  </a:moveTo>
                  <a:lnTo>
                    <a:pt x="5514" y="8108"/>
                  </a:lnTo>
                  <a:cubicBezTo>
                    <a:pt x="5514" y="8377"/>
                    <a:pt x="5296" y="8594"/>
                    <a:pt x="5027" y="8594"/>
                  </a:cubicBezTo>
                  <a:lnTo>
                    <a:pt x="487" y="8594"/>
                  </a:lnTo>
                  <a:cubicBezTo>
                    <a:pt x="219" y="8594"/>
                    <a:pt x="0" y="8377"/>
                    <a:pt x="0" y="8108"/>
                  </a:cubicBezTo>
                  <a:lnTo>
                    <a:pt x="0" y="488"/>
                  </a:lnTo>
                  <a:cubicBezTo>
                    <a:pt x="0" y="219"/>
                    <a:pt x="219" y="1"/>
                    <a:pt x="487" y="1"/>
                  </a:cubicBezTo>
                  <a:lnTo>
                    <a:pt x="1135" y="1"/>
                  </a:lnTo>
                  <a:lnTo>
                    <a:pt x="1599" y="494"/>
                  </a:lnTo>
                  <a:cubicBezTo>
                    <a:pt x="1691" y="592"/>
                    <a:pt x="1820" y="647"/>
                    <a:pt x="1954" y="647"/>
                  </a:cubicBezTo>
                  <a:lnTo>
                    <a:pt x="3560" y="647"/>
                  </a:lnTo>
                  <a:cubicBezTo>
                    <a:pt x="3694" y="647"/>
                    <a:pt x="3823" y="592"/>
                    <a:pt x="3915" y="494"/>
                  </a:cubicBezTo>
                  <a:lnTo>
                    <a:pt x="4379" y="1"/>
                  </a:lnTo>
                  <a:lnTo>
                    <a:pt x="5027" y="1"/>
                  </a:lnTo>
                  <a:cubicBezTo>
                    <a:pt x="5296" y="2"/>
                    <a:pt x="5514" y="219"/>
                    <a:pt x="5514" y="4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80;p49">
              <a:extLst>
                <a:ext uri="{FF2B5EF4-FFF2-40B4-BE49-F238E27FC236}">
                  <a16:creationId xmlns:a16="http://schemas.microsoft.com/office/drawing/2014/main" xmlns="" id="{D8ACB9D3-B94E-48E7-9273-02616E3B8ECA}"/>
                </a:ext>
              </a:extLst>
            </p:cNvPr>
            <p:cNvSpPr/>
            <p:nvPr/>
          </p:nvSpPr>
          <p:spPr>
            <a:xfrm>
              <a:off x="977405" y="2762164"/>
              <a:ext cx="38342" cy="332502"/>
            </a:xfrm>
            <a:custGeom>
              <a:avLst/>
              <a:gdLst/>
              <a:ahLst/>
              <a:cxnLst/>
              <a:rect l="l" t="t" r="r" b="b"/>
              <a:pathLst>
                <a:path w="991" h="8594" extrusionOk="0">
                  <a:moveTo>
                    <a:pt x="990" y="487"/>
                  </a:moveTo>
                  <a:cubicBezTo>
                    <a:pt x="990" y="218"/>
                    <a:pt x="772" y="1"/>
                    <a:pt x="503" y="1"/>
                  </a:cubicBezTo>
                  <a:lnTo>
                    <a:pt x="1" y="1"/>
                  </a:lnTo>
                  <a:cubicBezTo>
                    <a:pt x="274" y="1"/>
                    <a:pt x="495" y="218"/>
                    <a:pt x="495" y="487"/>
                  </a:cubicBezTo>
                  <a:lnTo>
                    <a:pt x="495" y="8107"/>
                  </a:lnTo>
                  <a:cubicBezTo>
                    <a:pt x="495" y="8376"/>
                    <a:pt x="274" y="8593"/>
                    <a:pt x="1" y="8593"/>
                  </a:cubicBezTo>
                  <a:lnTo>
                    <a:pt x="503" y="8593"/>
                  </a:lnTo>
                  <a:cubicBezTo>
                    <a:pt x="772" y="8593"/>
                    <a:pt x="990" y="8376"/>
                    <a:pt x="990" y="81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81;p49">
              <a:extLst>
                <a:ext uri="{FF2B5EF4-FFF2-40B4-BE49-F238E27FC236}">
                  <a16:creationId xmlns:a16="http://schemas.microsoft.com/office/drawing/2014/main" xmlns="" id="{8243841A-1E27-461F-A10A-9BE2E5955357}"/>
                </a:ext>
              </a:extLst>
            </p:cNvPr>
            <p:cNvSpPr/>
            <p:nvPr/>
          </p:nvSpPr>
          <p:spPr>
            <a:xfrm>
              <a:off x="802372" y="3075630"/>
              <a:ext cx="213375" cy="50684"/>
            </a:xfrm>
            <a:custGeom>
              <a:avLst/>
              <a:gdLst/>
              <a:ahLst/>
              <a:cxnLst/>
              <a:rect l="l" t="t" r="r" b="b"/>
              <a:pathLst>
                <a:path w="5515" h="1310" extrusionOk="0">
                  <a:moveTo>
                    <a:pt x="5514" y="1"/>
                  </a:moveTo>
                  <a:lnTo>
                    <a:pt x="5514" y="822"/>
                  </a:lnTo>
                  <a:cubicBezTo>
                    <a:pt x="5514" y="1091"/>
                    <a:pt x="5296" y="1309"/>
                    <a:pt x="5027" y="1309"/>
                  </a:cubicBezTo>
                  <a:lnTo>
                    <a:pt x="487" y="1309"/>
                  </a:lnTo>
                  <a:cubicBezTo>
                    <a:pt x="219" y="1309"/>
                    <a:pt x="0" y="1091"/>
                    <a:pt x="0" y="822"/>
                  </a:cubicBezTo>
                  <a:lnTo>
                    <a:pt x="0" y="1"/>
                  </a:lnTo>
                  <a:cubicBezTo>
                    <a:pt x="0" y="272"/>
                    <a:pt x="219" y="491"/>
                    <a:pt x="486" y="491"/>
                  </a:cubicBezTo>
                  <a:lnTo>
                    <a:pt x="5027" y="491"/>
                  </a:lnTo>
                  <a:cubicBezTo>
                    <a:pt x="5296" y="491"/>
                    <a:pt x="5514" y="272"/>
                    <a:pt x="55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82;p49">
              <a:extLst>
                <a:ext uri="{FF2B5EF4-FFF2-40B4-BE49-F238E27FC236}">
                  <a16:creationId xmlns:a16="http://schemas.microsoft.com/office/drawing/2014/main" xmlns="" id="{F7E8D7B1-68D0-4C22-8EFE-4166463260A7}"/>
                </a:ext>
              </a:extLst>
            </p:cNvPr>
            <p:cNvSpPr/>
            <p:nvPr/>
          </p:nvSpPr>
          <p:spPr>
            <a:xfrm>
              <a:off x="977405" y="3076056"/>
              <a:ext cx="38342" cy="50258"/>
            </a:xfrm>
            <a:custGeom>
              <a:avLst/>
              <a:gdLst/>
              <a:ahLst/>
              <a:cxnLst/>
              <a:rect l="l" t="t" r="r" b="b"/>
              <a:pathLst>
                <a:path w="991" h="1299" extrusionOk="0">
                  <a:moveTo>
                    <a:pt x="495" y="487"/>
                  </a:moveTo>
                  <a:lnTo>
                    <a:pt x="495" y="811"/>
                  </a:lnTo>
                  <a:cubicBezTo>
                    <a:pt x="495" y="1080"/>
                    <a:pt x="274" y="1298"/>
                    <a:pt x="1" y="1298"/>
                  </a:cubicBezTo>
                  <a:lnTo>
                    <a:pt x="503" y="1298"/>
                  </a:lnTo>
                  <a:cubicBezTo>
                    <a:pt x="772" y="1298"/>
                    <a:pt x="990" y="1080"/>
                    <a:pt x="990" y="811"/>
                  </a:cubicBezTo>
                  <a:lnTo>
                    <a:pt x="990" y="0"/>
                  </a:lnTo>
                  <a:cubicBezTo>
                    <a:pt x="990" y="269"/>
                    <a:pt x="768" y="487"/>
                    <a:pt x="495" y="48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83;p49">
              <a:extLst>
                <a:ext uri="{FF2B5EF4-FFF2-40B4-BE49-F238E27FC236}">
                  <a16:creationId xmlns:a16="http://schemas.microsoft.com/office/drawing/2014/main" xmlns="" id="{D60B0266-3EAD-4CC8-A358-5863FB692564}"/>
                </a:ext>
              </a:extLst>
            </p:cNvPr>
            <p:cNvSpPr/>
            <p:nvPr/>
          </p:nvSpPr>
          <p:spPr>
            <a:xfrm>
              <a:off x="846401" y="2762164"/>
              <a:ext cx="125085" cy="25032"/>
            </a:xfrm>
            <a:custGeom>
              <a:avLst/>
              <a:gdLst/>
              <a:ahLst/>
              <a:cxnLst/>
              <a:rect l="l" t="t" r="r" b="b"/>
              <a:pathLst>
                <a:path w="3233" h="647" extrusionOk="0">
                  <a:moveTo>
                    <a:pt x="3233" y="1"/>
                  </a:moveTo>
                  <a:lnTo>
                    <a:pt x="2770" y="493"/>
                  </a:lnTo>
                  <a:cubicBezTo>
                    <a:pt x="2679" y="591"/>
                    <a:pt x="2551" y="646"/>
                    <a:pt x="2417" y="646"/>
                  </a:cubicBezTo>
                  <a:lnTo>
                    <a:pt x="816" y="646"/>
                  </a:lnTo>
                  <a:cubicBezTo>
                    <a:pt x="683" y="646"/>
                    <a:pt x="555" y="591"/>
                    <a:pt x="462" y="49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84;p49">
              <a:extLst>
                <a:ext uri="{FF2B5EF4-FFF2-40B4-BE49-F238E27FC236}">
                  <a16:creationId xmlns:a16="http://schemas.microsoft.com/office/drawing/2014/main" xmlns="" id="{836F8CB4-1D06-4DDC-A2B8-319F4B7907FE}"/>
                </a:ext>
              </a:extLst>
            </p:cNvPr>
            <p:cNvSpPr/>
            <p:nvPr/>
          </p:nvSpPr>
          <p:spPr>
            <a:xfrm>
              <a:off x="921266" y="2762164"/>
              <a:ext cx="50374" cy="25032"/>
            </a:xfrm>
            <a:custGeom>
              <a:avLst/>
              <a:gdLst/>
              <a:ahLst/>
              <a:cxnLst/>
              <a:rect l="l" t="t" r="r" b="b"/>
              <a:pathLst>
                <a:path w="1302" h="647" extrusionOk="0">
                  <a:moveTo>
                    <a:pt x="817" y="1"/>
                  </a:moveTo>
                  <a:lnTo>
                    <a:pt x="355" y="493"/>
                  </a:lnTo>
                  <a:cubicBezTo>
                    <a:pt x="263" y="591"/>
                    <a:pt x="135" y="646"/>
                    <a:pt x="1" y="646"/>
                  </a:cubicBezTo>
                  <a:lnTo>
                    <a:pt x="486" y="646"/>
                  </a:lnTo>
                  <a:cubicBezTo>
                    <a:pt x="619" y="646"/>
                    <a:pt x="748" y="591"/>
                    <a:pt x="840" y="493"/>
                  </a:cubicBezTo>
                  <a:lnTo>
                    <a:pt x="130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85;p49">
              <a:extLst>
                <a:ext uri="{FF2B5EF4-FFF2-40B4-BE49-F238E27FC236}">
                  <a16:creationId xmlns:a16="http://schemas.microsoft.com/office/drawing/2014/main" xmlns="" id="{372CF1E3-5343-4402-B8C4-857E41A3BC12}"/>
                </a:ext>
              </a:extLst>
            </p:cNvPr>
            <p:cNvSpPr/>
            <p:nvPr/>
          </p:nvSpPr>
          <p:spPr>
            <a:xfrm>
              <a:off x="783375" y="2812267"/>
              <a:ext cx="251137" cy="251098"/>
            </a:xfrm>
            <a:custGeom>
              <a:avLst/>
              <a:gdLst/>
              <a:ahLst/>
              <a:cxnLst/>
              <a:rect l="l" t="t" r="r" b="b"/>
              <a:pathLst>
                <a:path w="6491" h="6490" extrusionOk="0">
                  <a:moveTo>
                    <a:pt x="6490" y="3245"/>
                  </a:moveTo>
                  <a:cubicBezTo>
                    <a:pt x="6490" y="5036"/>
                    <a:pt x="5038" y="6490"/>
                    <a:pt x="3245" y="6490"/>
                  </a:cubicBezTo>
                  <a:cubicBezTo>
                    <a:pt x="1454" y="6490"/>
                    <a:pt x="1" y="5036"/>
                    <a:pt x="1" y="3245"/>
                  </a:cubicBezTo>
                  <a:cubicBezTo>
                    <a:pt x="1" y="1453"/>
                    <a:pt x="1454" y="0"/>
                    <a:pt x="3245" y="0"/>
                  </a:cubicBezTo>
                  <a:cubicBezTo>
                    <a:pt x="5038" y="0"/>
                    <a:pt x="6490" y="1453"/>
                    <a:pt x="6490" y="324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86;p49">
              <a:extLst>
                <a:ext uri="{FF2B5EF4-FFF2-40B4-BE49-F238E27FC236}">
                  <a16:creationId xmlns:a16="http://schemas.microsoft.com/office/drawing/2014/main" xmlns="" id="{742A2BBB-CD9A-42B0-9E4D-06138D64E8E9}"/>
                </a:ext>
              </a:extLst>
            </p:cNvPr>
            <p:cNvSpPr/>
            <p:nvPr/>
          </p:nvSpPr>
          <p:spPr>
            <a:xfrm>
              <a:off x="899483" y="2812267"/>
              <a:ext cx="135028" cy="251098"/>
            </a:xfrm>
            <a:custGeom>
              <a:avLst/>
              <a:gdLst/>
              <a:ahLst/>
              <a:cxnLst/>
              <a:rect l="l" t="t" r="r" b="b"/>
              <a:pathLst>
                <a:path w="3490" h="6490" extrusionOk="0">
                  <a:moveTo>
                    <a:pt x="244" y="0"/>
                  </a:moveTo>
                  <a:cubicBezTo>
                    <a:pt x="163" y="0"/>
                    <a:pt x="83" y="7"/>
                    <a:pt x="1" y="12"/>
                  </a:cubicBezTo>
                  <a:cubicBezTo>
                    <a:pt x="1694" y="138"/>
                    <a:pt x="3002" y="1548"/>
                    <a:pt x="3002" y="3245"/>
                  </a:cubicBezTo>
                  <a:cubicBezTo>
                    <a:pt x="3002" y="4942"/>
                    <a:pt x="1694" y="6351"/>
                    <a:pt x="1" y="6477"/>
                  </a:cubicBezTo>
                  <a:cubicBezTo>
                    <a:pt x="83" y="6483"/>
                    <a:pt x="163" y="6490"/>
                    <a:pt x="244" y="6490"/>
                  </a:cubicBezTo>
                  <a:cubicBezTo>
                    <a:pt x="2037" y="6490"/>
                    <a:pt x="3489" y="5036"/>
                    <a:pt x="3489" y="3245"/>
                  </a:cubicBezTo>
                  <a:cubicBezTo>
                    <a:pt x="3489" y="1453"/>
                    <a:pt x="2037" y="0"/>
                    <a:pt x="2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87;p49">
              <a:extLst>
                <a:ext uri="{FF2B5EF4-FFF2-40B4-BE49-F238E27FC236}">
                  <a16:creationId xmlns:a16="http://schemas.microsoft.com/office/drawing/2014/main" xmlns="" id="{3BB33B17-F054-4BF3-BABE-2C7B1C99161C}"/>
                </a:ext>
              </a:extLst>
            </p:cNvPr>
            <p:cNvSpPr/>
            <p:nvPr/>
          </p:nvSpPr>
          <p:spPr>
            <a:xfrm>
              <a:off x="821059" y="2849913"/>
              <a:ext cx="175769" cy="175807"/>
            </a:xfrm>
            <a:custGeom>
              <a:avLst/>
              <a:gdLst/>
              <a:ahLst/>
              <a:cxnLst/>
              <a:rect l="l" t="t" r="r" b="b"/>
              <a:pathLst>
                <a:path w="4543" h="4544" extrusionOk="0">
                  <a:moveTo>
                    <a:pt x="4543" y="2272"/>
                  </a:moveTo>
                  <a:cubicBezTo>
                    <a:pt x="4543" y="3526"/>
                    <a:pt x="3526" y="4543"/>
                    <a:pt x="2271" y="4543"/>
                  </a:cubicBezTo>
                  <a:cubicBezTo>
                    <a:pt x="1018" y="4543"/>
                    <a:pt x="0" y="3526"/>
                    <a:pt x="0" y="2272"/>
                  </a:cubicBezTo>
                  <a:cubicBezTo>
                    <a:pt x="0" y="1017"/>
                    <a:pt x="1018" y="1"/>
                    <a:pt x="2271" y="1"/>
                  </a:cubicBezTo>
                  <a:cubicBezTo>
                    <a:pt x="3526" y="1"/>
                    <a:pt x="4543" y="1017"/>
                    <a:pt x="4543" y="22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88;p49">
              <a:extLst>
                <a:ext uri="{FF2B5EF4-FFF2-40B4-BE49-F238E27FC236}">
                  <a16:creationId xmlns:a16="http://schemas.microsoft.com/office/drawing/2014/main" xmlns="" id="{878D6E03-40CA-4656-B21D-0094B5544DC0}"/>
                </a:ext>
              </a:extLst>
            </p:cNvPr>
            <p:cNvSpPr/>
            <p:nvPr/>
          </p:nvSpPr>
          <p:spPr>
            <a:xfrm>
              <a:off x="899483" y="2849835"/>
              <a:ext cx="102528" cy="178903"/>
            </a:xfrm>
            <a:custGeom>
              <a:avLst/>
              <a:gdLst/>
              <a:ahLst/>
              <a:cxnLst/>
              <a:rect l="l" t="t" r="r" b="b"/>
              <a:pathLst>
                <a:path w="2650" h="4624" extrusionOk="0">
                  <a:moveTo>
                    <a:pt x="244" y="3"/>
                  </a:moveTo>
                  <a:cubicBezTo>
                    <a:pt x="164" y="3"/>
                    <a:pt x="82" y="7"/>
                    <a:pt x="1" y="15"/>
                  </a:cubicBezTo>
                  <a:cubicBezTo>
                    <a:pt x="1153" y="141"/>
                    <a:pt x="2025" y="1115"/>
                    <a:pt x="2025" y="2274"/>
                  </a:cubicBezTo>
                  <a:cubicBezTo>
                    <a:pt x="2025" y="3432"/>
                    <a:pt x="1154" y="4406"/>
                    <a:pt x="1" y="4532"/>
                  </a:cubicBezTo>
                  <a:cubicBezTo>
                    <a:pt x="838" y="4623"/>
                    <a:pt x="1656" y="4245"/>
                    <a:pt x="2128" y="3548"/>
                  </a:cubicBezTo>
                  <a:cubicBezTo>
                    <a:pt x="2601" y="2852"/>
                    <a:pt x="2649" y="1952"/>
                    <a:pt x="2254" y="1208"/>
                  </a:cubicBezTo>
                  <a:cubicBezTo>
                    <a:pt x="1859" y="465"/>
                    <a:pt x="1086" y="1"/>
                    <a:pt x="244" y="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89;p49">
              <a:extLst>
                <a:ext uri="{FF2B5EF4-FFF2-40B4-BE49-F238E27FC236}">
                  <a16:creationId xmlns:a16="http://schemas.microsoft.com/office/drawing/2014/main" xmlns="" id="{8F5EED3B-83B4-4BE4-8683-D4B83AF2BFE2}"/>
                </a:ext>
              </a:extLst>
            </p:cNvPr>
            <p:cNvSpPr/>
            <p:nvPr/>
          </p:nvSpPr>
          <p:spPr>
            <a:xfrm>
              <a:off x="860174" y="2948418"/>
              <a:ext cx="97576" cy="45886"/>
            </a:xfrm>
            <a:custGeom>
              <a:avLst/>
              <a:gdLst/>
              <a:ahLst/>
              <a:cxnLst/>
              <a:rect l="l" t="t" r="r" b="b"/>
              <a:pathLst>
                <a:path w="2522" h="1186" extrusionOk="0">
                  <a:moveTo>
                    <a:pt x="2522" y="201"/>
                  </a:moveTo>
                  <a:cubicBezTo>
                    <a:pt x="2377" y="779"/>
                    <a:pt x="1857" y="1186"/>
                    <a:pt x="1260" y="1186"/>
                  </a:cubicBezTo>
                  <a:cubicBezTo>
                    <a:pt x="664" y="1186"/>
                    <a:pt x="144" y="779"/>
                    <a:pt x="0" y="201"/>
                  </a:cubicBezTo>
                  <a:cubicBezTo>
                    <a:pt x="829" y="0"/>
                    <a:pt x="1693" y="0"/>
                    <a:pt x="2522" y="2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90;p49">
              <a:extLst>
                <a:ext uri="{FF2B5EF4-FFF2-40B4-BE49-F238E27FC236}">
                  <a16:creationId xmlns:a16="http://schemas.microsoft.com/office/drawing/2014/main" xmlns="" id="{9E144160-CBE2-43FF-86B0-2090D416AA89}"/>
                </a:ext>
              </a:extLst>
            </p:cNvPr>
            <p:cNvSpPr/>
            <p:nvPr/>
          </p:nvSpPr>
          <p:spPr>
            <a:xfrm>
              <a:off x="776836" y="2762164"/>
              <a:ext cx="63839" cy="364150"/>
            </a:xfrm>
            <a:custGeom>
              <a:avLst/>
              <a:gdLst/>
              <a:ahLst/>
              <a:cxnLst/>
              <a:rect l="l" t="t" r="r" b="b"/>
              <a:pathLst>
                <a:path w="1650" h="9412" extrusionOk="0">
                  <a:moveTo>
                    <a:pt x="1155" y="8924"/>
                  </a:moveTo>
                  <a:lnTo>
                    <a:pt x="1155" y="6379"/>
                  </a:lnTo>
                  <a:cubicBezTo>
                    <a:pt x="1154" y="6293"/>
                    <a:pt x="1131" y="6209"/>
                    <a:pt x="1086" y="6134"/>
                  </a:cubicBezTo>
                  <a:cubicBezTo>
                    <a:pt x="518" y="5147"/>
                    <a:pt x="518" y="3939"/>
                    <a:pt x="1086" y="2953"/>
                  </a:cubicBezTo>
                  <a:cubicBezTo>
                    <a:pt x="1131" y="2879"/>
                    <a:pt x="1154" y="2795"/>
                    <a:pt x="1155" y="2709"/>
                  </a:cubicBezTo>
                  <a:lnTo>
                    <a:pt x="1155" y="498"/>
                  </a:lnTo>
                  <a:cubicBezTo>
                    <a:pt x="1155" y="404"/>
                    <a:pt x="1178" y="310"/>
                    <a:pt x="1228" y="232"/>
                  </a:cubicBezTo>
                  <a:cubicBezTo>
                    <a:pt x="1321" y="86"/>
                    <a:pt x="1480" y="1"/>
                    <a:pt x="1649" y="1"/>
                  </a:cubicBezTo>
                  <a:lnTo>
                    <a:pt x="1147" y="1"/>
                  </a:lnTo>
                  <a:cubicBezTo>
                    <a:pt x="879" y="1"/>
                    <a:pt x="660" y="218"/>
                    <a:pt x="660" y="487"/>
                  </a:cubicBezTo>
                  <a:lnTo>
                    <a:pt x="660" y="2840"/>
                  </a:lnTo>
                  <a:cubicBezTo>
                    <a:pt x="1" y="3883"/>
                    <a:pt x="1" y="5204"/>
                    <a:pt x="660" y="6247"/>
                  </a:cubicBezTo>
                  <a:lnTo>
                    <a:pt x="660" y="8924"/>
                  </a:lnTo>
                  <a:cubicBezTo>
                    <a:pt x="660" y="9193"/>
                    <a:pt x="879" y="9411"/>
                    <a:pt x="1147" y="9411"/>
                  </a:cubicBezTo>
                  <a:lnTo>
                    <a:pt x="1649" y="9411"/>
                  </a:lnTo>
                  <a:cubicBezTo>
                    <a:pt x="1376" y="9411"/>
                    <a:pt x="1155" y="9193"/>
                    <a:pt x="1155" y="89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91;p49">
              <a:extLst>
                <a:ext uri="{FF2B5EF4-FFF2-40B4-BE49-F238E27FC236}">
                  <a16:creationId xmlns:a16="http://schemas.microsoft.com/office/drawing/2014/main" xmlns="" id="{CDE0B2BF-926C-4522-881E-D6D9BD1B69EB}"/>
                </a:ext>
              </a:extLst>
            </p:cNvPr>
            <p:cNvSpPr/>
            <p:nvPr/>
          </p:nvSpPr>
          <p:spPr>
            <a:xfrm>
              <a:off x="777146" y="2937971"/>
              <a:ext cx="21976" cy="51380"/>
            </a:xfrm>
            <a:custGeom>
              <a:avLst/>
              <a:gdLst/>
              <a:ahLst/>
              <a:cxnLst/>
              <a:rect l="l" t="t" r="r" b="b"/>
              <a:pathLst>
                <a:path w="568" h="1328" extrusionOk="0">
                  <a:moveTo>
                    <a:pt x="567" y="1200"/>
                  </a:moveTo>
                  <a:lnTo>
                    <a:pt x="269" y="1328"/>
                  </a:lnTo>
                  <a:cubicBezTo>
                    <a:pt x="91" y="908"/>
                    <a:pt x="0" y="456"/>
                    <a:pt x="0" y="0"/>
                  </a:cubicBezTo>
                  <a:lnTo>
                    <a:pt x="324" y="0"/>
                  </a:lnTo>
                  <a:cubicBezTo>
                    <a:pt x="324" y="413"/>
                    <a:pt x="407" y="820"/>
                    <a:pt x="567" y="12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92;p49">
              <a:extLst>
                <a:ext uri="{FF2B5EF4-FFF2-40B4-BE49-F238E27FC236}">
                  <a16:creationId xmlns:a16="http://schemas.microsoft.com/office/drawing/2014/main" xmlns="" id="{9F00FC8F-A1A4-4B89-99CF-F9C3D9F7FC4C}"/>
                </a:ext>
              </a:extLst>
            </p:cNvPr>
            <p:cNvSpPr/>
            <p:nvPr/>
          </p:nvSpPr>
          <p:spPr>
            <a:xfrm>
              <a:off x="776914" y="2755548"/>
              <a:ext cx="269785" cy="376647"/>
            </a:xfrm>
            <a:custGeom>
              <a:avLst/>
              <a:gdLst/>
              <a:ahLst/>
              <a:cxnLst/>
              <a:rect l="l" t="t" r="r" b="b"/>
              <a:pathLst>
                <a:path w="6973" h="9735" extrusionOk="0">
                  <a:moveTo>
                    <a:pt x="4656" y="323"/>
                  </a:moveTo>
                  <a:lnTo>
                    <a:pt x="4449" y="544"/>
                  </a:lnTo>
                  <a:cubicBezTo>
                    <a:pt x="4387" y="609"/>
                    <a:pt x="4302" y="646"/>
                    <a:pt x="4213" y="646"/>
                  </a:cubicBezTo>
                  <a:lnTo>
                    <a:pt x="2612" y="646"/>
                  </a:lnTo>
                  <a:cubicBezTo>
                    <a:pt x="2523" y="646"/>
                    <a:pt x="2438" y="609"/>
                    <a:pt x="2377" y="544"/>
                  </a:cubicBezTo>
                  <a:lnTo>
                    <a:pt x="2170" y="323"/>
                  </a:lnTo>
                  <a:close/>
                  <a:moveTo>
                    <a:pt x="5676" y="323"/>
                  </a:moveTo>
                  <a:cubicBezTo>
                    <a:pt x="5856" y="323"/>
                    <a:pt x="6001" y="469"/>
                    <a:pt x="6001" y="647"/>
                  </a:cubicBezTo>
                  <a:lnTo>
                    <a:pt x="6001" y="2493"/>
                  </a:lnTo>
                  <a:cubicBezTo>
                    <a:pt x="5355" y="1732"/>
                    <a:pt x="4406" y="1293"/>
                    <a:pt x="3405" y="1293"/>
                  </a:cubicBezTo>
                  <a:cubicBezTo>
                    <a:pt x="2405" y="1293"/>
                    <a:pt x="1456" y="1732"/>
                    <a:pt x="810" y="2493"/>
                  </a:cubicBezTo>
                  <a:lnTo>
                    <a:pt x="810" y="647"/>
                  </a:lnTo>
                  <a:cubicBezTo>
                    <a:pt x="810" y="469"/>
                    <a:pt x="955" y="323"/>
                    <a:pt x="1135" y="323"/>
                  </a:cubicBezTo>
                  <a:lnTo>
                    <a:pt x="1713" y="323"/>
                  </a:lnTo>
                  <a:lnTo>
                    <a:pt x="2129" y="765"/>
                  </a:lnTo>
                  <a:cubicBezTo>
                    <a:pt x="2252" y="895"/>
                    <a:pt x="2423" y="970"/>
                    <a:pt x="2603" y="970"/>
                  </a:cubicBezTo>
                  <a:lnTo>
                    <a:pt x="4208" y="970"/>
                  </a:lnTo>
                  <a:cubicBezTo>
                    <a:pt x="4388" y="970"/>
                    <a:pt x="4559" y="895"/>
                    <a:pt x="4682" y="765"/>
                  </a:cubicBezTo>
                  <a:lnTo>
                    <a:pt x="5098" y="323"/>
                  </a:lnTo>
                  <a:close/>
                  <a:moveTo>
                    <a:pt x="6001" y="6920"/>
                  </a:moveTo>
                  <a:lnTo>
                    <a:pt x="6001" y="8289"/>
                  </a:lnTo>
                  <a:cubicBezTo>
                    <a:pt x="6001" y="8467"/>
                    <a:pt x="5856" y="8613"/>
                    <a:pt x="5676" y="8613"/>
                  </a:cubicBezTo>
                  <a:lnTo>
                    <a:pt x="1135" y="8613"/>
                  </a:lnTo>
                  <a:cubicBezTo>
                    <a:pt x="955" y="8613"/>
                    <a:pt x="810" y="8467"/>
                    <a:pt x="810" y="8289"/>
                  </a:cubicBezTo>
                  <a:lnTo>
                    <a:pt x="810" y="6922"/>
                  </a:lnTo>
                  <a:cubicBezTo>
                    <a:pt x="1020" y="7164"/>
                    <a:pt x="1260" y="7378"/>
                    <a:pt x="1524" y="7558"/>
                  </a:cubicBezTo>
                  <a:cubicBezTo>
                    <a:pt x="1803" y="7739"/>
                    <a:pt x="2105" y="7881"/>
                    <a:pt x="2423" y="7980"/>
                  </a:cubicBezTo>
                  <a:cubicBezTo>
                    <a:pt x="2743" y="8072"/>
                    <a:pt x="3073" y="8122"/>
                    <a:pt x="3405" y="8126"/>
                  </a:cubicBezTo>
                  <a:cubicBezTo>
                    <a:pt x="4406" y="8126"/>
                    <a:pt x="5355" y="7685"/>
                    <a:pt x="6001" y="6920"/>
                  </a:cubicBezTo>
                  <a:close/>
                  <a:moveTo>
                    <a:pt x="6001" y="8825"/>
                  </a:moveTo>
                  <a:lnTo>
                    <a:pt x="6001" y="9087"/>
                  </a:lnTo>
                  <a:cubicBezTo>
                    <a:pt x="6001" y="9266"/>
                    <a:pt x="5856" y="9411"/>
                    <a:pt x="5676" y="9411"/>
                  </a:cubicBezTo>
                  <a:lnTo>
                    <a:pt x="1135" y="9411"/>
                  </a:lnTo>
                  <a:cubicBezTo>
                    <a:pt x="955" y="9411"/>
                    <a:pt x="810" y="9266"/>
                    <a:pt x="810" y="9087"/>
                  </a:cubicBezTo>
                  <a:lnTo>
                    <a:pt x="810" y="8825"/>
                  </a:lnTo>
                  <a:cubicBezTo>
                    <a:pt x="908" y="8884"/>
                    <a:pt x="1020" y="8917"/>
                    <a:pt x="1135" y="8917"/>
                  </a:cubicBezTo>
                  <a:lnTo>
                    <a:pt x="5676" y="8917"/>
                  </a:lnTo>
                  <a:cubicBezTo>
                    <a:pt x="5791" y="8917"/>
                    <a:pt x="5902" y="8884"/>
                    <a:pt x="6001" y="8825"/>
                  </a:cubicBezTo>
                  <a:close/>
                  <a:moveTo>
                    <a:pt x="1136" y="0"/>
                  </a:moveTo>
                  <a:cubicBezTo>
                    <a:pt x="778" y="0"/>
                    <a:pt x="487" y="290"/>
                    <a:pt x="487" y="649"/>
                  </a:cubicBezTo>
                  <a:lnTo>
                    <a:pt x="487" y="2960"/>
                  </a:lnTo>
                  <a:cubicBezTo>
                    <a:pt x="170" y="3486"/>
                    <a:pt x="1" y="4089"/>
                    <a:pt x="1" y="4705"/>
                  </a:cubicBezTo>
                  <a:cubicBezTo>
                    <a:pt x="1" y="4794"/>
                    <a:pt x="73" y="4867"/>
                    <a:pt x="163" y="4867"/>
                  </a:cubicBezTo>
                  <a:cubicBezTo>
                    <a:pt x="171" y="4867"/>
                    <a:pt x="179" y="4867"/>
                    <a:pt x="188" y="4865"/>
                  </a:cubicBezTo>
                  <a:cubicBezTo>
                    <a:pt x="267" y="4854"/>
                    <a:pt x="325" y="4781"/>
                    <a:pt x="325" y="4701"/>
                  </a:cubicBezTo>
                  <a:cubicBezTo>
                    <a:pt x="327" y="3455"/>
                    <a:pt x="1077" y="2334"/>
                    <a:pt x="2227" y="1857"/>
                  </a:cubicBezTo>
                  <a:cubicBezTo>
                    <a:pt x="2608" y="1699"/>
                    <a:pt x="3008" y="1622"/>
                    <a:pt x="3405" y="1622"/>
                  </a:cubicBezTo>
                  <a:cubicBezTo>
                    <a:pt x="4206" y="1622"/>
                    <a:pt x="4995" y="1936"/>
                    <a:pt x="5584" y="2526"/>
                  </a:cubicBezTo>
                  <a:cubicBezTo>
                    <a:pt x="6465" y="3407"/>
                    <a:pt x="6729" y="4733"/>
                    <a:pt x="6252" y="5885"/>
                  </a:cubicBezTo>
                  <a:cubicBezTo>
                    <a:pt x="5775" y="7037"/>
                    <a:pt x="4652" y="7788"/>
                    <a:pt x="3405" y="7788"/>
                  </a:cubicBezTo>
                  <a:cubicBezTo>
                    <a:pt x="3105" y="7784"/>
                    <a:pt x="2806" y="7739"/>
                    <a:pt x="2517" y="7657"/>
                  </a:cubicBezTo>
                  <a:cubicBezTo>
                    <a:pt x="2230" y="7566"/>
                    <a:pt x="1956" y="7438"/>
                    <a:pt x="1704" y="7274"/>
                  </a:cubicBezTo>
                  <a:cubicBezTo>
                    <a:pt x="1455" y="7104"/>
                    <a:pt x="1230" y="6903"/>
                    <a:pt x="1035" y="6674"/>
                  </a:cubicBezTo>
                  <a:cubicBezTo>
                    <a:pt x="847" y="6439"/>
                    <a:pt x="690" y="6181"/>
                    <a:pt x="568" y="5906"/>
                  </a:cubicBezTo>
                  <a:cubicBezTo>
                    <a:pt x="543" y="5844"/>
                    <a:pt x="483" y="5806"/>
                    <a:pt x="420" y="5806"/>
                  </a:cubicBezTo>
                  <a:cubicBezTo>
                    <a:pt x="401" y="5806"/>
                    <a:pt x="382" y="5809"/>
                    <a:pt x="363" y="5817"/>
                  </a:cubicBezTo>
                  <a:cubicBezTo>
                    <a:pt x="322" y="5833"/>
                    <a:pt x="288" y="5864"/>
                    <a:pt x="271" y="5905"/>
                  </a:cubicBezTo>
                  <a:cubicBezTo>
                    <a:pt x="254" y="5945"/>
                    <a:pt x="253" y="5991"/>
                    <a:pt x="270" y="6032"/>
                  </a:cubicBezTo>
                  <a:cubicBezTo>
                    <a:pt x="333" y="6177"/>
                    <a:pt x="406" y="6317"/>
                    <a:pt x="487" y="6452"/>
                  </a:cubicBezTo>
                  <a:lnTo>
                    <a:pt x="487" y="9086"/>
                  </a:lnTo>
                  <a:cubicBezTo>
                    <a:pt x="487" y="9444"/>
                    <a:pt x="778" y="9735"/>
                    <a:pt x="1136" y="9735"/>
                  </a:cubicBezTo>
                  <a:lnTo>
                    <a:pt x="5674" y="9735"/>
                  </a:lnTo>
                  <a:cubicBezTo>
                    <a:pt x="6033" y="9735"/>
                    <a:pt x="6323" y="9444"/>
                    <a:pt x="6323" y="9086"/>
                  </a:cubicBezTo>
                  <a:lnTo>
                    <a:pt x="6323" y="6451"/>
                  </a:lnTo>
                  <a:cubicBezTo>
                    <a:pt x="6972" y="5378"/>
                    <a:pt x="6972" y="4033"/>
                    <a:pt x="6323" y="2960"/>
                  </a:cubicBezTo>
                  <a:lnTo>
                    <a:pt x="6323" y="649"/>
                  </a:lnTo>
                  <a:cubicBezTo>
                    <a:pt x="6324" y="290"/>
                    <a:pt x="6033" y="0"/>
                    <a:pt x="56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93;p49">
              <a:extLst>
                <a:ext uri="{FF2B5EF4-FFF2-40B4-BE49-F238E27FC236}">
                  <a16:creationId xmlns:a16="http://schemas.microsoft.com/office/drawing/2014/main" xmlns="" id="{E76B03A5-CB74-4B36-9A93-56F62825F883}"/>
                </a:ext>
              </a:extLst>
            </p:cNvPr>
            <p:cNvSpPr/>
            <p:nvPr/>
          </p:nvSpPr>
          <p:spPr>
            <a:xfrm>
              <a:off x="777997" y="2956310"/>
              <a:ext cx="15863" cy="12652"/>
            </a:xfrm>
            <a:custGeom>
              <a:avLst/>
              <a:gdLst/>
              <a:ahLst/>
              <a:cxnLst/>
              <a:rect l="l" t="t" r="r" b="b"/>
              <a:pathLst>
                <a:path w="410" h="327" extrusionOk="0">
                  <a:moveTo>
                    <a:pt x="209" y="325"/>
                  </a:moveTo>
                  <a:cubicBezTo>
                    <a:pt x="90" y="326"/>
                    <a:pt x="0" y="199"/>
                    <a:pt x="70" y="73"/>
                  </a:cubicBezTo>
                  <a:cubicBezTo>
                    <a:pt x="96" y="28"/>
                    <a:pt x="144" y="1"/>
                    <a:pt x="195" y="1"/>
                  </a:cubicBezTo>
                  <a:lnTo>
                    <a:pt x="214" y="1"/>
                  </a:lnTo>
                  <a:cubicBezTo>
                    <a:pt x="273" y="1"/>
                    <a:pt x="329" y="33"/>
                    <a:pt x="354" y="87"/>
                  </a:cubicBezTo>
                  <a:cubicBezTo>
                    <a:pt x="410" y="208"/>
                    <a:pt x="322" y="325"/>
                    <a:pt x="209" y="3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94;p49">
              <a:extLst>
                <a:ext uri="{FF2B5EF4-FFF2-40B4-BE49-F238E27FC236}">
                  <a16:creationId xmlns:a16="http://schemas.microsoft.com/office/drawing/2014/main" xmlns="" id="{10AB2D7B-1021-4A59-92DE-62E7BFFA3FE6}"/>
                </a:ext>
              </a:extLst>
            </p:cNvPr>
            <p:cNvSpPr/>
            <p:nvPr/>
          </p:nvSpPr>
          <p:spPr>
            <a:xfrm>
              <a:off x="814791" y="2843606"/>
              <a:ext cx="188343" cy="188382"/>
            </a:xfrm>
            <a:custGeom>
              <a:avLst/>
              <a:gdLst/>
              <a:ahLst/>
              <a:cxnLst/>
              <a:rect l="l" t="t" r="r" b="b"/>
              <a:pathLst>
                <a:path w="4868" h="4869" extrusionOk="0">
                  <a:moveTo>
                    <a:pt x="2433" y="325"/>
                  </a:moveTo>
                  <a:cubicBezTo>
                    <a:pt x="3598" y="325"/>
                    <a:pt x="4543" y="1269"/>
                    <a:pt x="4543" y="2435"/>
                  </a:cubicBezTo>
                  <a:cubicBezTo>
                    <a:pt x="4543" y="3600"/>
                    <a:pt x="3598" y="4544"/>
                    <a:pt x="2433" y="4544"/>
                  </a:cubicBezTo>
                  <a:cubicBezTo>
                    <a:pt x="1269" y="4544"/>
                    <a:pt x="325" y="3600"/>
                    <a:pt x="325" y="2435"/>
                  </a:cubicBezTo>
                  <a:cubicBezTo>
                    <a:pt x="326" y="1271"/>
                    <a:pt x="1269" y="326"/>
                    <a:pt x="2433" y="325"/>
                  </a:cubicBezTo>
                  <a:close/>
                  <a:moveTo>
                    <a:pt x="2433" y="1"/>
                  </a:moveTo>
                  <a:cubicBezTo>
                    <a:pt x="1089" y="1"/>
                    <a:pt x="0" y="1091"/>
                    <a:pt x="0" y="2435"/>
                  </a:cubicBezTo>
                  <a:cubicBezTo>
                    <a:pt x="1" y="3778"/>
                    <a:pt x="1090" y="4867"/>
                    <a:pt x="2433" y="4868"/>
                  </a:cubicBezTo>
                  <a:cubicBezTo>
                    <a:pt x="3778" y="4868"/>
                    <a:pt x="4868" y="3778"/>
                    <a:pt x="4868" y="2435"/>
                  </a:cubicBezTo>
                  <a:cubicBezTo>
                    <a:pt x="4868" y="1091"/>
                    <a:pt x="3778" y="1"/>
                    <a:pt x="24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95;p49">
              <a:extLst>
                <a:ext uri="{FF2B5EF4-FFF2-40B4-BE49-F238E27FC236}">
                  <a16:creationId xmlns:a16="http://schemas.microsoft.com/office/drawing/2014/main" xmlns="" id="{6F2270EB-C5B6-4691-A12A-486E325CCA5D}"/>
                </a:ext>
              </a:extLst>
            </p:cNvPr>
            <p:cNvSpPr/>
            <p:nvPr/>
          </p:nvSpPr>
          <p:spPr>
            <a:xfrm>
              <a:off x="851972" y="2886746"/>
              <a:ext cx="44687" cy="44803"/>
            </a:xfrm>
            <a:custGeom>
              <a:avLst/>
              <a:gdLst/>
              <a:ahLst/>
              <a:cxnLst/>
              <a:rect l="l" t="t" r="r" b="b"/>
              <a:pathLst>
                <a:path w="1155" h="1158" extrusionOk="0">
                  <a:moveTo>
                    <a:pt x="175" y="1157"/>
                  </a:moveTo>
                  <a:cubicBezTo>
                    <a:pt x="196" y="1157"/>
                    <a:pt x="216" y="1153"/>
                    <a:pt x="235" y="1146"/>
                  </a:cubicBezTo>
                  <a:lnTo>
                    <a:pt x="1046" y="821"/>
                  </a:lnTo>
                  <a:cubicBezTo>
                    <a:pt x="1101" y="799"/>
                    <a:pt x="1140" y="750"/>
                    <a:pt x="1147" y="692"/>
                  </a:cubicBezTo>
                  <a:cubicBezTo>
                    <a:pt x="1154" y="633"/>
                    <a:pt x="1130" y="576"/>
                    <a:pt x="1083" y="541"/>
                  </a:cubicBezTo>
                  <a:lnTo>
                    <a:pt x="434" y="54"/>
                  </a:lnTo>
                  <a:cubicBezTo>
                    <a:pt x="363" y="0"/>
                    <a:pt x="261" y="15"/>
                    <a:pt x="207" y="86"/>
                  </a:cubicBezTo>
                  <a:cubicBezTo>
                    <a:pt x="154" y="158"/>
                    <a:pt x="168" y="259"/>
                    <a:pt x="240" y="313"/>
                  </a:cubicBezTo>
                  <a:lnTo>
                    <a:pt x="658" y="627"/>
                  </a:lnTo>
                  <a:lnTo>
                    <a:pt x="115" y="844"/>
                  </a:lnTo>
                  <a:cubicBezTo>
                    <a:pt x="42" y="873"/>
                    <a:pt x="0" y="949"/>
                    <a:pt x="15" y="1026"/>
                  </a:cubicBezTo>
                  <a:cubicBezTo>
                    <a:pt x="30" y="1103"/>
                    <a:pt x="97" y="1157"/>
                    <a:pt x="175" y="11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96;p49">
              <a:extLst>
                <a:ext uri="{FF2B5EF4-FFF2-40B4-BE49-F238E27FC236}">
                  <a16:creationId xmlns:a16="http://schemas.microsoft.com/office/drawing/2014/main" xmlns="" id="{2ED1E9C1-3C1A-4A42-BB6C-4EA6D8C68EFD}"/>
                </a:ext>
              </a:extLst>
            </p:cNvPr>
            <p:cNvSpPr/>
            <p:nvPr/>
          </p:nvSpPr>
          <p:spPr>
            <a:xfrm>
              <a:off x="921227" y="2886746"/>
              <a:ext cx="44687" cy="44803"/>
            </a:xfrm>
            <a:custGeom>
              <a:avLst/>
              <a:gdLst/>
              <a:ahLst/>
              <a:cxnLst/>
              <a:rect l="l" t="t" r="r" b="b"/>
              <a:pathLst>
                <a:path w="1155" h="1158" extrusionOk="0">
                  <a:moveTo>
                    <a:pt x="109" y="821"/>
                  </a:moveTo>
                  <a:lnTo>
                    <a:pt x="920" y="1146"/>
                  </a:lnTo>
                  <a:cubicBezTo>
                    <a:pt x="939" y="1153"/>
                    <a:pt x="959" y="1157"/>
                    <a:pt x="980" y="1157"/>
                  </a:cubicBezTo>
                  <a:cubicBezTo>
                    <a:pt x="1058" y="1157"/>
                    <a:pt x="1125" y="1103"/>
                    <a:pt x="1140" y="1026"/>
                  </a:cubicBezTo>
                  <a:cubicBezTo>
                    <a:pt x="1155" y="949"/>
                    <a:pt x="1114" y="873"/>
                    <a:pt x="1041" y="844"/>
                  </a:cubicBezTo>
                  <a:lnTo>
                    <a:pt x="497" y="627"/>
                  </a:lnTo>
                  <a:lnTo>
                    <a:pt x="915" y="314"/>
                  </a:lnTo>
                  <a:cubicBezTo>
                    <a:pt x="988" y="259"/>
                    <a:pt x="1002" y="159"/>
                    <a:pt x="948" y="86"/>
                  </a:cubicBezTo>
                  <a:cubicBezTo>
                    <a:pt x="894" y="15"/>
                    <a:pt x="792" y="0"/>
                    <a:pt x="721" y="55"/>
                  </a:cubicBezTo>
                  <a:lnTo>
                    <a:pt x="72" y="541"/>
                  </a:lnTo>
                  <a:cubicBezTo>
                    <a:pt x="25" y="577"/>
                    <a:pt x="1" y="634"/>
                    <a:pt x="8" y="692"/>
                  </a:cubicBezTo>
                  <a:cubicBezTo>
                    <a:pt x="16" y="750"/>
                    <a:pt x="54" y="799"/>
                    <a:pt x="109" y="8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97;p49">
              <a:extLst>
                <a:ext uri="{FF2B5EF4-FFF2-40B4-BE49-F238E27FC236}">
                  <a16:creationId xmlns:a16="http://schemas.microsoft.com/office/drawing/2014/main" xmlns="" id="{87CBCA77-56D5-41AC-A204-11DD7D8FE1F9}"/>
                </a:ext>
              </a:extLst>
            </p:cNvPr>
            <p:cNvSpPr/>
            <p:nvPr/>
          </p:nvSpPr>
          <p:spPr>
            <a:xfrm>
              <a:off x="853249" y="2944084"/>
              <a:ext cx="111389" cy="56526"/>
            </a:xfrm>
            <a:custGeom>
              <a:avLst/>
              <a:gdLst/>
              <a:ahLst/>
              <a:cxnLst/>
              <a:rect l="l" t="t" r="r" b="b"/>
              <a:pathLst>
                <a:path w="2879" h="1461" extrusionOk="0">
                  <a:moveTo>
                    <a:pt x="1439" y="324"/>
                  </a:moveTo>
                  <a:cubicBezTo>
                    <a:pt x="1793" y="326"/>
                    <a:pt x="2146" y="361"/>
                    <a:pt x="2494" y="426"/>
                  </a:cubicBezTo>
                  <a:cubicBezTo>
                    <a:pt x="2319" y="856"/>
                    <a:pt x="1903" y="1136"/>
                    <a:pt x="1441" y="1136"/>
                  </a:cubicBezTo>
                  <a:cubicBezTo>
                    <a:pt x="977" y="1136"/>
                    <a:pt x="561" y="856"/>
                    <a:pt x="386" y="426"/>
                  </a:cubicBezTo>
                  <a:cubicBezTo>
                    <a:pt x="734" y="361"/>
                    <a:pt x="1086" y="326"/>
                    <a:pt x="1439" y="324"/>
                  </a:cubicBezTo>
                  <a:close/>
                  <a:moveTo>
                    <a:pt x="1439" y="0"/>
                  </a:moveTo>
                  <a:cubicBezTo>
                    <a:pt x="1000" y="0"/>
                    <a:pt x="561" y="53"/>
                    <a:pt x="131" y="158"/>
                  </a:cubicBezTo>
                  <a:cubicBezTo>
                    <a:pt x="49" y="184"/>
                    <a:pt x="1" y="269"/>
                    <a:pt x="22" y="352"/>
                  </a:cubicBezTo>
                  <a:cubicBezTo>
                    <a:pt x="184" y="1003"/>
                    <a:pt x="768" y="1460"/>
                    <a:pt x="1439" y="1460"/>
                  </a:cubicBezTo>
                  <a:cubicBezTo>
                    <a:pt x="2110" y="1460"/>
                    <a:pt x="2695" y="1003"/>
                    <a:pt x="2858" y="352"/>
                  </a:cubicBezTo>
                  <a:cubicBezTo>
                    <a:pt x="2878" y="269"/>
                    <a:pt x="2830" y="184"/>
                    <a:pt x="2748" y="158"/>
                  </a:cubicBezTo>
                  <a:cubicBezTo>
                    <a:pt x="2318" y="53"/>
                    <a:pt x="1879" y="0"/>
                    <a:pt x="14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40"/>
          <p:cNvSpPr txBox="1">
            <a:spLocks noGrp="1"/>
          </p:cNvSpPr>
          <p:nvPr>
            <p:ph type="ctrTitle"/>
          </p:nvPr>
        </p:nvSpPr>
        <p:spPr>
          <a:xfrm>
            <a:off x="4085863" y="1520094"/>
            <a:ext cx="4371610" cy="26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r-TR" dirty="0">
                <a:solidFill>
                  <a:schemeClr val="accent1"/>
                </a:solidFill>
              </a:rPr>
              <a:t>BİLİNÇLİ </a:t>
            </a:r>
            <a:r>
              <a:rPr lang="tr-TR" dirty="0">
                <a:solidFill>
                  <a:schemeClr val="tx1"/>
                </a:solidFill>
              </a:rPr>
              <a:t>TEKNOLOJİ KULLANIMI</a:t>
            </a:r>
            <a:endParaRPr dirty="0">
              <a:solidFill>
                <a:schemeClr val="tx1"/>
              </a:solidFill>
            </a:endParaRPr>
          </a:p>
        </p:txBody>
      </p:sp>
      <p:grpSp>
        <p:nvGrpSpPr>
          <p:cNvPr id="571" name="Google Shape;571;p40"/>
          <p:cNvGrpSpPr/>
          <p:nvPr/>
        </p:nvGrpSpPr>
        <p:grpSpPr>
          <a:xfrm rot="-305247">
            <a:off x="3673730" y="4178487"/>
            <a:ext cx="635713" cy="537665"/>
            <a:chOff x="1488250" y="1650750"/>
            <a:chExt cx="211450" cy="178850"/>
          </a:xfrm>
        </p:grpSpPr>
        <p:sp>
          <p:nvSpPr>
            <p:cNvPr id="572" name="Google Shape;572;p40"/>
            <p:cNvSpPr/>
            <p:nvPr/>
          </p:nvSpPr>
          <p:spPr>
            <a:xfrm>
              <a:off x="1520850" y="1650750"/>
              <a:ext cx="178850" cy="178850"/>
            </a:xfrm>
            <a:custGeom>
              <a:avLst/>
              <a:gdLst/>
              <a:ahLst/>
              <a:cxnLst/>
              <a:rect l="l" t="t" r="r" b="b"/>
              <a:pathLst>
                <a:path w="7154" h="7154" extrusionOk="0">
                  <a:moveTo>
                    <a:pt x="1388" y="0"/>
                  </a:moveTo>
                  <a:cubicBezTo>
                    <a:pt x="621" y="0"/>
                    <a:pt x="0" y="621"/>
                    <a:pt x="0" y="1387"/>
                  </a:cubicBezTo>
                  <a:lnTo>
                    <a:pt x="0" y="5766"/>
                  </a:lnTo>
                  <a:cubicBezTo>
                    <a:pt x="0" y="6532"/>
                    <a:pt x="621" y="7153"/>
                    <a:pt x="1388" y="7153"/>
                  </a:cubicBezTo>
                  <a:lnTo>
                    <a:pt x="5766" y="7153"/>
                  </a:lnTo>
                  <a:cubicBezTo>
                    <a:pt x="6532" y="7153"/>
                    <a:pt x="7153" y="6532"/>
                    <a:pt x="7153" y="5766"/>
                  </a:cubicBezTo>
                  <a:lnTo>
                    <a:pt x="7153" y="1387"/>
                  </a:lnTo>
                  <a:cubicBezTo>
                    <a:pt x="7153" y="621"/>
                    <a:pt x="6532" y="0"/>
                    <a:pt x="57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0"/>
            <p:cNvSpPr/>
            <p:nvPr/>
          </p:nvSpPr>
          <p:spPr>
            <a:xfrm>
              <a:off x="1488250" y="1650750"/>
              <a:ext cx="178850" cy="178850"/>
            </a:xfrm>
            <a:custGeom>
              <a:avLst/>
              <a:gdLst/>
              <a:ahLst/>
              <a:cxnLst/>
              <a:rect l="l" t="t" r="r" b="b"/>
              <a:pathLst>
                <a:path w="7154" h="7154" extrusionOk="0">
                  <a:moveTo>
                    <a:pt x="103" y="0"/>
                  </a:moveTo>
                  <a:cubicBezTo>
                    <a:pt x="46" y="0"/>
                    <a:pt x="1" y="46"/>
                    <a:pt x="1" y="102"/>
                  </a:cubicBezTo>
                  <a:lnTo>
                    <a:pt x="1" y="7050"/>
                  </a:lnTo>
                  <a:cubicBezTo>
                    <a:pt x="1" y="7106"/>
                    <a:pt x="46" y="7153"/>
                    <a:pt x="103" y="7153"/>
                  </a:cubicBezTo>
                  <a:lnTo>
                    <a:pt x="7052" y="7153"/>
                  </a:lnTo>
                  <a:cubicBezTo>
                    <a:pt x="7108" y="7153"/>
                    <a:pt x="7153" y="7106"/>
                    <a:pt x="7153" y="7050"/>
                  </a:cubicBezTo>
                  <a:lnTo>
                    <a:pt x="7153" y="102"/>
                  </a:lnTo>
                  <a:cubicBezTo>
                    <a:pt x="7153" y="46"/>
                    <a:pt x="7108" y="0"/>
                    <a:pt x="7052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0"/>
            <p:cNvSpPr/>
            <p:nvPr/>
          </p:nvSpPr>
          <p:spPr>
            <a:xfrm>
              <a:off x="1549425" y="1705750"/>
              <a:ext cx="61650" cy="68825"/>
            </a:xfrm>
            <a:custGeom>
              <a:avLst/>
              <a:gdLst/>
              <a:ahLst/>
              <a:cxnLst/>
              <a:rect l="l" t="t" r="r" b="b"/>
              <a:pathLst>
                <a:path w="2466" h="2753" extrusionOk="0">
                  <a:moveTo>
                    <a:pt x="191" y="1"/>
                  </a:moveTo>
                  <a:cubicBezTo>
                    <a:pt x="91" y="1"/>
                    <a:pt x="0" y="80"/>
                    <a:pt x="0" y="192"/>
                  </a:cubicBezTo>
                  <a:lnTo>
                    <a:pt x="0" y="2562"/>
                  </a:lnTo>
                  <a:cubicBezTo>
                    <a:pt x="0" y="2673"/>
                    <a:pt x="92" y="2752"/>
                    <a:pt x="191" y="2752"/>
                  </a:cubicBezTo>
                  <a:cubicBezTo>
                    <a:pt x="223" y="2752"/>
                    <a:pt x="255" y="2744"/>
                    <a:pt x="286" y="2727"/>
                  </a:cubicBezTo>
                  <a:lnTo>
                    <a:pt x="2338" y="1541"/>
                  </a:lnTo>
                  <a:cubicBezTo>
                    <a:pt x="2465" y="1468"/>
                    <a:pt x="2465" y="1285"/>
                    <a:pt x="2338" y="1212"/>
                  </a:cubicBezTo>
                  <a:lnTo>
                    <a:pt x="286" y="27"/>
                  </a:lnTo>
                  <a:cubicBezTo>
                    <a:pt x="255" y="9"/>
                    <a:pt x="223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5" name="Google Shape;575;p40"/>
          <p:cNvGrpSpPr/>
          <p:nvPr/>
        </p:nvGrpSpPr>
        <p:grpSpPr>
          <a:xfrm rot="-858253">
            <a:off x="3948339" y="578005"/>
            <a:ext cx="572134" cy="483947"/>
            <a:chOff x="1477075" y="1122475"/>
            <a:chExt cx="237775" cy="201125"/>
          </a:xfrm>
        </p:grpSpPr>
        <p:sp>
          <p:nvSpPr>
            <p:cNvPr id="576" name="Google Shape;576;p40"/>
            <p:cNvSpPr/>
            <p:nvPr/>
          </p:nvSpPr>
          <p:spPr>
            <a:xfrm>
              <a:off x="1513700" y="1122475"/>
              <a:ext cx="201150" cy="201125"/>
            </a:xfrm>
            <a:custGeom>
              <a:avLst/>
              <a:gdLst/>
              <a:ahLst/>
              <a:cxnLst/>
              <a:rect l="l" t="t" r="r" b="b"/>
              <a:pathLst>
                <a:path w="8046" h="8045" extrusionOk="0">
                  <a:moveTo>
                    <a:pt x="1560" y="0"/>
                  </a:moveTo>
                  <a:cubicBezTo>
                    <a:pt x="699" y="0"/>
                    <a:pt x="1" y="700"/>
                    <a:pt x="1" y="1561"/>
                  </a:cubicBezTo>
                  <a:lnTo>
                    <a:pt x="1" y="6485"/>
                  </a:lnTo>
                  <a:cubicBezTo>
                    <a:pt x="1" y="7347"/>
                    <a:pt x="699" y="8045"/>
                    <a:pt x="1560" y="8045"/>
                  </a:cubicBezTo>
                  <a:lnTo>
                    <a:pt x="6485" y="8045"/>
                  </a:lnTo>
                  <a:cubicBezTo>
                    <a:pt x="7347" y="8045"/>
                    <a:pt x="8045" y="7347"/>
                    <a:pt x="8045" y="6485"/>
                  </a:cubicBezTo>
                  <a:lnTo>
                    <a:pt x="8045" y="1561"/>
                  </a:lnTo>
                  <a:cubicBezTo>
                    <a:pt x="8045" y="700"/>
                    <a:pt x="7347" y="0"/>
                    <a:pt x="64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1477075" y="1122475"/>
              <a:ext cx="201100" cy="201125"/>
            </a:xfrm>
            <a:custGeom>
              <a:avLst/>
              <a:gdLst/>
              <a:ahLst/>
              <a:cxnLst/>
              <a:rect l="l" t="t" r="r" b="b"/>
              <a:pathLst>
                <a:path w="8044" h="8045" extrusionOk="0">
                  <a:moveTo>
                    <a:pt x="134" y="0"/>
                  </a:moveTo>
                  <a:cubicBezTo>
                    <a:pt x="59" y="0"/>
                    <a:pt x="0" y="60"/>
                    <a:pt x="0" y="133"/>
                  </a:cubicBezTo>
                  <a:lnTo>
                    <a:pt x="0" y="7912"/>
                  </a:lnTo>
                  <a:cubicBezTo>
                    <a:pt x="0" y="7986"/>
                    <a:pt x="59" y="8045"/>
                    <a:pt x="134" y="8045"/>
                  </a:cubicBezTo>
                  <a:lnTo>
                    <a:pt x="7911" y="8045"/>
                  </a:lnTo>
                  <a:cubicBezTo>
                    <a:pt x="7985" y="8045"/>
                    <a:pt x="8044" y="7986"/>
                    <a:pt x="8044" y="7912"/>
                  </a:cubicBezTo>
                  <a:lnTo>
                    <a:pt x="8044" y="133"/>
                  </a:lnTo>
                  <a:cubicBezTo>
                    <a:pt x="8044" y="60"/>
                    <a:pt x="7985" y="0"/>
                    <a:pt x="7911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0"/>
            <p:cNvSpPr/>
            <p:nvPr/>
          </p:nvSpPr>
          <p:spPr>
            <a:xfrm>
              <a:off x="1553450" y="1147650"/>
              <a:ext cx="48350" cy="48350"/>
            </a:xfrm>
            <a:custGeom>
              <a:avLst/>
              <a:gdLst/>
              <a:ahLst/>
              <a:cxnLst/>
              <a:rect l="l" t="t" r="r" b="b"/>
              <a:pathLst>
                <a:path w="1934" h="1934" extrusionOk="0">
                  <a:moveTo>
                    <a:pt x="967" y="0"/>
                  </a:moveTo>
                  <a:cubicBezTo>
                    <a:pt x="434" y="0"/>
                    <a:pt x="1" y="433"/>
                    <a:pt x="1" y="968"/>
                  </a:cubicBezTo>
                  <a:cubicBezTo>
                    <a:pt x="1" y="1501"/>
                    <a:pt x="434" y="1934"/>
                    <a:pt x="967" y="1934"/>
                  </a:cubicBezTo>
                  <a:cubicBezTo>
                    <a:pt x="1500" y="1934"/>
                    <a:pt x="1933" y="1501"/>
                    <a:pt x="1933" y="968"/>
                  </a:cubicBezTo>
                  <a:cubicBezTo>
                    <a:pt x="1933" y="433"/>
                    <a:pt x="1501" y="0"/>
                    <a:pt x="9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0"/>
            <p:cNvSpPr/>
            <p:nvPr/>
          </p:nvSpPr>
          <p:spPr>
            <a:xfrm>
              <a:off x="1527250" y="1203250"/>
              <a:ext cx="100750" cy="91900"/>
            </a:xfrm>
            <a:custGeom>
              <a:avLst/>
              <a:gdLst/>
              <a:ahLst/>
              <a:cxnLst/>
              <a:rect l="l" t="t" r="r" b="b"/>
              <a:pathLst>
                <a:path w="4030" h="3676" extrusionOk="0">
                  <a:moveTo>
                    <a:pt x="2015" y="1"/>
                  </a:moveTo>
                  <a:cubicBezTo>
                    <a:pt x="902" y="1"/>
                    <a:pt x="0" y="903"/>
                    <a:pt x="0" y="2015"/>
                  </a:cubicBezTo>
                  <a:lnTo>
                    <a:pt x="0" y="3443"/>
                  </a:lnTo>
                  <a:cubicBezTo>
                    <a:pt x="0" y="3572"/>
                    <a:pt x="104" y="3675"/>
                    <a:pt x="233" y="3675"/>
                  </a:cubicBezTo>
                  <a:lnTo>
                    <a:pt x="3796" y="3675"/>
                  </a:lnTo>
                  <a:cubicBezTo>
                    <a:pt x="3925" y="3675"/>
                    <a:pt x="4030" y="3572"/>
                    <a:pt x="4030" y="3443"/>
                  </a:cubicBezTo>
                  <a:lnTo>
                    <a:pt x="4030" y="2015"/>
                  </a:lnTo>
                  <a:cubicBezTo>
                    <a:pt x="4030" y="903"/>
                    <a:pt x="3128" y="1"/>
                    <a:pt x="20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0" name="Google Shape;580;p40"/>
          <p:cNvGrpSpPr/>
          <p:nvPr/>
        </p:nvGrpSpPr>
        <p:grpSpPr>
          <a:xfrm rot="-1242584">
            <a:off x="7701104" y="488842"/>
            <a:ext cx="1175161" cy="1272575"/>
            <a:chOff x="6092475" y="0"/>
            <a:chExt cx="1565850" cy="1695650"/>
          </a:xfrm>
        </p:grpSpPr>
        <p:sp>
          <p:nvSpPr>
            <p:cNvPr id="581" name="Google Shape;581;p40"/>
            <p:cNvSpPr/>
            <p:nvPr/>
          </p:nvSpPr>
          <p:spPr>
            <a:xfrm>
              <a:off x="6564550" y="0"/>
              <a:ext cx="1093775" cy="1695650"/>
            </a:xfrm>
            <a:custGeom>
              <a:avLst/>
              <a:gdLst/>
              <a:ahLst/>
              <a:cxnLst/>
              <a:rect l="l" t="t" r="r" b="b"/>
              <a:pathLst>
                <a:path w="43751" h="67826" extrusionOk="0">
                  <a:moveTo>
                    <a:pt x="4559" y="1"/>
                  </a:moveTo>
                  <a:cubicBezTo>
                    <a:pt x="4500" y="1"/>
                    <a:pt x="4442" y="3"/>
                    <a:pt x="4383" y="8"/>
                  </a:cubicBezTo>
                  <a:lnTo>
                    <a:pt x="1" y="367"/>
                  </a:lnTo>
                  <a:lnTo>
                    <a:pt x="37043" y="39288"/>
                  </a:lnTo>
                  <a:lnTo>
                    <a:pt x="16103" y="67826"/>
                  </a:lnTo>
                  <a:lnTo>
                    <a:pt x="20501" y="67540"/>
                  </a:lnTo>
                  <a:cubicBezTo>
                    <a:pt x="21117" y="67499"/>
                    <a:pt x="21686" y="67197"/>
                    <a:pt x="22066" y="66710"/>
                  </a:cubicBezTo>
                  <a:lnTo>
                    <a:pt x="43078" y="39695"/>
                  </a:lnTo>
                  <a:cubicBezTo>
                    <a:pt x="43750" y="38829"/>
                    <a:pt x="43669" y="37598"/>
                    <a:pt x="42888" y="36830"/>
                  </a:cubicBezTo>
                  <a:lnTo>
                    <a:pt x="6073" y="621"/>
                  </a:lnTo>
                  <a:cubicBezTo>
                    <a:pt x="5667" y="222"/>
                    <a:pt x="5123" y="1"/>
                    <a:pt x="45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0"/>
            <p:cNvSpPr/>
            <p:nvPr/>
          </p:nvSpPr>
          <p:spPr>
            <a:xfrm>
              <a:off x="6092475" y="9175"/>
              <a:ext cx="1441600" cy="1686475"/>
            </a:xfrm>
            <a:custGeom>
              <a:avLst/>
              <a:gdLst/>
              <a:ahLst/>
              <a:cxnLst/>
              <a:rect l="l" t="t" r="r" b="b"/>
              <a:pathLst>
                <a:path w="57664" h="67459" extrusionOk="0">
                  <a:moveTo>
                    <a:pt x="18556" y="0"/>
                  </a:moveTo>
                  <a:cubicBezTo>
                    <a:pt x="17739" y="0"/>
                    <a:pt x="16929" y="407"/>
                    <a:pt x="16462" y="1180"/>
                  </a:cubicBezTo>
                  <a:lnTo>
                    <a:pt x="561" y="27532"/>
                  </a:lnTo>
                  <a:cubicBezTo>
                    <a:pt x="0" y="28461"/>
                    <a:pt x="120" y="29648"/>
                    <a:pt x="855" y="30446"/>
                  </a:cubicBezTo>
                  <a:lnTo>
                    <a:pt x="11200" y="41684"/>
                  </a:lnTo>
                  <a:cubicBezTo>
                    <a:pt x="11615" y="42135"/>
                    <a:pt x="11845" y="42726"/>
                    <a:pt x="11845" y="43338"/>
                  </a:cubicBezTo>
                  <a:lnTo>
                    <a:pt x="11845" y="53301"/>
                  </a:lnTo>
                  <a:cubicBezTo>
                    <a:pt x="11845" y="54676"/>
                    <a:pt x="12967" y="55744"/>
                    <a:pt x="14281" y="55744"/>
                  </a:cubicBezTo>
                  <a:cubicBezTo>
                    <a:pt x="14442" y="55744"/>
                    <a:pt x="14606" y="55728"/>
                    <a:pt x="14772" y="55694"/>
                  </a:cubicBezTo>
                  <a:lnTo>
                    <a:pt x="21041" y="54423"/>
                  </a:lnTo>
                  <a:cubicBezTo>
                    <a:pt x="21203" y="54390"/>
                    <a:pt x="21365" y="54374"/>
                    <a:pt x="21526" y="54374"/>
                  </a:cubicBezTo>
                  <a:cubicBezTo>
                    <a:pt x="22209" y="54374"/>
                    <a:pt x="22869" y="54660"/>
                    <a:pt x="23337" y="55177"/>
                  </a:cubicBezTo>
                  <a:lnTo>
                    <a:pt x="33726" y="66656"/>
                  </a:lnTo>
                  <a:cubicBezTo>
                    <a:pt x="34212" y="67193"/>
                    <a:pt x="34874" y="67458"/>
                    <a:pt x="35534" y="67458"/>
                  </a:cubicBezTo>
                  <a:cubicBezTo>
                    <a:pt x="36261" y="67458"/>
                    <a:pt x="36986" y="67137"/>
                    <a:pt x="37472" y="66504"/>
                  </a:cubicBezTo>
                  <a:lnTo>
                    <a:pt x="56924" y="41162"/>
                  </a:lnTo>
                  <a:cubicBezTo>
                    <a:pt x="57664" y="40197"/>
                    <a:pt x="57583" y="38837"/>
                    <a:pt x="56733" y="37968"/>
                  </a:cubicBezTo>
                  <a:lnTo>
                    <a:pt x="20298" y="734"/>
                  </a:lnTo>
                  <a:cubicBezTo>
                    <a:pt x="19813" y="239"/>
                    <a:pt x="19182" y="0"/>
                    <a:pt x="18556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796" y="288903"/>
            <a:ext cx="1222975" cy="120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176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4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52047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 dirty="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NEDİR?</a:t>
            </a:r>
            <a:endParaRPr sz="2800" dirty="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88" name="Google Shape;588;p41"/>
          <p:cNvSpPr txBox="1">
            <a:spLocks noGrp="1"/>
          </p:cNvSpPr>
          <p:nvPr>
            <p:ph type="body" idx="1"/>
          </p:nvPr>
        </p:nvSpPr>
        <p:spPr>
          <a:xfrm>
            <a:off x="682247" y="1840984"/>
            <a:ext cx="7704000" cy="21646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500" dirty="0">
                <a:solidFill>
                  <a:schemeClr val="accent3"/>
                </a:solidFill>
              </a:rPr>
              <a:t>TEKNOLOJİ;</a:t>
            </a:r>
            <a:r>
              <a:rPr lang="tr-TR" sz="1500" dirty="0">
                <a:solidFill>
                  <a:schemeClr val="dk1"/>
                </a:solidFill>
              </a:rPr>
              <a:t> insanların ihtiyaçları yönünde oluşturulmuş ve yine insanlar tarafından gerçekleştirilmiş her türlü araç-gereç ve bu araç gereçlerin tasarlanmasında kullanılan bilgiye denir.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tr-TR" sz="15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tr-TR" sz="1500" dirty="0">
              <a:solidFill>
                <a:schemeClr val="dk1"/>
              </a:solidFill>
            </a:endParaRPr>
          </a:p>
        </p:txBody>
      </p:sp>
      <p:grpSp>
        <p:nvGrpSpPr>
          <p:cNvPr id="589" name="Google Shape;589;p41"/>
          <p:cNvGrpSpPr/>
          <p:nvPr/>
        </p:nvGrpSpPr>
        <p:grpSpPr>
          <a:xfrm>
            <a:off x="155948" y="4155805"/>
            <a:ext cx="602875" cy="840852"/>
            <a:chOff x="720000" y="3359225"/>
            <a:chExt cx="518825" cy="723625"/>
          </a:xfrm>
        </p:grpSpPr>
        <p:sp>
          <p:nvSpPr>
            <p:cNvPr id="590" name="Google Shape;590;p41"/>
            <p:cNvSpPr/>
            <p:nvPr/>
          </p:nvSpPr>
          <p:spPr>
            <a:xfrm>
              <a:off x="746950" y="3359225"/>
              <a:ext cx="491875" cy="710925"/>
            </a:xfrm>
            <a:custGeom>
              <a:avLst/>
              <a:gdLst/>
              <a:ahLst/>
              <a:cxnLst/>
              <a:rect l="l" t="t" r="r" b="b"/>
              <a:pathLst>
                <a:path w="19675" h="28437" extrusionOk="0">
                  <a:moveTo>
                    <a:pt x="7607" y="0"/>
                  </a:moveTo>
                  <a:cubicBezTo>
                    <a:pt x="7354" y="0"/>
                    <a:pt x="7109" y="62"/>
                    <a:pt x="6889" y="175"/>
                  </a:cubicBezTo>
                  <a:lnTo>
                    <a:pt x="6887" y="174"/>
                  </a:lnTo>
                  <a:lnTo>
                    <a:pt x="6005" y="580"/>
                  </a:lnTo>
                  <a:lnTo>
                    <a:pt x="5895" y="1900"/>
                  </a:lnTo>
                  <a:lnTo>
                    <a:pt x="221" y="23518"/>
                  </a:lnTo>
                  <a:cubicBezTo>
                    <a:pt x="0" y="24358"/>
                    <a:pt x="503" y="25217"/>
                    <a:pt x="1343" y="25438"/>
                  </a:cubicBezTo>
                  <a:lnTo>
                    <a:pt x="11670" y="28148"/>
                  </a:lnTo>
                  <a:cubicBezTo>
                    <a:pt x="11713" y="28159"/>
                    <a:pt x="11757" y="28168"/>
                    <a:pt x="11800" y="28175"/>
                  </a:cubicBezTo>
                  <a:lnTo>
                    <a:pt x="11895" y="28436"/>
                  </a:lnTo>
                  <a:lnTo>
                    <a:pt x="12719" y="28058"/>
                  </a:lnTo>
                  <a:cubicBezTo>
                    <a:pt x="12724" y="28055"/>
                    <a:pt x="12731" y="28053"/>
                    <a:pt x="12736" y="28050"/>
                  </a:cubicBezTo>
                  <a:lnTo>
                    <a:pt x="12756" y="28042"/>
                  </a:lnTo>
                  <a:lnTo>
                    <a:pt x="12757" y="28040"/>
                  </a:lnTo>
                  <a:cubicBezTo>
                    <a:pt x="13154" y="27846"/>
                    <a:pt x="13468" y="27487"/>
                    <a:pt x="13590" y="27026"/>
                  </a:cubicBezTo>
                  <a:lnTo>
                    <a:pt x="19454" y="4681"/>
                  </a:lnTo>
                  <a:cubicBezTo>
                    <a:pt x="19675" y="3841"/>
                    <a:pt x="19172" y="2982"/>
                    <a:pt x="18333" y="2763"/>
                  </a:cubicBezTo>
                  <a:lnTo>
                    <a:pt x="8005" y="52"/>
                  </a:lnTo>
                  <a:cubicBezTo>
                    <a:pt x="7872" y="17"/>
                    <a:pt x="7738" y="0"/>
                    <a:pt x="76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1"/>
            <p:cNvSpPr/>
            <p:nvPr/>
          </p:nvSpPr>
          <p:spPr>
            <a:xfrm>
              <a:off x="720000" y="3361625"/>
              <a:ext cx="500200" cy="721225"/>
            </a:xfrm>
            <a:custGeom>
              <a:avLst/>
              <a:gdLst/>
              <a:ahLst/>
              <a:cxnLst/>
              <a:rect l="l" t="t" r="r" b="b"/>
              <a:pathLst>
                <a:path w="20008" h="28849" extrusionOk="0">
                  <a:moveTo>
                    <a:pt x="6725" y="1"/>
                  </a:moveTo>
                  <a:cubicBezTo>
                    <a:pt x="6679" y="1"/>
                    <a:pt x="6636" y="31"/>
                    <a:pt x="6624" y="78"/>
                  </a:cubicBezTo>
                  <a:lnTo>
                    <a:pt x="15" y="25261"/>
                  </a:lnTo>
                  <a:cubicBezTo>
                    <a:pt x="1" y="25318"/>
                    <a:pt x="34" y="25375"/>
                    <a:pt x="90" y="25389"/>
                  </a:cubicBezTo>
                  <a:lnTo>
                    <a:pt x="13256" y="28845"/>
                  </a:lnTo>
                  <a:cubicBezTo>
                    <a:pt x="13265" y="28847"/>
                    <a:pt x="13274" y="28848"/>
                    <a:pt x="13283" y="28848"/>
                  </a:cubicBezTo>
                  <a:cubicBezTo>
                    <a:pt x="13329" y="28848"/>
                    <a:pt x="13372" y="28817"/>
                    <a:pt x="13384" y="28770"/>
                  </a:cubicBezTo>
                  <a:lnTo>
                    <a:pt x="19993" y="3586"/>
                  </a:lnTo>
                  <a:cubicBezTo>
                    <a:pt x="20008" y="3531"/>
                    <a:pt x="19974" y="3474"/>
                    <a:pt x="19918" y="3459"/>
                  </a:cubicBezTo>
                  <a:lnTo>
                    <a:pt x="6752" y="4"/>
                  </a:lnTo>
                  <a:cubicBezTo>
                    <a:pt x="6743" y="2"/>
                    <a:pt x="6734" y="1"/>
                    <a:pt x="6725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1"/>
            <p:cNvSpPr/>
            <p:nvPr/>
          </p:nvSpPr>
          <p:spPr>
            <a:xfrm>
              <a:off x="837125" y="3413050"/>
              <a:ext cx="335800" cy="352250"/>
            </a:xfrm>
            <a:custGeom>
              <a:avLst/>
              <a:gdLst/>
              <a:ahLst/>
              <a:cxnLst/>
              <a:rect l="l" t="t" r="r" b="b"/>
              <a:pathLst>
                <a:path w="13432" h="14090" extrusionOk="0">
                  <a:moveTo>
                    <a:pt x="3020" y="1"/>
                  </a:moveTo>
                  <a:cubicBezTo>
                    <a:pt x="2994" y="1"/>
                    <a:pt x="2970" y="18"/>
                    <a:pt x="2963" y="46"/>
                  </a:cubicBezTo>
                  <a:lnTo>
                    <a:pt x="9" y="11299"/>
                  </a:lnTo>
                  <a:cubicBezTo>
                    <a:pt x="1" y="11332"/>
                    <a:pt x="19" y="11365"/>
                    <a:pt x="52" y="11373"/>
                  </a:cubicBezTo>
                  <a:lnTo>
                    <a:pt x="10395" y="14088"/>
                  </a:lnTo>
                  <a:cubicBezTo>
                    <a:pt x="10400" y="14089"/>
                    <a:pt x="10405" y="14090"/>
                    <a:pt x="10411" y="14090"/>
                  </a:cubicBezTo>
                  <a:cubicBezTo>
                    <a:pt x="10437" y="14090"/>
                    <a:pt x="10462" y="14072"/>
                    <a:pt x="10469" y="14045"/>
                  </a:cubicBezTo>
                  <a:lnTo>
                    <a:pt x="13423" y="2790"/>
                  </a:lnTo>
                  <a:cubicBezTo>
                    <a:pt x="13431" y="2758"/>
                    <a:pt x="13411" y="2726"/>
                    <a:pt x="13379" y="2718"/>
                  </a:cubicBezTo>
                  <a:lnTo>
                    <a:pt x="3036" y="3"/>
                  </a:lnTo>
                  <a:cubicBezTo>
                    <a:pt x="3031" y="2"/>
                    <a:pt x="3025" y="1"/>
                    <a:pt x="302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1"/>
            <p:cNvSpPr/>
            <p:nvPr/>
          </p:nvSpPr>
          <p:spPr>
            <a:xfrm>
              <a:off x="932775" y="3523400"/>
              <a:ext cx="144425" cy="131600"/>
            </a:xfrm>
            <a:custGeom>
              <a:avLst/>
              <a:gdLst/>
              <a:ahLst/>
              <a:cxnLst/>
              <a:rect l="l" t="t" r="r" b="b"/>
              <a:pathLst>
                <a:path w="5777" h="5264" extrusionOk="0">
                  <a:moveTo>
                    <a:pt x="2888" y="1"/>
                  </a:moveTo>
                  <a:cubicBezTo>
                    <a:pt x="2215" y="1"/>
                    <a:pt x="1542" y="258"/>
                    <a:pt x="1028" y="772"/>
                  </a:cubicBezTo>
                  <a:cubicBezTo>
                    <a:pt x="1" y="1799"/>
                    <a:pt x="1" y="3465"/>
                    <a:pt x="1028" y="4493"/>
                  </a:cubicBezTo>
                  <a:cubicBezTo>
                    <a:pt x="1542" y="5007"/>
                    <a:pt x="2215" y="5263"/>
                    <a:pt x="2888" y="5263"/>
                  </a:cubicBezTo>
                  <a:cubicBezTo>
                    <a:pt x="3562" y="5263"/>
                    <a:pt x="4235" y="5007"/>
                    <a:pt x="4749" y="4493"/>
                  </a:cubicBezTo>
                  <a:cubicBezTo>
                    <a:pt x="5776" y="3465"/>
                    <a:pt x="5776" y="1799"/>
                    <a:pt x="4749" y="772"/>
                  </a:cubicBezTo>
                  <a:cubicBezTo>
                    <a:pt x="4235" y="258"/>
                    <a:pt x="3562" y="1"/>
                    <a:pt x="2888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1"/>
            <p:cNvSpPr/>
            <p:nvPr/>
          </p:nvSpPr>
          <p:spPr>
            <a:xfrm>
              <a:off x="977250" y="3552750"/>
              <a:ext cx="62450" cy="62625"/>
            </a:xfrm>
            <a:custGeom>
              <a:avLst/>
              <a:gdLst/>
              <a:ahLst/>
              <a:cxnLst/>
              <a:rect l="l" t="t" r="r" b="b"/>
              <a:pathLst>
                <a:path w="2498" h="2505" extrusionOk="0">
                  <a:moveTo>
                    <a:pt x="658" y="0"/>
                  </a:moveTo>
                  <a:lnTo>
                    <a:pt x="1" y="2505"/>
                  </a:lnTo>
                  <a:lnTo>
                    <a:pt x="1" y="2505"/>
                  </a:lnTo>
                  <a:lnTo>
                    <a:pt x="2498" y="1821"/>
                  </a:lnTo>
                  <a:lnTo>
                    <a:pt x="6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1"/>
            <p:cNvSpPr/>
            <p:nvPr/>
          </p:nvSpPr>
          <p:spPr>
            <a:xfrm>
              <a:off x="821675" y="3724600"/>
              <a:ext cx="53025" cy="47875"/>
            </a:xfrm>
            <a:custGeom>
              <a:avLst/>
              <a:gdLst/>
              <a:ahLst/>
              <a:cxnLst/>
              <a:rect l="l" t="t" r="r" b="b"/>
              <a:pathLst>
                <a:path w="2121" h="1915" extrusionOk="0">
                  <a:moveTo>
                    <a:pt x="1060" y="0"/>
                  </a:moveTo>
                  <a:cubicBezTo>
                    <a:pt x="635" y="0"/>
                    <a:pt x="248" y="284"/>
                    <a:pt x="135" y="714"/>
                  </a:cubicBezTo>
                  <a:cubicBezTo>
                    <a:pt x="1" y="1225"/>
                    <a:pt x="307" y="1749"/>
                    <a:pt x="817" y="1883"/>
                  </a:cubicBezTo>
                  <a:cubicBezTo>
                    <a:pt x="899" y="1904"/>
                    <a:pt x="981" y="1914"/>
                    <a:pt x="1061" y="1914"/>
                  </a:cubicBezTo>
                  <a:cubicBezTo>
                    <a:pt x="1485" y="1914"/>
                    <a:pt x="1873" y="1630"/>
                    <a:pt x="1986" y="1200"/>
                  </a:cubicBezTo>
                  <a:cubicBezTo>
                    <a:pt x="2120" y="688"/>
                    <a:pt x="1814" y="166"/>
                    <a:pt x="1303" y="32"/>
                  </a:cubicBezTo>
                  <a:cubicBezTo>
                    <a:pt x="1222" y="10"/>
                    <a:pt x="1140" y="0"/>
                    <a:pt x="1060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1"/>
            <p:cNvSpPr/>
            <p:nvPr/>
          </p:nvSpPr>
          <p:spPr>
            <a:xfrm>
              <a:off x="888800" y="3742200"/>
              <a:ext cx="53000" cy="47875"/>
            </a:xfrm>
            <a:custGeom>
              <a:avLst/>
              <a:gdLst/>
              <a:ahLst/>
              <a:cxnLst/>
              <a:rect l="l" t="t" r="r" b="b"/>
              <a:pathLst>
                <a:path w="2120" h="1915" extrusionOk="0">
                  <a:moveTo>
                    <a:pt x="1059" y="1"/>
                  </a:moveTo>
                  <a:cubicBezTo>
                    <a:pt x="635" y="1"/>
                    <a:pt x="247" y="285"/>
                    <a:pt x="134" y="715"/>
                  </a:cubicBezTo>
                  <a:cubicBezTo>
                    <a:pt x="0" y="1226"/>
                    <a:pt x="306" y="1749"/>
                    <a:pt x="817" y="1883"/>
                  </a:cubicBezTo>
                  <a:cubicBezTo>
                    <a:pt x="898" y="1905"/>
                    <a:pt x="980" y="1915"/>
                    <a:pt x="1060" y="1915"/>
                  </a:cubicBezTo>
                  <a:cubicBezTo>
                    <a:pt x="1485" y="1915"/>
                    <a:pt x="1873" y="1630"/>
                    <a:pt x="1985" y="1201"/>
                  </a:cubicBezTo>
                  <a:cubicBezTo>
                    <a:pt x="2120" y="690"/>
                    <a:pt x="1814" y="166"/>
                    <a:pt x="1303" y="32"/>
                  </a:cubicBezTo>
                  <a:cubicBezTo>
                    <a:pt x="1221" y="11"/>
                    <a:pt x="1140" y="1"/>
                    <a:pt x="1059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1"/>
            <p:cNvSpPr/>
            <p:nvPr/>
          </p:nvSpPr>
          <p:spPr>
            <a:xfrm>
              <a:off x="955925" y="3759800"/>
              <a:ext cx="52975" cy="47900"/>
            </a:xfrm>
            <a:custGeom>
              <a:avLst/>
              <a:gdLst/>
              <a:ahLst/>
              <a:cxnLst/>
              <a:rect l="l" t="t" r="r" b="b"/>
              <a:pathLst>
                <a:path w="2119" h="1916" extrusionOk="0">
                  <a:moveTo>
                    <a:pt x="1059" y="1"/>
                  </a:moveTo>
                  <a:cubicBezTo>
                    <a:pt x="635" y="1"/>
                    <a:pt x="247" y="286"/>
                    <a:pt x="134" y="715"/>
                  </a:cubicBezTo>
                  <a:cubicBezTo>
                    <a:pt x="1" y="1226"/>
                    <a:pt x="305" y="1749"/>
                    <a:pt x="817" y="1884"/>
                  </a:cubicBezTo>
                  <a:cubicBezTo>
                    <a:pt x="899" y="1905"/>
                    <a:pt x="980" y="1915"/>
                    <a:pt x="1061" y="1915"/>
                  </a:cubicBezTo>
                  <a:cubicBezTo>
                    <a:pt x="1485" y="1915"/>
                    <a:pt x="1873" y="1631"/>
                    <a:pt x="1986" y="1201"/>
                  </a:cubicBezTo>
                  <a:cubicBezTo>
                    <a:pt x="2119" y="690"/>
                    <a:pt x="1814" y="167"/>
                    <a:pt x="1302" y="33"/>
                  </a:cubicBezTo>
                  <a:cubicBezTo>
                    <a:pt x="1221" y="11"/>
                    <a:pt x="1139" y="1"/>
                    <a:pt x="1059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1"/>
            <p:cNvSpPr/>
            <p:nvPr/>
          </p:nvSpPr>
          <p:spPr>
            <a:xfrm>
              <a:off x="804850" y="3797450"/>
              <a:ext cx="266300" cy="94175"/>
            </a:xfrm>
            <a:custGeom>
              <a:avLst/>
              <a:gdLst/>
              <a:ahLst/>
              <a:cxnLst/>
              <a:rect l="l" t="t" r="r" b="b"/>
              <a:pathLst>
                <a:path w="10652" h="3767" extrusionOk="0">
                  <a:moveTo>
                    <a:pt x="757" y="0"/>
                  </a:moveTo>
                  <a:cubicBezTo>
                    <a:pt x="454" y="0"/>
                    <a:pt x="177" y="204"/>
                    <a:pt x="96" y="511"/>
                  </a:cubicBezTo>
                  <a:cubicBezTo>
                    <a:pt x="1" y="876"/>
                    <a:pt x="219" y="1249"/>
                    <a:pt x="584" y="1345"/>
                  </a:cubicBezTo>
                  <a:lnTo>
                    <a:pt x="9722" y="3744"/>
                  </a:lnTo>
                  <a:cubicBezTo>
                    <a:pt x="9780" y="3759"/>
                    <a:pt x="9838" y="3766"/>
                    <a:pt x="9895" y="3766"/>
                  </a:cubicBezTo>
                  <a:cubicBezTo>
                    <a:pt x="10199" y="3766"/>
                    <a:pt x="10476" y="3563"/>
                    <a:pt x="10556" y="3256"/>
                  </a:cubicBezTo>
                  <a:cubicBezTo>
                    <a:pt x="10652" y="2890"/>
                    <a:pt x="10433" y="2517"/>
                    <a:pt x="10069" y="2421"/>
                  </a:cubicBezTo>
                  <a:lnTo>
                    <a:pt x="931" y="23"/>
                  </a:lnTo>
                  <a:cubicBezTo>
                    <a:pt x="873" y="8"/>
                    <a:pt x="814" y="0"/>
                    <a:pt x="757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1"/>
            <p:cNvSpPr/>
            <p:nvPr/>
          </p:nvSpPr>
          <p:spPr>
            <a:xfrm>
              <a:off x="790550" y="3852000"/>
              <a:ext cx="266300" cy="94150"/>
            </a:xfrm>
            <a:custGeom>
              <a:avLst/>
              <a:gdLst/>
              <a:ahLst/>
              <a:cxnLst/>
              <a:rect l="l" t="t" r="r" b="b"/>
              <a:pathLst>
                <a:path w="10652" h="3766" extrusionOk="0">
                  <a:moveTo>
                    <a:pt x="757" y="0"/>
                  </a:moveTo>
                  <a:cubicBezTo>
                    <a:pt x="453" y="0"/>
                    <a:pt x="177" y="204"/>
                    <a:pt x="96" y="511"/>
                  </a:cubicBezTo>
                  <a:cubicBezTo>
                    <a:pt x="0" y="875"/>
                    <a:pt x="219" y="1249"/>
                    <a:pt x="584" y="1345"/>
                  </a:cubicBezTo>
                  <a:lnTo>
                    <a:pt x="9721" y="3743"/>
                  </a:lnTo>
                  <a:cubicBezTo>
                    <a:pt x="9779" y="3759"/>
                    <a:pt x="9838" y="3766"/>
                    <a:pt x="9895" y="3766"/>
                  </a:cubicBezTo>
                  <a:cubicBezTo>
                    <a:pt x="10198" y="3766"/>
                    <a:pt x="10475" y="3563"/>
                    <a:pt x="10556" y="3255"/>
                  </a:cubicBezTo>
                  <a:cubicBezTo>
                    <a:pt x="10652" y="2890"/>
                    <a:pt x="10433" y="2517"/>
                    <a:pt x="10068" y="2421"/>
                  </a:cubicBezTo>
                  <a:lnTo>
                    <a:pt x="930" y="23"/>
                  </a:lnTo>
                  <a:cubicBezTo>
                    <a:pt x="872" y="7"/>
                    <a:pt x="814" y="0"/>
                    <a:pt x="757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1"/>
            <p:cNvSpPr/>
            <p:nvPr/>
          </p:nvSpPr>
          <p:spPr>
            <a:xfrm>
              <a:off x="776200" y="3906525"/>
              <a:ext cx="266350" cy="94150"/>
            </a:xfrm>
            <a:custGeom>
              <a:avLst/>
              <a:gdLst/>
              <a:ahLst/>
              <a:cxnLst/>
              <a:rect l="l" t="t" r="r" b="b"/>
              <a:pathLst>
                <a:path w="10654" h="3766" extrusionOk="0">
                  <a:moveTo>
                    <a:pt x="758" y="1"/>
                  </a:moveTo>
                  <a:cubicBezTo>
                    <a:pt x="455" y="1"/>
                    <a:pt x="178" y="204"/>
                    <a:pt x="98" y="510"/>
                  </a:cubicBezTo>
                  <a:cubicBezTo>
                    <a:pt x="1" y="876"/>
                    <a:pt x="219" y="1249"/>
                    <a:pt x="585" y="1345"/>
                  </a:cubicBezTo>
                  <a:lnTo>
                    <a:pt x="9722" y="3743"/>
                  </a:lnTo>
                  <a:cubicBezTo>
                    <a:pt x="9780" y="3758"/>
                    <a:pt x="9839" y="3766"/>
                    <a:pt x="9896" y="3766"/>
                  </a:cubicBezTo>
                  <a:cubicBezTo>
                    <a:pt x="10200" y="3766"/>
                    <a:pt x="10477" y="3563"/>
                    <a:pt x="10558" y="3256"/>
                  </a:cubicBezTo>
                  <a:cubicBezTo>
                    <a:pt x="10653" y="2891"/>
                    <a:pt x="10435" y="2518"/>
                    <a:pt x="10070" y="2422"/>
                  </a:cubicBezTo>
                  <a:lnTo>
                    <a:pt x="932" y="24"/>
                  </a:lnTo>
                  <a:cubicBezTo>
                    <a:pt x="874" y="8"/>
                    <a:pt x="815" y="1"/>
                    <a:pt x="758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01" name="Google Shape;60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4166604">
            <a:off x="7743849" y="4121407"/>
            <a:ext cx="1993699" cy="12159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2" name="Google Shape;602;p41"/>
          <p:cNvGrpSpPr/>
          <p:nvPr/>
        </p:nvGrpSpPr>
        <p:grpSpPr>
          <a:xfrm rot="-562570">
            <a:off x="-113560" y="408918"/>
            <a:ext cx="635717" cy="537668"/>
            <a:chOff x="1488250" y="1650750"/>
            <a:chExt cx="211450" cy="178850"/>
          </a:xfrm>
        </p:grpSpPr>
        <p:sp>
          <p:nvSpPr>
            <p:cNvPr id="603" name="Google Shape;603;p41"/>
            <p:cNvSpPr/>
            <p:nvPr/>
          </p:nvSpPr>
          <p:spPr>
            <a:xfrm>
              <a:off x="1520850" y="1650750"/>
              <a:ext cx="178850" cy="178850"/>
            </a:xfrm>
            <a:custGeom>
              <a:avLst/>
              <a:gdLst/>
              <a:ahLst/>
              <a:cxnLst/>
              <a:rect l="l" t="t" r="r" b="b"/>
              <a:pathLst>
                <a:path w="7154" h="7154" extrusionOk="0">
                  <a:moveTo>
                    <a:pt x="1388" y="0"/>
                  </a:moveTo>
                  <a:cubicBezTo>
                    <a:pt x="621" y="0"/>
                    <a:pt x="0" y="621"/>
                    <a:pt x="0" y="1387"/>
                  </a:cubicBezTo>
                  <a:lnTo>
                    <a:pt x="0" y="5766"/>
                  </a:lnTo>
                  <a:cubicBezTo>
                    <a:pt x="0" y="6532"/>
                    <a:pt x="621" y="7153"/>
                    <a:pt x="1388" y="7153"/>
                  </a:cubicBezTo>
                  <a:lnTo>
                    <a:pt x="5766" y="7153"/>
                  </a:lnTo>
                  <a:cubicBezTo>
                    <a:pt x="6532" y="7153"/>
                    <a:pt x="7153" y="6532"/>
                    <a:pt x="7153" y="5766"/>
                  </a:cubicBezTo>
                  <a:lnTo>
                    <a:pt x="7153" y="1387"/>
                  </a:lnTo>
                  <a:cubicBezTo>
                    <a:pt x="7153" y="621"/>
                    <a:pt x="6532" y="0"/>
                    <a:pt x="57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1"/>
            <p:cNvSpPr/>
            <p:nvPr/>
          </p:nvSpPr>
          <p:spPr>
            <a:xfrm>
              <a:off x="1488250" y="1650750"/>
              <a:ext cx="178850" cy="178850"/>
            </a:xfrm>
            <a:custGeom>
              <a:avLst/>
              <a:gdLst/>
              <a:ahLst/>
              <a:cxnLst/>
              <a:rect l="l" t="t" r="r" b="b"/>
              <a:pathLst>
                <a:path w="7154" h="7154" extrusionOk="0">
                  <a:moveTo>
                    <a:pt x="103" y="0"/>
                  </a:moveTo>
                  <a:cubicBezTo>
                    <a:pt x="46" y="0"/>
                    <a:pt x="1" y="46"/>
                    <a:pt x="1" y="102"/>
                  </a:cubicBezTo>
                  <a:lnTo>
                    <a:pt x="1" y="7050"/>
                  </a:lnTo>
                  <a:cubicBezTo>
                    <a:pt x="1" y="7106"/>
                    <a:pt x="46" y="7153"/>
                    <a:pt x="103" y="7153"/>
                  </a:cubicBezTo>
                  <a:lnTo>
                    <a:pt x="7052" y="7153"/>
                  </a:lnTo>
                  <a:cubicBezTo>
                    <a:pt x="7108" y="7153"/>
                    <a:pt x="7153" y="7106"/>
                    <a:pt x="7153" y="7050"/>
                  </a:cubicBezTo>
                  <a:lnTo>
                    <a:pt x="7153" y="102"/>
                  </a:lnTo>
                  <a:cubicBezTo>
                    <a:pt x="7153" y="46"/>
                    <a:pt x="7108" y="0"/>
                    <a:pt x="7052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1"/>
            <p:cNvSpPr/>
            <p:nvPr/>
          </p:nvSpPr>
          <p:spPr>
            <a:xfrm>
              <a:off x="1549425" y="1705750"/>
              <a:ext cx="61650" cy="68825"/>
            </a:xfrm>
            <a:custGeom>
              <a:avLst/>
              <a:gdLst/>
              <a:ahLst/>
              <a:cxnLst/>
              <a:rect l="l" t="t" r="r" b="b"/>
              <a:pathLst>
                <a:path w="2466" h="2753" extrusionOk="0">
                  <a:moveTo>
                    <a:pt x="191" y="1"/>
                  </a:moveTo>
                  <a:cubicBezTo>
                    <a:pt x="91" y="1"/>
                    <a:pt x="0" y="80"/>
                    <a:pt x="0" y="192"/>
                  </a:cubicBezTo>
                  <a:lnTo>
                    <a:pt x="0" y="2562"/>
                  </a:lnTo>
                  <a:cubicBezTo>
                    <a:pt x="0" y="2673"/>
                    <a:pt x="92" y="2752"/>
                    <a:pt x="191" y="2752"/>
                  </a:cubicBezTo>
                  <a:cubicBezTo>
                    <a:pt x="223" y="2752"/>
                    <a:pt x="255" y="2744"/>
                    <a:pt x="286" y="2727"/>
                  </a:cubicBezTo>
                  <a:lnTo>
                    <a:pt x="2338" y="1541"/>
                  </a:lnTo>
                  <a:cubicBezTo>
                    <a:pt x="2465" y="1468"/>
                    <a:pt x="2465" y="1285"/>
                    <a:pt x="2338" y="1212"/>
                  </a:cubicBezTo>
                  <a:lnTo>
                    <a:pt x="286" y="27"/>
                  </a:lnTo>
                  <a:cubicBezTo>
                    <a:pt x="255" y="9"/>
                    <a:pt x="223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27333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4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52047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 dirty="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NEDİR?</a:t>
            </a:r>
            <a:endParaRPr sz="2800" dirty="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88" name="Google Shape;588;p41"/>
          <p:cNvSpPr txBox="1">
            <a:spLocks noGrp="1"/>
          </p:cNvSpPr>
          <p:nvPr>
            <p:ph type="body" idx="1"/>
          </p:nvPr>
        </p:nvSpPr>
        <p:spPr>
          <a:xfrm>
            <a:off x="682247" y="1840984"/>
            <a:ext cx="7704000" cy="21646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500" dirty="0">
                <a:solidFill>
                  <a:schemeClr val="accent3"/>
                </a:solidFill>
              </a:rPr>
              <a:t>TEKNOLOJİ;</a:t>
            </a:r>
            <a:r>
              <a:rPr lang="tr-TR" sz="1500" dirty="0">
                <a:solidFill>
                  <a:schemeClr val="dk1"/>
                </a:solidFill>
              </a:rPr>
              <a:t> insanların ihtiyaçları yönünde oluşturulmuş ve yine insanlar tarafından gerçekleştirilmiş her türlü araç-gereç ve bu araç gereçlerin tasarlanmasında kullanılan bilgiye denir.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tr-TR" sz="15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500" dirty="0">
                <a:solidFill>
                  <a:schemeClr val="accent3"/>
                </a:solidFill>
              </a:rPr>
              <a:t>DİJİTAL TEKNOLOJİ; </a:t>
            </a:r>
            <a:r>
              <a:rPr lang="tr-TR" sz="1500" dirty="0">
                <a:solidFill>
                  <a:schemeClr val="dk1"/>
                </a:solidFill>
              </a:rPr>
              <a:t>teknolojik ürünlerin programlanması sonucu çalışan teknoloji türüdür.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tr-TR" sz="1500" dirty="0">
              <a:solidFill>
                <a:schemeClr val="dk1"/>
              </a:solidFill>
            </a:endParaRPr>
          </a:p>
        </p:txBody>
      </p:sp>
      <p:grpSp>
        <p:nvGrpSpPr>
          <p:cNvPr id="589" name="Google Shape;589;p41"/>
          <p:cNvGrpSpPr/>
          <p:nvPr/>
        </p:nvGrpSpPr>
        <p:grpSpPr>
          <a:xfrm>
            <a:off x="155948" y="4155805"/>
            <a:ext cx="602875" cy="840852"/>
            <a:chOff x="720000" y="3359225"/>
            <a:chExt cx="518825" cy="723625"/>
          </a:xfrm>
        </p:grpSpPr>
        <p:sp>
          <p:nvSpPr>
            <p:cNvPr id="590" name="Google Shape;590;p41"/>
            <p:cNvSpPr/>
            <p:nvPr/>
          </p:nvSpPr>
          <p:spPr>
            <a:xfrm>
              <a:off x="746950" y="3359225"/>
              <a:ext cx="491875" cy="710925"/>
            </a:xfrm>
            <a:custGeom>
              <a:avLst/>
              <a:gdLst/>
              <a:ahLst/>
              <a:cxnLst/>
              <a:rect l="l" t="t" r="r" b="b"/>
              <a:pathLst>
                <a:path w="19675" h="28437" extrusionOk="0">
                  <a:moveTo>
                    <a:pt x="7607" y="0"/>
                  </a:moveTo>
                  <a:cubicBezTo>
                    <a:pt x="7354" y="0"/>
                    <a:pt x="7109" y="62"/>
                    <a:pt x="6889" y="175"/>
                  </a:cubicBezTo>
                  <a:lnTo>
                    <a:pt x="6887" y="174"/>
                  </a:lnTo>
                  <a:lnTo>
                    <a:pt x="6005" y="580"/>
                  </a:lnTo>
                  <a:lnTo>
                    <a:pt x="5895" y="1900"/>
                  </a:lnTo>
                  <a:lnTo>
                    <a:pt x="221" y="23518"/>
                  </a:lnTo>
                  <a:cubicBezTo>
                    <a:pt x="0" y="24358"/>
                    <a:pt x="503" y="25217"/>
                    <a:pt x="1343" y="25438"/>
                  </a:cubicBezTo>
                  <a:lnTo>
                    <a:pt x="11670" y="28148"/>
                  </a:lnTo>
                  <a:cubicBezTo>
                    <a:pt x="11713" y="28159"/>
                    <a:pt x="11757" y="28168"/>
                    <a:pt x="11800" y="28175"/>
                  </a:cubicBezTo>
                  <a:lnTo>
                    <a:pt x="11895" y="28436"/>
                  </a:lnTo>
                  <a:lnTo>
                    <a:pt x="12719" y="28058"/>
                  </a:lnTo>
                  <a:cubicBezTo>
                    <a:pt x="12724" y="28055"/>
                    <a:pt x="12731" y="28053"/>
                    <a:pt x="12736" y="28050"/>
                  </a:cubicBezTo>
                  <a:lnTo>
                    <a:pt x="12756" y="28042"/>
                  </a:lnTo>
                  <a:lnTo>
                    <a:pt x="12757" y="28040"/>
                  </a:lnTo>
                  <a:cubicBezTo>
                    <a:pt x="13154" y="27846"/>
                    <a:pt x="13468" y="27487"/>
                    <a:pt x="13590" y="27026"/>
                  </a:cubicBezTo>
                  <a:lnTo>
                    <a:pt x="19454" y="4681"/>
                  </a:lnTo>
                  <a:cubicBezTo>
                    <a:pt x="19675" y="3841"/>
                    <a:pt x="19172" y="2982"/>
                    <a:pt x="18333" y="2763"/>
                  </a:cubicBezTo>
                  <a:lnTo>
                    <a:pt x="8005" y="52"/>
                  </a:lnTo>
                  <a:cubicBezTo>
                    <a:pt x="7872" y="17"/>
                    <a:pt x="7738" y="0"/>
                    <a:pt x="76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1"/>
            <p:cNvSpPr/>
            <p:nvPr/>
          </p:nvSpPr>
          <p:spPr>
            <a:xfrm>
              <a:off x="720000" y="3361625"/>
              <a:ext cx="500200" cy="721225"/>
            </a:xfrm>
            <a:custGeom>
              <a:avLst/>
              <a:gdLst/>
              <a:ahLst/>
              <a:cxnLst/>
              <a:rect l="l" t="t" r="r" b="b"/>
              <a:pathLst>
                <a:path w="20008" h="28849" extrusionOk="0">
                  <a:moveTo>
                    <a:pt x="6725" y="1"/>
                  </a:moveTo>
                  <a:cubicBezTo>
                    <a:pt x="6679" y="1"/>
                    <a:pt x="6636" y="31"/>
                    <a:pt x="6624" y="78"/>
                  </a:cubicBezTo>
                  <a:lnTo>
                    <a:pt x="15" y="25261"/>
                  </a:lnTo>
                  <a:cubicBezTo>
                    <a:pt x="1" y="25318"/>
                    <a:pt x="34" y="25375"/>
                    <a:pt x="90" y="25389"/>
                  </a:cubicBezTo>
                  <a:lnTo>
                    <a:pt x="13256" y="28845"/>
                  </a:lnTo>
                  <a:cubicBezTo>
                    <a:pt x="13265" y="28847"/>
                    <a:pt x="13274" y="28848"/>
                    <a:pt x="13283" y="28848"/>
                  </a:cubicBezTo>
                  <a:cubicBezTo>
                    <a:pt x="13329" y="28848"/>
                    <a:pt x="13372" y="28817"/>
                    <a:pt x="13384" y="28770"/>
                  </a:cubicBezTo>
                  <a:lnTo>
                    <a:pt x="19993" y="3586"/>
                  </a:lnTo>
                  <a:cubicBezTo>
                    <a:pt x="20008" y="3531"/>
                    <a:pt x="19974" y="3474"/>
                    <a:pt x="19918" y="3459"/>
                  </a:cubicBezTo>
                  <a:lnTo>
                    <a:pt x="6752" y="4"/>
                  </a:lnTo>
                  <a:cubicBezTo>
                    <a:pt x="6743" y="2"/>
                    <a:pt x="6734" y="1"/>
                    <a:pt x="6725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1"/>
            <p:cNvSpPr/>
            <p:nvPr/>
          </p:nvSpPr>
          <p:spPr>
            <a:xfrm>
              <a:off x="837125" y="3413050"/>
              <a:ext cx="335800" cy="352250"/>
            </a:xfrm>
            <a:custGeom>
              <a:avLst/>
              <a:gdLst/>
              <a:ahLst/>
              <a:cxnLst/>
              <a:rect l="l" t="t" r="r" b="b"/>
              <a:pathLst>
                <a:path w="13432" h="14090" extrusionOk="0">
                  <a:moveTo>
                    <a:pt x="3020" y="1"/>
                  </a:moveTo>
                  <a:cubicBezTo>
                    <a:pt x="2994" y="1"/>
                    <a:pt x="2970" y="18"/>
                    <a:pt x="2963" y="46"/>
                  </a:cubicBezTo>
                  <a:lnTo>
                    <a:pt x="9" y="11299"/>
                  </a:lnTo>
                  <a:cubicBezTo>
                    <a:pt x="1" y="11332"/>
                    <a:pt x="19" y="11365"/>
                    <a:pt x="52" y="11373"/>
                  </a:cubicBezTo>
                  <a:lnTo>
                    <a:pt x="10395" y="14088"/>
                  </a:lnTo>
                  <a:cubicBezTo>
                    <a:pt x="10400" y="14089"/>
                    <a:pt x="10405" y="14090"/>
                    <a:pt x="10411" y="14090"/>
                  </a:cubicBezTo>
                  <a:cubicBezTo>
                    <a:pt x="10437" y="14090"/>
                    <a:pt x="10462" y="14072"/>
                    <a:pt x="10469" y="14045"/>
                  </a:cubicBezTo>
                  <a:lnTo>
                    <a:pt x="13423" y="2790"/>
                  </a:lnTo>
                  <a:cubicBezTo>
                    <a:pt x="13431" y="2758"/>
                    <a:pt x="13411" y="2726"/>
                    <a:pt x="13379" y="2718"/>
                  </a:cubicBezTo>
                  <a:lnTo>
                    <a:pt x="3036" y="3"/>
                  </a:lnTo>
                  <a:cubicBezTo>
                    <a:pt x="3031" y="2"/>
                    <a:pt x="3025" y="1"/>
                    <a:pt x="302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1"/>
            <p:cNvSpPr/>
            <p:nvPr/>
          </p:nvSpPr>
          <p:spPr>
            <a:xfrm>
              <a:off x="932775" y="3523400"/>
              <a:ext cx="144425" cy="131600"/>
            </a:xfrm>
            <a:custGeom>
              <a:avLst/>
              <a:gdLst/>
              <a:ahLst/>
              <a:cxnLst/>
              <a:rect l="l" t="t" r="r" b="b"/>
              <a:pathLst>
                <a:path w="5777" h="5264" extrusionOk="0">
                  <a:moveTo>
                    <a:pt x="2888" y="1"/>
                  </a:moveTo>
                  <a:cubicBezTo>
                    <a:pt x="2215" y="1"/>
                    <a:pt x="1542" y="258"/>
                    <a:pt x="1028" y="772"/>
                  </a:cubicBezTo>
                  <a:cubicBezTo>
                    <a:pt x="1" y="1799"/>
                    <a:pt x="1" y="3465"/>
                    <a:pt x="1028" y="4493"/>
                  </a:cubicBezTo>
                  <a:cubicBezTo>
                    <a:pt x="1542" y="5007"/>
                    <a:pt x="2215" y="5263"/>
                    <a:pt x="2888" y="5263"/>
                  </a:cubicBezTo>
                  <a:cubicBezTo>
                    <a:pt x="3562" y="5263"/>
                    <a:pt x="4235" y="5007"/>
                    <a:pt x="4749" y="4493"/>
                  </a:cubicBezTo>
                  <a:cubicBezTo>
                    <a:pt x="5776" y="3465"/>
                    <a:pt x="5776" y="1799"/>
                    <a:pt x="4749" y="772"/>
                  </a:cubicBezTo>
                  <a:cubicBezTo>
                    <a:pt x="4235" y="258"/>
                    <a:pt x="3562" y="1"/>
                    <a:pt x="2888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1"/>
            <p:cNvSpPr/>
            <p:nvPr/>
          </p:nvSpPr>
          <p:spPr>
            <a:xfrm>
              <a:off x="977250" y="3552750"/>
              <a:ext cx="62450" cy="62625"/>
            </a:xfrm>
            <a:custGeom>
              <a:avLst/>
              <a:gdLst/>
              <a:ahLst/>
              <a:cxnLst/>
              <a:rect l="l" t="t" r="r" b="b"/>
              <a:pathLst>
                <a:path w="2498" h="2505" extrusionOk="0">
                  <a:moveTo>
                    <a:pt x="658" y="0"/>
                  </a:moveTo>
                  <a:lnTo>
                    <a:pt x="1" y="2505"/>
                  </a:lnTo>
                  <a:lnTo>
                    <a:pt x="1" y="2505"/>
                  </a:lnTo>
                  <a:lnTo>
                    <a:pt x="2498" y="1821"/>
                  </a:lnTo>
                  <a:lnTo>
                    <a:pt x="6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1"/>
            <p:cNvSpPr/>
            <p:nvPr/>
          </p:nvSpPr>
          <p:spPr>
            <a:xfrm>
              <a:off x="821675" y="3724600"/>
              <a:ext cx="53025" cy="47875"/>
            </a:xfrm>
            <a:custGeom>
              <a:avLst/>
              <a:gdLst/>
              <a:ahLst/>
              <a:cxnLst/>
              <a:rect l="l" t="t" r="r" b="b"/>
              <a:pathLst>
                <a:path w="2121" h="1915" extrusionOk="0">
                  <a:moveTo>
                    <a:pt x="1060" y="0"/>
                  </a:moveTo>
                  <a:cubicBezTo>
                    <a:pt x="635" y="0"/>
                    <a:pt x="248" y="284"/>
                    <a:pt x="135" y="714"/>
                  </a:cubicBezTo>
                  <a:cubicBezTo>
                    <a:pt x="1" y="1225"/>
                    <a:pt x="307" y="1749"/>
                    <a:pt x="817" y="1883"/>
                  </a:cubicBezTo>
                  <a:cubicBezTo>
                    <a:pt x="899" y="1904"/>
                    <a:pt x="981" y="1914"/>
                    <a:pt x="1061" y="1914"/>
                  </a:cubicBezTo>
                  <a:cubicBezTo>
                    <a:pt x="1485" y="1914"/>
                    <a:pt x="1873" y="1630"/>
                    <a:pt x="1986" y="1200"/>
                  </a:cubicBezTo>
                  <a:cubicBezTo>
                    <a:pt x="2120" y="688"/>
                    <a:pt x="1814" y="166"/>
                    <a:pt x="1303" y="32"/>
                  </a:cubicBezTo>
                  <a:cubicBezTo>
                    <a:pt x="1222" y="10"/>
                    <a:pt x="1140" y="0"/>
                    <a:pt x="1060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1"/>
            <p:cNvSpPr/>
            <p:nvPr/>
          </p:nvSpPr>
          <p:spPr>
            <a:xfrm>
              <a:off x="888800" y="3742200"/>
              <a:ext cx="53000" cy="47875"/>
            </a:xfrm>
            <a:custGeom>
              <a:avLst/>
              <a:gdLst/>
              <a:ahLst/>
              <a:cxnLst/>
              <a:rect l="l" t="t" r="r" b="b"/>
              <a:pathLst>
                <a:path w="2120" h="1915" extrusionOk="0">
                  <a:moveTo>
                    <a:pt x="1059" y="1"/>
                  </a:moveTo>
                  <a:cubicBezTo>
                    <a:pt x="635" y="1"/>
                    <a:pt x="247" y="285"/>
                    <a:pt x="134" y="715"/>
                  </a:cubicBezTo>
                  <a:cubicBezTo>
                    <a:pt x="0" y="1226"/>
                    <a:pt x="306" y="1749"/>
                    <a:pt x="817" y="1883"/>
                  </a:cubicBezTo>
                  <a:cubicBezTo>
                    <a:pt x="898" y="1905"/>
                    <a:pt x="980" y="1915"/>
                    <a:pt x="1060" y="1915"/>
                  </a:cubicBezTo>
                  <a:cubicBezTo>
                    <a:pt x="1485" y="1915"/>
                    <a:pt x="1873" y="1630"/>
                    <a:pt x="1985" y="1201"/>
                  </a:cubicBezTo>
                  <a:cubicBezTo>
                    <a:pt x="2120" y="690"/>
                    <a:pt x="1814" y="166"/>
                    <a:pt x="1303" y="32"/>
                  </a:cubicBezTo>
                  <a:cubicBezTo>
                    <a:pt x="1221" y="11"/>
                    <a:pt x="1140" y="1"/>
                    <a:pt x="1059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1"/>
            <p:cNvSpPr/>
            <p:nvPr/>
          </p:nvSpPr>
          <p:spPr>
            <a:xfrm>
              <a:off x="955925" y="3759800"/>
              <a:ext cx="52975" cy="47900"/>
            </a:xfrm>
            <a:custGeom>
              <a:avLst/>
              <a:gdLst/>
              <a:ahLst/>
              <a:cxnLst/>
              <a:rect l="l" t="t" r="r" b="b"/>
              <a:pathLst>
                <a:path w="2119" h="1916" extrusionOk="0">
                  <a:moveTo>
                    <a:pt x="1059" y="1"/>
                  </a:moveTo>
                  <a:cubicBezTo>
                    <a:pt x="635" y="1"/>
                    <a:pt x="247" y="286"/>
                    <a:pt x="134" y="715"/>
                  </a:cubicBezTo>
                  <a:cubicBezTo>
                    <a:pt x="1" y="1226"/>
                    <a:pt x="305" y="1749"/>
                    <a:pt x="817" y="1884"/>
                  </a:cubicBezTo>
                  <a:cubicBezTo>
                    <a:pt x="899" y="1905"/>
                    <a:pt x="980" y="1915"/>
                    <a:pt x="1061" y="1915"/>
                  </a:cubicBezTo>
                  <a:cubicBezTo>
                    <a:pt x="1485" y="1915"/>
                    <a:pt x="1873" y="1631"/>
                    <a:pt x="1986" y="1201"/>
                  </a:cubicBezTo>
                  <a:cubicBezTo>
                    <a:pt x="2119" y="690"/>
                    <a:pt x="1814" y="167"/>
                    <a:pt x="1302" y="33"/>
                  </a:cubicBezTo>
                  <a:cubicBezTo>
                    <a:pt x="1221" y="11"/>
                    <a:pt x="1139" y="1"/>
                    <a:pt x="1059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1"/>
            <p:cNvSpPr/>
            <p:nvPr/>
          </p:nvSpPr>
          <p:spPr>
            <a:xfrm>
              <a:off x="804850" y="3797450"/>
              <a:ext cx="266300" cy="94175"/>
            </a:xfrm>
            <a:custGeom>
              <a:avLst/>
              <a:gdLst/>
              <a:ahLst/>
              <a:cxnLst/>
              <a:rect l="l" t="t" r="r" b="b"/>
              <a:pathLst>
                <a:path w="10652" h="3767" extrusionOk="0">
                  <a:moveTo>
                    <a:pt x="757" y="0"/>
                  </a:moveTo>
                  <a:cubicBezTo>
                    <a:pt x="454" y="0"/>
                    <a:pt x="177" y="204"/>
                    <a:pt x="96" y="511"/>
                  </a:cubicBezTo>
                  <a:cubicBezTo>
                    <a:pt x="1" y="876"/>
                    <a:pt x="219" y="1249"/>
                    <a:pt x="584" y="1345"/>
                  </a:cubicBezTo>
                  <a:lnTo>
                    <a:pt x="9722" y="3744"/>
                  </a:lnTo>
                  <a:cubicBezTo>
                    <a:pt x="9780" y="3759"/>
                    <a:pt x="9838" y="3766"/>
                    <a:pt x="9895" y="3766"/>
                  </a:cubicBezTo>
                  <a:cubicBezTo>
                    <a:pt x="10199" y="3766"/>
                    <a:pt x="10476" y="3563"/>
                    <a:pt x="10556" y="3256"/>
                  </a:cubicBezTo>
                  <a:cubicBezTo>
                    <a:pt x="10652" y="2890"/>
                    <a:pt x="10433" y="2517"/>
                    <a:pt x="10069" y="2421"/>
                  </a:cubicBezTo>
                  <a:lnTo>
                    <a:pt x="931" y="23"/>
                  </a:lnTo>
                  <a:cubicBezTo>
                    <a:pt x="873" y="8"/>
                    <a:pt x="814" y="0"/>
                    <a:pt x="757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1"/>
            <p:cNvSpPr/>
            <p:nvPr/>
          </p:nvSpPr>
          <p:spPr>
            <a:xfrm>
              <a:off x="790550" y="3852000"/>
              <a:ext cx="266300" cy="94150"/>
            </a:xfrm>
            <a:custGeom>
              <a:avLst/>
              <a:gdLst/>
              <a:ahLst/>
              <a:cxnLst/>
              <a:rect l="l" t="t" r="r" b="b"/>
              <a:pathLst>
                <a:path w="10652" h="3766" extrusionOk="0">
                  <a:moveTo>
                    <a:pt x="757" y="0"/>
                  </a:moveTo>
                  <a:cubicBezTo>
                    <a:pt x="453" y="0"/>
                    <a:pt x="177" y="204"/>
                    <a:pt x="96" y="511"/>
                  </a:cubicBezTo>
                  <a:cubicBezTo>
                    <a:pt x="0" y="875"/>
                    <a:pt x="219" y="1249"/>
                    <a:pt x="584" y="1345"/>
                  </a:cubicBezTo>
                  <a:lnTo>
                    <a:pt x="9721" y="3743"/>
                  </a:lnTo>
                  <a:cubicBezTo>
                    <a:pt x="9779" y="3759"/>
                    <a:pt x="9838" y="3766"/>
                    <a:pt x="9895" y="3766"/>
                  </a:cubicBezTo>
                  <a:cubicBezTo>
                    <a:pt x="10198" y="3766"/>
                    <a:pt x="10475" y="3563"/>
                    <a:pt x="10556" y="3255"/>
                  </a:cubicBezTo>
                  <a:cubicBezTo>
                    <a:pt x="10652" y="2890"/>
                    <a:pt x="10433" y="2517"/>
                    <a:pt x="10068" y="2421"/>
                  </a:cubicBezTo>
                  <a:lnTo>
                    <a:pt x="930" y="23"/>
                  </a:lnTo>
                  <a:cubicBezTo>
                    <a:pt x="872" y="7"/>
                    <a:pt x="814" y="0"/>
                    <a:pt x="757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1"/>
            <p:cNvSpPr/>
            <p:nvPr/>
          </p:nvSpPr>
          <p:spPr>
            <a:xfrm>
              <a:off x="776200" y="3906525"/>
              <a:ext cx="266350" cy="94150"/>
            </a:xfrm>
            <a:custGeom>
              <a:avLst/>
              <a:gdLst/>
              <a:ahLst/>
              <a:cxnLst/>
              <a:rect l="l" t="t" r="r" b="b"/>
              <a:pathLst>
                <a:path w="10654" h="3766" extrusionOk="0">
                  <a:moveTo>
                    <a:pt x="758" y="1"/>
                  </a:moveTo>
                  <a:cubicBezTo>
                    <a:pt x="455" y="1"/>
                    <a:pt x="178" y="204"/>
                    <a:pt x="98" y="510"/>
                  </a:cubicBezTo>
                  <a:cubicBezTo>
                    <a:pt x="1" y="876"/>
                    <a:pt x="219" y="1249"/>
                    <a:pt x="585" y="1345"/>
                  </a:cubicBezTo>
                  <a:lnTo>
                    <a:pt x="9722" y="3743"/>
                  </a:lnTo>
                  <a:cubicBezTo>
                    <a:pt x="9780" y="3758"/>
                    <a:pt x="9839" y="3766"/>
                    <a:pt x="9896" y="3766"/>
                  </a:cubicBezTo>
                  <a:cubicBezTo>
                    <a:pt x="10200" y="3766"/>
                    <a:pt x="10477" y="3563"/>
                    <a:pt x="10558" y="3256"/>
                  </a:cubicBezTo>
                  <a:cubicBezTo>
                    <a:pt x="10653" y="2891"/>
                    <a:pt x="10435" y="2518"/>
                    <a:pt x="10070" y="2422"/>
                  </a:cubicBezTo>
                  <a:lnTo>
                    <a:pt x="932" y="24"/>
                  </a:lnTo>
                  <a:cubicBezTo>
                    <a:pt x="874" y="8"/>
                    <a:pt x="815" y="1"/>
                    <a:pt x="758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01" name="Google Shape;60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4166604">
            <a:off x="7743849" y="4121407"/>
            <a:ext cx="1993699" cy="12159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2" name="Google Shape;602;p41"/>
          <p:cNvGrpSpPr/>
          <p:nvPr/>
        </p:nvGrpSpPr>
        <p:grpSpPr>
          <a:xfrm rot="-562570">
            <a:off x="-113560" y="408918"/>
            <a:ext cx="635717" cy="537668"/>
            <a:chOff x="1488250" y="1650750"/>
            <a:chExt cx="211450" cy="178850"/>
          </a:xfrm>
        </p:grpSpPr>
        <p:sp>
          <p:nvSpPr>
            <p:cNvPr id="603" name="Google Shape;603;p41"/>
            <p:cNvSpPr/>
            <p:nvPr/>
          </p:nvSpPr>
          <p:spPr>
            <a:xfrm>
              <a:off x="1520850" y="1650750"/>
              <a:ext cx="178850" cy="178850"/>
            </a:xfrm>
            <a:custGeom>
              <a:avLst/>
              <a:gdLst/>
              <a:ahLst/>
              <a:cxnLst/>
              <a:rect l="l" t="t" r="r" b="b"/>
              <a:pathLst>
                <a:path w="7154" h="7154" extrusionOk="0">
                  <a:moveTo>
                    <a:pt x="1388" y="0"/>
                  </a:moveTo>
                  <a:cubicBezTo>
                    <a:pt x="621" y="0"/>
                    <a:pt x="0" y="621"/>
                    <a:pt x="0" y="1387"/>
                  </a:cubicBezTo>
                  <a:lnTo>
                    <a:pt x="0" y="5766"/>
                  </a:lnTo>
                  <a:cubicBezTo>
                    <a:pt x="0" y="6532"/>
                    <a:pt x="621" y="7153"/>
                    <a:pt x="1388" y="7153"/>
                  </a:cubicBezTo>
                  <a:lnTo>
                    <a:pt x="5766" y="7153"/>
                  </a:lnTo>
                  <a:cubicBezTo>
                    <a:pt x="6532" y="7153"/>
                    <a:pt x="7153" y="6532"/>
                    <a:pt x="7153" y="5766"/>
                  </a:cubicBezTo>
                  <a:lnTo>
                    <a:pt x="7153" y="1387"/>
                  </a:lnTo>
                  <a:cubicBezTo>
                    <a:pt x="7153" y="621"/>
                    <a:pt x="6532" y="0"/>
                    <a:pt x="57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1"/>
            <p:cNvSpPr/>
            <p:nvPr/>
          </p:nvSpPr>
          <p:spPr>
            <a:xfrm>
              <a:off x="1488250" y="1650750"/>
              <a:ext cx="178850" cy="178850"/>
            </a:xfrm>
            <a:custGeom>
              <a:avLst/>
              <a:gdLst/>
              <a:ahLst/>
              <a:cxnLst/>
              <a:rect l="l" t="t" r="r" b="b"/>
              <a:pathLst>
                <a:path w="7154" h="7154" extrusionOk="0">
                  <a:moveTo>
                    <a:pt x="103" y="0"/>
                  </a:moveTo>
                  <a:cubicBezTo>
                    <a:pt x="46" y="0"/>
                    <a:pt x="1" y="46"/>
                    <a:pt x="1" y="102"/>
                  </a:cubicBezTo>
                  <a:lnTo>
                    <a:pt x="1" y="7050"/>
                  </a:lnTo>
                  <a:cubicBezTo>
                    <a:pt x="1" y="7106"/>
                    <a:pt x="46" y="7153"/>
                    <a:pt x="103" y="7153"/>
                  </a:cubicBezTo>
                  <a:lnTo>
                    <a:pt x="7052" y="7153"/>
                  </a:lnTo>
                  <a:cubicBezTo>
                    <a:pt x="7108" y="7153"/>
                    <a:pt x="7153" y="7106"/>
                    <a:pt x="7153" y="7050"/>
                  </a:cubicBezTo>
                  <a:lnTo>
                    <a:pt x="7153" y="102"/>
                  </a:lnTo>
                  <a:cubicBezTo>
                    <a:pt x="7153" y="46"/>
                    <a:pt x="7108" y="0"/>
                    <a:pt x="7052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1"/>
            <p:cNvSpPr/>
            <p:nvPr/>
          </p:nvSpPr>
          <p:spPr>
            <a:xfrm>
              <a:off x="1549425" y="1705750"/>
              <a:ext cx="61650" cy="68825"/>
            </a:xfrm>
            <a:custGeom>
              <a:avLst/>
              <a:gdLst/>
              <a:ahLst/>
              <a:cxnLst/>
              <a:rect l="l" t="t" r="r" b="b"/>
              <a:pathLst>
                <a:path w="2466" h="2753" extrusionOk="0">
                  <a:moveTo>
                    <a:pt x="191" y="1"/>
                  </a:moveTo>
                  <a:cubicBezTo>
                    <a:pt x="91" y="1"/>
                    <a:pt x="0" y="80"/>
                    <a:pt x="0" y="192"/>
                  </a:cubicBezTo>
                  <a:lnTo>
                    <a:pt x="0" y="2562"/>
                  </a:lnTo>
                  <a:cubicBezTo>
                    <a:pt x="0" y="2673"/>
                    <a:pt x="92" y="2752"/>
                    <a:pt x="191" y="2752"/>
                  </a:cubicBezTo>
                  <a:cubicBezTo>
                    <a:pt x="223" y="2752"/>
                    <a:pt x="255" y="2744"/>
                    <a:pt x="286" y="2727"/>
                  </a:cubicBezTo>
                  <a:lnTo>
                    <a:pt x="2338" y="1541"/>
                  </a:lnTo>
                  <a:cubicBezTo>
                    <a:pt x="2465" y="1468"/>
                    <a:pt x="2465" y="1285"/>
                    <a:pt x="2338" y="1212"/>
                  </a:cubicBezTo>
                  <a:lnTo>
                    <a:pt x="286" y="27"/>
                  </a:lnTo>
                  <a:cubicBezTo>
                    <a:pt x="255" y="9"/>
                    <a:pt x="223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34751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4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52047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 dirty="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NEDİR?</a:t>
            </a:r>
            <a:endParaRPr sz="2800" dirty="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88" name="Google Shape;588;p41"/>
          <p:cNvSpPr txBox="1">
            <a:spLocks noGrp="1"/>
          </p:cNvSpPr>
          <p:nvPr>
            <p:ph type="body" idx="1"/>
          </p:nvPr>
        </p:nvSpPr>
        <p:spPr>
          <a:xfrm>
            <a:off x="682247" y="1840984"/>
            <a:ext cx="7704000" cy="21646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500" dirty="0">
                <a:solidFill>
                  <a:schemeClr val="accent3"/>
                </a:solidFill>
              </a:rPr>
              <a:t>TEKNOLOJİ;</a:t>
            </a:r>
            <a:r>
              <a:rPr lang="tr-TR" sz="1500" dirty="0">
                <a:solidFill>
                  <a:schemeClr val="dk1"/>
                </a:solidFill>
              </a:rPr>
              <a:t> insanların ihtiyaçları yönünde oluşturulmuş ve yine insanlar tarafından gerçekleştirilmiş her türlü araç-gereç ve bu araç gereçlerin tasarlanmasında kullanılan bilgiye denir.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tr-TR" sz="15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500" dirty="0">
                <a:solidFill>
                  <a:schemeClr val="accent3"/>
                </a:solidFill>
              </a:rPr>
              <a:t>DİJİTAL TEKNOLOJİ; </a:t>
            </a:r>
            <a:r>
              <a:rPr lang="tr-TR" sz="1500" dirty="0">
                <a:solidFill>
                  <a:schemeClr val="dk1"/>
                </a:solidFill>
              </a:rPr>
              <a:t>teknolojik ürünlerin programlanması sonucu çalışan teknoloji türüdür.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tr-TR" sz="15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500" dirty="0">
                <a:solidFill>
                  <a:schemeClr val="accent3"/>
                </a:solidFill>
              </a:rPr>
              <a:t>BİLİNÇLİ TEKNOLOJİ KULLANIMI; </a:t>
            </a:r>
            <a:r>
              <a:rPr lang="tr-TR" sz="1500" dirty="0">
                <a:solidFill>
                  <a:schemeClr val="dk1"/>
                </a:solidFill>
              </a:rPr>
              <a:t>internetin ve teknolojinin sağlıklı ve doğru olarak nasıl kullanılacağını bilmek ve bu bilgileri alışkanlık haline getirmektir.</a:t>
            </a:r>
            <a:endParaRPr sz="1500" dirty="0">
              <a:solidFill>
                <a:schemeClr val="dk1"/>
              </a:solidFill>
            </a:endParaRPr>
          </a:p>
        </p:txBody>
      </p:sp>
      <p:grpSp>
        <p:nvGrpSpPr>
          <p:cNvPr id="589" name="Google Shape;589;p41"/>
          <p:cNvGrpSpPr/>
          <p:nvPr/>
        </p:nvGrpSpPr>
        <p:grpSpPr>
          <a:xfrm>
            <a:off x="155948" y="4155805"/>
            <a:ext cx="602875" cy="840852"/>
            <a:chOff x="720000" y="3359225"/>
            <a:chExt cx="518825" cy="723625"/>
          </a:xfrm>
        </p:grpSpPr>
        <p:sp>
          <p:nvSpPr>
            <p:cNvPr id="590" name="Google Shape;590;p41"/>
            <p:cNvSpPr/>
            <p:nvPr/>
          </p:nvSpPr>
          <p:spPr>
            <a:xfrm>
              <a:off x="746950" y="3359225"/>
              <a:ext cx="491875" cy="710925"/>
            </a:xfrm>
            <a:custGeom>
              <a:avLst/>
              <a:gdLst/>
              <a:ahLst/>
              <a:cxnLst/>
              <a:rect l="l" t="t" r="r" b="b"/>
              <a:pathLst>
                <a:path w="19675" h="28437" extrusionOk="0">
                  <a:moveTo>
                    <a:pt x="7607" y="0"/>
                  </a:moveTo>
                  <a:cubicBezTo>
                    <a:pt x="7354" y="0"/>
                    <a:pt x="7109" y="62"/>
                    <a:pt x="6889" y="175"/>
                  </a:cubicBezTo>
                  <a:lnTo>
                    <a:pt x="6887" y="174"/>
                  </a:lnTo>
                  <a:lnTo>
                    <a:pt x="6005" y="580"/>
                  </a:lnTo>
                  <a:lnTo>
                    <a:pt x="5895" y="1900"/>
                  </a:lnTo>
                  <a:lnTo>
                    <a:pt x="221" y="23518"/>
                  </a:lnTo>
                  <a:cubicBezTo>
                    <a:pt x="0" y="24358"/>
                    <a:pt x="503" y="25217"/>
                    <a:pt x="1343" y="25438"/>
                  </a:cubicBezTo>
                  <a:lnTo>
                    <a:pt x="11670" y="28148"/>
                  </a:lnTo>
                  <a:cubicBezTo>
                    <a:pt x="11713" y="28159"/>
                    <a:pt x="11757" y="28168"/>
                    <a:pt x="11800" y="28175"/>
                  </a:cubicBezTo>
                  <a:lnTo>
                    <a:pt x="11895" y="28436"/>
                  </a:lnTo>
                  <a:lnTo>
                    <a:pt x="12719" y="28058"/>
                  </a:lnTo>
                  <a:cubicBezTo>
                    <a:pt x="12724" y="28055"/>
                    <a:pt x="12731" y="28053"/>
                    <a:pt x="12736" y="28050"/>
                  </a:cubicBezTo>
                  <a:lnTo>
                    <a:pt x="12756" y="28042"/>
                  </a:lnTo>
                  <a:lnTo>
                    <a:pt x="12757" y="28040"/>
                  </a:lnTo>
                  <a:cubicBezTo>
                    <a:pt x="13154" y="27846"/>
                    <a:pt x="13468" y="27487"/>
                    <a:pt x="13590" y="27026"/>
                  </a:cubicBezTo>
                  <a:lnTo>
                    <a:pt x="19454" y="4681"/>
                  </a:lnTo>
                  <a:cubicBezTo>
                    <a:pt x="19675" y="3841"/>
                    <a:pt x="19172" y="2982"/>
                    <a:pt x="18333" y="2763"/>
                  </a:cubicBezTo>
                  <a:lnTo>
                    <a:pt x="8005" y="52"/>
                  </a:lnTo>
                  <a:cubicBezTo>
                    <a:pt x="7872" y="17"/>
                    <a:pt x="7738" y="0"/>
                    <a:pt x="76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1"/>
            <p:cNvSpPr/>
            <p:nvPr/>
          </p:nvSpPr>
          <p:spPr>
            <a:xfrm>
              <a:off x="720000" y="3361625"/>
              <a:ext cx="500200" cy="721225"/>
            </a:xfrm>
            <a:custGeom>
              <a:avLst/>
              <a:gdLst/>
              <a:ahLst/>
              <a:cxnLst/>
              <a:rect l="l" t="t" r="r" b="b"/>
              <a:pathLst>
                <a:path w="20008" h="28849" extrusionOk="0">
                  <a:moveTo>
                    <a:pt x="6725" y="1"/>
                  </a:moveTo>
                  <a:cubicBezTo>
                    <a:pt x="6679" y="1"/>
                    <a:pt x="6636" y="31"/>
                    <a:pt x="6624" y="78"/>
                  </a:cubicBezTo>
                  <a:lnTo>
                    <a:pt x="15" y="25261"/>
                  </a:lnTo>
                  <a:cubicBezTo>
                    <a:pt x="1" y="25318"/>
                    <a:pt x="34" y="25375"/>
                    <a:pt x="90" y="25389"/>
                  </a:cubicBezTo>
                  <a:lnTo>
                    <a:pt x="13256" y="28845"/>
                  </a:lnTo>
                  <a:cubicBezTo>
                    <a:pt x="13265" y="28847"/>
                    <a:pt x="13274" y="28848"/>
                    <a:pt x="13283" y="28848"/>
                  </a:cubicBezTo>
                  <a:cubicBezTo>
                    <a:pt x="13329" y="28848"/>
                    <a:pt x="13372" y="28817"/>
                    <a:pt x="13384" y="28770"/>
                  </a:cubicBezTo>
                  <a:lnTo>
                    <a:pt x="19993" y="3586"/>
                  </a:lnTo>
                  <a:cubicBezTo>
                    <a:pt x="20008" y="3531"/>
                    <a:pt x="19974" y="3474"/>
                    <a:pt x="19918" y="3459"/>
                  </a:cubicBezTo>
                  <a:lnTo>
                    <a:pt x="6752" y="4"/>
                  </a:lnTo>
                  <a:cubicBezTo>
                    <a:pt x="6743" y="2"/>
                    <a:pt x="6734" y="1"/>
                    <a:pt x="6725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1"/>
            <p:cNvSpPr/>
            <p:nvPr/>
          </p:nvSpPr>
          <p:spPr>
            <a:xfrm>
              <a:off x="837125" y="3413050"/>
              <a:ext cx="335800" cy="352250"/>
            </a:xfrm>
            <a:custGeom>
              <a:avLst/>
              <a:gdLst/>
              <a:ahLst/>
              <a:cxnLst/>
              <a:rect l="l" t="t" r="r" b="b"/>
              <a:pathLst>
                <a:path w="13432" h="14090" extrusionOk="0">
                  <a:moveTo>
                    <a:pt x="3020" y="1"/>
                  </a:moveTo>
                  <a:cubicBezTo>
                    <a:pt x="2994" y="1"/>
                    <a:pt x="2970" y="18"/>
                    <a:pt x="2963" y="46"/>
                  </a:cubicBezTo>
                  <a:lnTo>
                    <a:pt x="9" y="11299"/>
                  </a:lnTo>
                  <a:cubicBezTo>
                    <a:pt x="1" y="11332"/>
                    <a:pt x="19" y="11365"/>
                    <a:pt x="52" y="11373"/>
                  </a:cubicBezTo>
                  <a:lnTo>
                    <a:pt x="10395" y="14088"/>
                  </a:lnTo>
                  <a:cubicBezTo>
                    <a:pt x="10400" y="14089"/>
                    <a:pt x="10405" y="14090"/>
                    <a:pt x="10411" y="14090"/>
                  </a:cubicBezTo>
                  <a:cubicBezTo>
                    <a:pt x="10437" y="14090"/>
                    <a:pt x="10462" y="14072"/>
                    <a:pt x="10469" y="14045"/>
                  </a:cubicBezTo>
                  <a:lnTo>
                    <a:pt x="13423" y="2790"/>
                  </a:lnTo>
                  <a:cubicBezTo>
                    <a:pt x="13431" y="2758"/>
                    <a:pt x="13411" y="2726"/>
                    <a:pt x="13379" y="2718"/>
                  </a:cubicBezTo>
                  <a:lnTo>
                    <a:pt x="3036" y="3"/>
                  </a:lnTo>
                  <a:cubicBezTo>
                    <a:pt x="3031" y="2"/>
                    <a:pt x="3025" y="1"/>
                    <a:pt x="302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1"/>
            <p:cNvSpPr/>
            <p:nvPr/>
          </p:nvSpPr>
          <p:spPr>
            <a:xfrm>
              <a:off x="932775" y="3523400"/>
              <a:ext cx="144425" cy="131600"/>
            </a:xfrm>
            <a:custGeom>
              <a:avLst/>
              <a:gdLst/>
              <a:ahLst/>
              <a:cxnLst/>
              <a:rect l="l" t="t" r="r" b="b"/>
              <a:pathLst>
                <a:path w="5777" h="5264" extrusionOk="0">
                  <a:moveTo>
                    <a:pt x="2888" y="1"/>
                  </a:moveTo>
                  <a:cubicBezTo>
                    <a:pt x="2215" y="1"/>
                    <a:pt x="1542" y="258"/>
                    <a:pt x="1028" y="772"/>
                  </a:cubicBezTo>
                  <a:cubicBezTo>
                    <a:pt x="1" y="1799"/>
                    <a:pt x="1" y="3465"/>
                    <a:pt x="1028" y="4493"/>
                  </a:cubicBezTo>
                  <a:cubicBezTo>
                    <a:pt x="1542" y="5007"/>
                    <a:pt x="2215" y="5263"/>
                    <a:pt x="2888" y="5263"/>
                  </a:cubicBezTo>
                  <a:cubicBezTo>
                    <a:pt x="3562" y="5263"/>
                    <a:pt x="4235" y="5007"/>
                    <a:pt x="4749" y="4493"/>
                  </a:cubicBezTo>
                  <a:cubicBezTo>
                    <a:pt x="5776" y="3465"/>
                    <a:pt x="5776" y="1799"/>
                    <a:pt x="4749" y="772"/>
                  </a:cubicBezTo>
                  <a:cubicBezTo>
                    <a:pt x="4235" y="258"/>
                    <a:pt x="3562" y="1"/>
                    <a:pt x="2888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1"/>
            <p:cNvSpPr/>
            <p:nvPr/>
          </p:nvSpPr>
          <p:spPr>
            <a:xfrm>
              <a:off x="977250" y="3552750"/>
              <a:ext cx="62450" cy="62625"/>
            </a:xfrm>
            <a:custGeom>
              <a:avLst/>
              <a:gdLst/>
              <a:ahLst/>
              <a:cxnLst/>
              <a:rect l="l" t="t" r="r" b="b"/>
              <a:pathLst>
                <a:path w="2498" h="2505" extrusionOk="0">
                  <a:moveTo>
                    <a:pt x="658" y="0"/>
                  </a:moveTo>
                  <a:lnTo>
                    <a:pt x="1" y="2505"/>
                  </a:lnTo>
                  <a:lnTo>
                    <a:pt x="1" y="2505"/>
                  </a:lnTo>
                  <a:lnTo>
                    <a:pt x="2498" y="1821"/>
                  </a:lnTo>
                  <a:lnTo>
                    <a:pt x="6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1"/>
            <p:cNvSpPr/>
            <p:nvPr/>
          </p:nvSpPr>
          <p:spPr>
            <a:xfrm>
              <a:off x="821675" y="3724600"/>
              <a:ext cx="53025" cy="47875"/>
            </a:xfrm>
            <a:custGeom>
              <a:avLst/>
              <a:gdLst/>
              <a:ahLst/>
              <a:cxnLst/>
              <a:rect l="l" t="t" r="r" b="b"/>
              <a:pathLst>
                <a:path w="2121" h="1915" extrusionOk="0">
                  <a:moveTo>
                    <a:pt x="1060" y="0"/>
                  </a:moveTo>
                  <a:cubicBezTo>
                    <a:pt x="635" y="0"/>
                    <a:pt x="248" y="284"/>
                    <a:pt x="135" y="714"/>
                  </a:cubicBezTo>
                  <a:cubicBezTo>
                    <a:pt x="1" y="1225"/>
                    <a:pt x="307" y="1749"/>
                    <a:pt x="817" y="1883"/>
                  </a:cubicBezTo>
                  <a:cubicBezTo>
                    <a:pt x="899" y="1904"/>
                    <a:pt x="981" y="1914"/>
                    <a:pt x="1061" y="1914"/>
                  </a:cubicBezTo>
                  <a:cubicBezTo>
                    <a:pt x="1485" y="1914"/>
                    <a:pt x="1873" y="1630"/>
                    <a:pt x="1986" y="1200"/>
                  </a:cubicBezTo>
                  <a:cubicBezTo>
                    <a:pt x="2120" y="688"/>
                    <a:pt x="1814" y="166"/>
                    <a:pt x="1303" y="32"/>
                  </a:cubicBezTo>
                  <a:cubicBezTo>
                    <a:pt x="1222" y="10"/>
                    <a:pt x="1140" y="0"/>
                    <a:pt x="1060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1"/>
            <p:cNvSpPr/>
            <p:nvPr/>
          </p:nvSpPr>
          <p:spPr>
            <a:xfrm>
              <a:off x="888800" y="3742200"/>
              <a:ext cx="53000" cy="47875"/>
            </a:xfrm>
            <a:custGeom>
              <a:avLst/>
              <a:gdLst/>
              <a:ahLst/>
              <a:cxnLst/>
              <a:rect l="l" t="t" r="r" b="b"/>
              <a:pathLst>
                <a:path w="2120" h="1915" extrusionOk="0">
                  <a:moveTo>
                    <a:pt x="1059" y="1"/>
                  </a:moveTo>
                  <a:cubicBezTo>
                    <a:pt x="635" y="1"/>
                    <a:pt x="247" y="285"/>
                    <a:pt x="134" y="715"/>
                  </a:cubicBezTo>
                  <a:cubicBezTo>
                    <a:pt x="0" y="1226"/>
                    <a:pt x="306" y="1749"/>
                    <a:pt x="817" y="1883"/>
                  </a:cubicBezTo>
                  <a:cubicBezTo>
                    <a:pt x="898" y="1905"/>
                    <a:pt x="980" y="1915"/>
                    <a:pt x="1060" y="1915"/>
                  </a:cubicBezTo>
                  <a:cubicBezTo>
                    <a:pt x="1485" y="1915"/>
                    <a:pt x="1873" y="1630"/>
                    <a:pt x="1985" y="1201"/>
                  </a:cubicBezTo>
                  <a:cubicBezTo>
                    <a:pt x="2120" y="690"/>
                    <a:pt x="1814" y="166"/>
                    <a:pt x="1303" y="32"/>
                  </a:cubicBezTo>
                  <a:cubicBezTo>
                    <a:pt x="1221" y="11"/>
                    <a:pt x="1140" y="1"/>
                    <a:pt x="1059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1"/>
            <p:cNvSpPr/>
            <p:nvPr/>
          </p:nvSpPr>
          <p:spPr>
            <a:xfrm>
              <a:off x="955925" y="3759800"/>
              <a:ext cx="52975" cy="47900"/>
            </a:xfrm>
            <a:custGeom>
              <a:avLst/>
              <a:gdLst/>
              <a:ahLst/>
              <a:cxnLst/>
              <a:rect l="l" t="t" r="r" b="b"/>
              <a:pathLst>
                <a:path w="2119" h="1916" extrusionOk="0">
                  <a:moveTo>
                    <a:pt x="1059" y="1"/>
                  </a:moveTo>
                  <a:cubicBezTo>
                    <a:pt x="635" y="1"/>
                    <a:pt x="247" y="286"/>
                    <a:pt x="134" y="715"/>
                  </a:cubicBezTo>
                  <a:cubicBezTo>
                    <a:pt x="1" y="1226"/>
                    <a:pt x="305" y="1749"/>
                    <a:pt x="817" y="1884"/>
                  </a:cubicBezTo>
                  <a:cubicBezTo>
                    <a:pt x="899" y="1905"/>
                    <a:pt x="980" y="1915"/>
                    <a:pt x="1061" y="1915"/>
                  </a:cubicBezTo>
                  <a:cubicBezTo>
                    <a:pt x="1485" y="1915"/>
                    <a:pt x="1873" y="1631"/>
                    <a:pt x="1986" y="1201"/>
                  </a:cubicBezTo>
                  <a:cubicBezTo>
                    <a:pt x="2119" y="690"/>
                    <a:pt x="1814" y="167"/>
                    <a:pt x="1302" y="33"/>
                  </a:cubicBezTo>
                  <a:cubicBezTo>
                    <a:pt x="1221" y="11"/>
                    <a:pt x="1139" y="1"/>
                    <a:pt x="1059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1"/>
            <p:cNvSpPr/>
            <p:nvPr/>
          </p:nvSpPr>
          <p:spPr>
            <a:xfrm>
              <a:off x="804850" y="3797450"/>
              <a:ext cx="266300" cy="94175"/>
            </a:xfrm>
            <a:custGeom>
              <a:avLst/>
              <a:gdLst/>
              <a:ahLst/>
              <a:cxnLst/>
              <a:rect l="l" t="t" r="r" b="b"/>
              <a:pathLst>
                <a:path w="10652" h="3767" extrusionOk="0">
                  <a:moveTo>
                    <a:pt x="757" y="0"/>
                  </a:moveTo>
                  <a:cubicBezTo>
                    <a:pt x="454" y="0"/>
                    <a:pt x="177" y="204"/>
                    <a:pt x="96" y="511"/>
                  </a:cubicBezTo>
                  <a:cubicBezTo>
                    <a:pt x="1" y="876"/>
                    <a:pt x="219" y="1249"/>
                    <a:pt x="584" y="1345"/>
                  </a:cubicBezTo>
                  <a:lnTo>
                    <a:pt x="9722" y="3744"/>
                  </a:lnTo>
                  <a:cubicBezTo>
                    <a:pt x="9780" y="3759"/>
                    <a:pt x="9838" y="3766"/>
                    <a:pt x="9895" y="3766"/>
                  </a:cubicBezTo>
                  <a:cubicBezTo>
                    <a:pt x="10199" y="3766"/>
                    <a:pt x="10476" y="3563"/>
                    <a:pt x="10556" y="3256"/>
                  </a:cubicBezTo>
                  <a:cubicBezTo>
                    <a:pt x="10652" y="2890"/>
                    <a:pt x="10433" y="2517"/>
                    <a:pt x="10069" y="2421"/>
                  </a:cubicBezTo>
                  <a:lnTo>
                    <a:pt x="931" y="23"/>
                  </a:lnTo>
                  <a:cubicBezTo>
                    <a:pt x="873" y="8"/>
                    <a:pt x="814" y="0"/>
                    <a:pt x="757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1"/>
            <p:cNvSpPr/>
            <p:nvPr/>
          </p:nvSpPr>
          <p:spPr>
            <a:xfrm>
              <a:off x="790550" y="3852000"/>
              <a:ext cx="266300" cy="94150"/>
            </a:xfrm>
            <a:custGeom>
              <a:avLst/>
              <a:gdLst/>
              <a:ahLst/>
              <a:cxnLst/>
              <a:rect l="l" t="t" r="r" b="b"/>
              <a:pathLst>
                <a:path w="10652" h="3766" extrusionOk="0">
                  <a:moveTo>
                    <a:pt x="757" y="0"/>
                  </a:moveTo>
                  <a:cubicBezTo>
                    <a:pt x="453" y="0"/>
                    <a:pt x="177" y="204"/>
                    <a:pt x="96" y="511"/>
                  </a:cubicBezTo>
                  <a:cubicBezTo>
                    <a:pt x="0" y="875"/>
                    <a:pt x="219" y="1249"/>
                    <a:pt x="584" y="1345"/>
                  </a:cubicBezTo>
                  <a:lnTo>
                    <a:pt x="9721" y="3743"/>
                  </a:lnTo>
                  <a:cubicBezTo>
                    <a:pt x="9779" y="3759"/>
                    <a:pt x="9838" y="3766"/>
                    <a:pt x="9895" y="3766"/>
                  </a:cubicBezTo>
                  <a:cubicBezTo>
                    <a:pt x="10198" y="3766"/>
                    <a:pt x="10475" y="3563"/>
                    <a:pt x="10556" y="3255"/>
                  </a:cubicBezTo>
                  <a:cubicBezTo>
                    <a:pt x="10652" y="2890"/>
                    <a:pt x="10433" y="2517"/>
                    <a:pt x="10068" y="2421"/>
                  </a:cubicBezTo>
                  <a:lnTo>
                    <a:pt x="930" y="23"/>
                  </a:lnTo>
                  <a:cubicBezTo>
                    <a:pt x="872" y="7"/>
                    <a:pt x="814" y="0"/>
                    <a:pt x="757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1"/>
            <p:cNvSpPr/>
            <p:nvPr/>
          </p:nvSpPr>
          <p:spPr>
            <a:xfrm>
              <a:off x="776200" y="3906525"/>
              <a:ext cx="266350" cy="94150"/>
            </a:xfrm>
            <a:custGeom>
              <a:avLst/>
              <a:gdLst/>
              <a:ahLst/>
              <a:cxnLst/>
              <a:rect l="l" t="t" r="r" b="b"/>
              <a:pathLst>
                <a:path w="10654" h="3766" extrusionOk="0">
                  <a:moveTo>
                    <a:pt x="758" y="1"/>
                  </a:moveTo>
                  <a:cubicBezTo>
                    <a:pt x="455" y="1"/>
                    <a:pt x="178" y="204"/>
                    <a:pt x="98" y="510"/>
                  </a:cubicBezTo>
                  <a:cubicBezTo>
                    <a:pt x="1" y="876"/>
                    <a:pt x="219" y="1249"/>
                    <a:pt x="585" y="1345"/>
                  </a:cubicBezTo>
                  <a:lnTo>
                    <a:pt x="9722" y="3743"/>
                  </a:lnTo>
                  <a:cubicBezTo>
                    <a:pt x="9780" y="3758"/>
                    <a:pt x="9839" y="3766"/>
                    <a:pt x="9896" y="3766"/>
                  </a:cubicBezTo>
                  <a:cubicBezTo>
                    <a:pt x="10200" y="3766"/>
                    <a:pt x="10477" y="3563"/>
                    <a:pt x="10558" y="3256"/>
                  </a:cubicBezTo>
                  <a:cubicBezTo>
                    <a:pt x="10653" y="2891"/>
                    <a:pt x="10435" y="2518"/>
                    <a:pt x="10070" y="2422"/>
                  </a:cubicBezTo>
                  <a:lnTo>
                    <a:pt x="932" y="24"/>
                  </a:lnTo>
                  <a:cubicBezTo>
                    <a:pt x="874" y="8"/>
                    <a:pt x="815" y="1"/>
                    <a:pt x="758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01" name="Google Shape;60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4166604">
            <a:off x="7743849" y="4121407"/>
            <a:ext cx="1993699" cy="12159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2" name="Google Shape;602;p41"/>
          <p:cNvGrpSpPr/>
          <p:nvPr/>
        </p:nvGrpSpPr>
        <p:grpSpPr>
          <a:xfrm rot="-562570">
            <a:off x="-113560" y="408918"/>
            <a:ext cx="635717" cy="537668"/>
            <a:chOff x="1488250" y="1650750"/>
            <a:chExt cx="211450" cy="178850"/>
          </a:xfrm>
        </p:grpSpPr>
        <p:sp>
          <p:nvSpPr>
            <p:cNvPr id="603" name="Google Shape;603;p41"/>
            <p:cNvSpPr/>
            <p:nvPr/>
          </p:nvSpPr>
          <p:spPr>
            <a:xfrm>
              <a:off x="1520850" y="1650750"/>
              <a:ext cx="178850" cy="178850"/>
            </a:xfrm>
            <a:custGeom>
              <a:avLst/>
              <a:gdLst/>
              <a:ahLst/>
              <a:cxnLst/>
              <a:rect l="l" t="t" r="r" b="b"/>
              <a:pathLst>
                <a:path w="7154" h="7154" extrusionOk="0">
                  <a:moveTo>
                    <a:pt x="1388" y="0"/>
                  </a:moveTo>
                  <a:cubicBezTo>
                    <a:pt x="621" y="0"/>
                    <a:pt x="0" y="621"/>
                    <a:pt x="0" y="1387"/>
                  </a:cubicBezTo>
                  <a:lnTo>
                    <a:pt x="0" y="5766"/>
                  </a:lnTo>
                  <a:cubicBezTo>
                    <a:pt x="0" y="6532"/>
                    <a:pt x="621" y="7153"/>
                    <a:pt x="1388" y="7153"/>
                  </a:cubicBezTo>
                  <a:lnTo>
                    <a:pt x="5766" y="7153"/>
                  </a:lnTo>
                  <a:cubicBezTo>
                    <a:pt x="6532" y="7153"/>
                    <a:pt x="7153" y="6532"/>
                    <a:pt x="7153" y="5766"/>
                  </a:cubicBezTo>
                  <a:lnTo>
                    <a:pt x="7153" y="1387"/>
                  </a:lnTo>
                  <a:cubicBezTo>
                    <a:pt x="7153" y="621"/>
                    <a:pt x="6532" y="0"/>
                    <a:pt x="57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1"/>
            <p:cNvSpPr/>
            <p:nvPr/>
          </p:nvSpPr>
          <p:spPr>
            <a:xfrm>
              <a:off x="1488250" y="1650750"/>
              <a:ext cx="178850" cy="178850"/>
            </a:xfrm>
            <a:custGeom>
              <a:avLst/>
              <a:gdLst/>
              <a:ahLst/>
              <a:cxnLst/>
              <a:rect l="l" t="t" r="r" b="b"/>
              <a:pathLst>
                <a:path w="7154" h="7154" extrusionOk="0">
                  <a:moveTo>
                    <a:pt x="103" y="0"/>
                  </a:moveTo>
                  <a:cubicBezTo>
                    <a:pt x="46" y="0"/>
                    <a:pt x="1" y="46"/>
                    <a:pt x="1" y="102"/>
                  </a:cubicBezTo>
                  <a:lnTo>
                    <a:pt x="1" y="7050"/>
                  </a:lnTo>
                  <a:cubicBezTo>
                    <a:pt x="1" y="7106"/>
                    <a:pt x="46" y="7153"/>
                    <a:pt x="103" y="7153"/>
                  </a:cubicBezTo>
                  <a:lnTo>
                    <a:pt x="7052" y="7153"/>
                  </a:lnTo>
                  <a:cubicBezTo>
                    <a:pt x="7108" y="7153"/>
                    <a:pt x="7153" y="7106"/>
                    <a:pt x="7153" y="7050"/>
                  </a:cubicBezTo>
                  <a:lnTo>
                    <a:pt x="7153" y="102"/>
                  </a:lnTo>
                  <a:cubicBezTo>
                    <a:pt x="7153" y="46"/>
                    <a:pt x="7108" y="0"/>
                    <a:pt x="7052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1"/>
            <p:cNvSpPr/>
            <p:nvPr/>
          </p:nvSpPr>
          <p:spPr>
            <a:xfrm>
              <a:off x="1549425" y="1705750"/>
              <a:ext cx="61650" cy="68825"/>
            </a:xfrm>
            <a:custGeom>
              <a:avLst/>
              <a:gdLst/>
              <a:ahLst/>
              <a:cxnLst/>
              <a:rect l="l" t="t" r="r" b="b"/>
              <a:pathLst>
                <a:path w="2466" h="2753" extrusionOk="0">
                  <a:moveTo>
                    <a:pt x="191" y="1"/>
                  </a:moveTo>
                  <a:cubicBezTo>
                    <a:pt x="91" y="1"/>
                    <a:pt x="0" y="80"/>
                    <a:pt x="0" y="192"/>
                  </a:cubicBezTo>
                  <a:lnTo>
                    <a:pt x="0" y="2562"/>
                  </a:lnTo>
                  <a:cubicBezTo>
                    <a:pt x="0" y="2673"/>
                    <a:pt x="92" y="2752"/>
                    <a:pt x="191" y="2752"/>
                  </a:cubicBezTo>
                  <a:cubicBezTo>
                    <a:pt x="223" y="2752"/>
                    <a:pt x="255" y="2744"/>
                    <a:pt x="286" y="2727"/>
                  </a:cubicBezTo>
                  <a:lnTo>
                    <a:pt x="2338" y="1541"/>
                  </a:lnTo>
                  <a:cubicBezTo>
                    <a:pt x="2465" y="1468"/>
                    <a:pt x="2465" y="1285"/>
                    <a:pt x="2338" y="1212"/>
                  </a:cubicBezTo>
                  <a:lnTo>
                    <a:pt x="286" y="27"/>
                  </a:lnTo>
                  <a:cubicBezTo>
                    <a:pt x="255" y="9"/>
                    <a:pt x="223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77620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42"/>
          <p:cNvSpPr/>
          <p:nvPr/>
        </p:nvSpPr>
        <p:spPr>
          <a:xfrm>
            <a:off x="4998125" y="1499050"/>
            <a:ext cx="2994300" cy="1246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42"/>
          <p:cNvSpPr/>
          <p:nvPr/>
        </p:nvSpPr>
        <p:spPr>
          <a:xfrm>
            <a:off x="5130485" y="1615388"/>
            <a:ext cx="2742300" cy="3657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2" name="Google Shape;612;p42"/>
          <p:cNvCxnSpPr/>
          <p:nvPr/>
        </p:nvCxnSpPr>
        <p:spPr>
          <a:xfrm>
            <a:off x="5174542" y="2635826"/>
            <a:ext cx="2641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13" name="Google Shape;613;p42"/>
          <p:cNvSpPr/>
          <p:nvPr/>
        </p:nvSpPr>
        <p:spPr>
          <a:xfrm>
            <a:off x="7498575" y="2344838"/>
            <a:ext cx="623700" cy="623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42"/>
          <p:cNvSpPr/>
          <p:nvPr/>
        </p:nvSpPr>
        <p:spPr>
          <a:xfrm>
            <a:off x="1142725" y="3194975"/>
            <a:ext cx="2994300" cy="1246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42"/>
          <p:cNvSpPr/>
          <p:nvPr/>
        </p:nvSpPr>
        <p:spPr>
          <a:xfrm>
            <a:off x="1275085" y="3311325"/>
            <a:ext cx="2742300" cy="3657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6" name="Google Shape;616;p42"/>
          <p:cNvCxnSpPr/>
          <p:nvPr/>
        </p:nvCxnSpPr>
        <p:spPr>
          <a:xfrm>
            <a:off x="1319142" y="4331764"/>
            <a:ext cx="2641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17" name="Google Shape;617;p42"/>
          <p:cNvSpPr/>
          <p:nvPr/>
        </p:nvSpPr>
        <p:spPr>
          <a:xfrm>
            <a:off x="3643175" y="4040775"/>
            <a:ext cx="623700" cy="623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42"/>
          <p:cNvSpPr/>
          <p:nvPr/>
        </p:nvSpPr>
        <p:spPr>
          <a:xfrm>
            <a:off x="1146125" y="1499050"/>
            <a:ext cx="2994300" cy="1246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42"/>
          <p:cNvSpPr/>
          <p:nvPr/>
        </p:nvSpPr>
        <p:spPr>
          <a:xfrm>
            <a:off x="1278485" y="1615388"/>
            <a:ext cx="2742300" cy="3657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20" name="Google Shape;620;p42"/>
          <p:cNvCxnSpPr/>
          <p:nvPr/>
        </p:nvCxnSpPr>
        <p:spPr>
          <a:xfrm>
            <a:off x="1322542" y="2635826"/>
            <a:ext cx="2641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1" name="Google Shape;621;p42"/>
          <p:cNvSpPr txBox="1">
            <a:spLocks noGrp="1"/>
          </p:cNvSpPr>
          <p:nvPr>
            <p:ph type="title"/>
          </p:nvPr>
        </p:nvSpPr>
        <p:spPr>
          <a:xfrm>
            <a:off x="1422600" y="1627237"/>
            <a:ext cx="2475900" cy="3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/>
              <a:t>Bilmek</a:t>
            </a:r>
            <a:endParaRPr dirty="0"/>
          </a:p>
        </p:txBody>
      </p:sp>
      <p:sp>
        <p:nvSpPr>
          <p:cNvPr id="622" name="Google Shape;622;p42"/>
          <p:cNvSpPr txBox="1">
            <a:spLocks noGrp="1"/>
          </p:cNvSpPr>
          <p:nvPr>
            <p:ph type="subTitle" idx="1"/>
          </p:nvPr>
        </p:nvSpPr>
        <p:spPr>
          <a:xfrm>
            <a:off x="1278485" y="2061818"/>
            <a:ext cx="2620015" cy="4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/>
              <a:t>Çevrimiçi dünyadaki uygulamaları bilmek</a:t>
            </a:r>
            <a:endParaRPr dirty="0"/>
          </a:p>
        </p:txBody>
      </p:sp>
      <p:sp>
        <p:nvSpPr>
          <p:cNvPr id="623" name="Google Shape;623;p42"/>
          <p:cNvSpPr txBox="1">
            <a:spLocks noGrp="1"/>
          </p:cNvSpPr>
          <p:nvPr>
            <p:ph type="title" idx="4"/>
          </p:nvPr>
        </p:nvSpPr>
        <p:spPr>
          <a:xfrm>
            <a:off x="1400881" y="3305440"/>
            <a:ext cx="24780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/>
              <a:t>Doğru Kullanım</a:t>
            </a:r>
            <a:endParaRPr dirty="0"/>
          </a:p>
        </p:txBody>
      </p:sp>
      <p:sp>
        <p:nvSpPr>
          <p:cNvPr id="624" name="Google Shape;624;p42"/>
          <p:cNvSpPr txBox="1">
            <a:spLocks noGrp="1"/>
          </p:cNvSpPr>
          <p:nvPr>
            <p:ph type="subTitle" idx="5"/>
          </p:nvPr>
        </p:nvSpPr>
        <p:spPr>
          <a:xfrm>
            <a:off x="1285550" y="3756255"/>
            <a:ext cx="27432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/>
              <a:t>Çevrimiçi uygulamaları doğru şekilde kullanmak</a:t>
            </a:r>
          </a:p>
        </p:txBody>
      </p:sp>
      <p:sp>
        <p:nvSpPr>
          <p:cNvPr id="625" name="Google Shape;625;p42"/>
          <p:cNvSpPr txBox="1">
            <a:spLocks noGrp="1"/>
          </p:cNvSpPr>
          <p:nvPr>
            <p:ph type="title" idx="6"/>
          </p:nvPr>
        </p:nvSpPr>
        <p:spPr>
          <a:xfrm>
            <a:off x="5262631" y="1615615"/>
            <a:ext cx="24780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/>
              <a:t>Bakış Açısı</a:t>
            </a:r>
            <a:endParaRPr dirty="0"/>
          </a:p>
        </p:txBody>
      </p:sp>
      <p:sp>
        <p:nvSpPr>
          <p:cNvPr id="626" name="Google Shape;626;p42"/>
          <p:cNvSpPr txBox="1">
            <a:spLocks noGrp="1"/>
          </p:cNvSpPr>
          <p:nvPr>
            <p:ph type="subTitle" idx="7"/>
          </p:nvPr>
        </p:nvSpPr>
        <p:spPr>
          <a:xfrm>
            <a:off x="5062331" y="2082434"/>
            <a:ext cx="27423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/>
              <a:t>Çevrimiçi bilgilere eleştirel şekilde bakıp, analiz edebilmek</a:t>
            </a:r>
            <a:endParaRPr dirty="0"/>
          </a:p>
        </p:txBody>
      </p:sp>
      <p:sp>
        <p:nvSpPr>
          <p:cNvPr id="627" name="Google Shape;627;p42"/>
          <p:cNvSpPr txBox="1">
            <a:spLocks noGrp="1"/>
          </p:cNvSpPr>
          <p:nvPr>
            <p:ph type="title" idx="15"/>
          </p:nvPr>
        </p:nvSpPr>
        <p:spPr>
          <a:xfrm>
            <a:off x="434606" y="540000"/>
            <a:ext cx="5490094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>
                <a:solidFill>
                  <a:schemeClr val="lt1"/>
                </a:solidFill>
              </a:rPr>
              <a:t>DİJİTAL OKURYAZARLIK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628" name="Google Shape;628;p42"/>
          <p:cNvSpPr/>
          <p:nvPr/>
        </p:nvSpPr>
        <p:spPr>
          <a:xfrm>
            <a:off x="3646575" y="2344838"/>
            <a:ext cx="623700" cy="623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42"/>
          <p:cNvSpPr/>
          <p:nvPr/>
        </p:nvSpPr>
        <p:spPr>
          <a:xfrm>
            <a:off x="4994725" y="3194975"/>
            <a:ext cx="2994300" cy="1246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42"/>
          <p:cNvSpPr/>
          <p:nvPr/>
        </p:nvSpPr>
        <p:spPr>
          <a:xfrm>
            <a:off x="5127085" y="3311325"/>
            <a:ext cx="2742300" cy="3657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31" name="Google Shape;631;p42"/>
          <p:cNvCxnSpPr/>
          <p:nvPr/>
        </p:nvCxnSpPr>
        <p:spPr>
          <a:xfrm>
            <a:off x="5171142" y="4331764"/>
            <a:ext cx="2641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2" name="Google Shape;632;p42"/>
          <p:cNvSpPr/>
          <p:nvPr/>
        </p:nvSpPr>
        <p:spPr>
          <a:xfrm>
            <a:off x="7495175" y="4040775"/>
            <a:ext cx="623700" cy="623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42"/>
          <p:cNvSpPr txBox="1">
            <a:spLocks noGrp="1"/>
          </p:cNvSpPr>
          <p:nvPr>
            <p:ph type="title" idx="8"/>
          </p:nvPr>
        </p:nvSpPr>
        <p:spPr>
          <a:xfrm>
            <a:off x="5259231" y="3320352"/>
            <a:ext cx="24780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/>
              <a:t>Uygun İçerik</a:t>
            </a:r>
            <a:endParaRPr dirty="0"/>
          </a:p>
        </p:txBody>
      </p:sp>
      <p:sp>
        <p:nvSpPr>
          <p:cNvPr id="634" name="Google Shape;634;p42"/>
          <p:cNvSpPr txBox="1">
            <a:spLocks noGrp="1"/>
          </p:cNvSpPr>
          <p:nvPr>
            <p:ph type="subTitle" idx="9"/>
          </p:nvPr>
        </p:nvSpPr>
        <p:spPr>
          <a:xfrm>
            <a:off x="5126625" y="3776146"/>
            <a:ext cx="27432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/>
              <a:t>Dijital ortamlarda uygun içerikler üretmek ve kullanmak</a:t>
            </a:r>
            <a:endParaRPr dirty="0"/>
          </a:p>
        </p:txBody>
      </p:sp>
      <p:grpSp>
        <p:nvGrpSpPr>
          <p:cNvPr id="635" name="Google Shape;635;p42"/>
          <p:cNvGrpSpPr/>
          <p:nvPr/>
        </p:nvGrpSpPr>
        <p:grpSpPr>
          <a:xfrm>
            <a:off x="8122280" y="1402383"/>
            <a:ext cx="672674" cy="693647"/>
            <a:chOff x="584773" y="2966450"/>
            <a:chExt cx="423252" cy="436448"/>
          </a:xfrm>
        </p:grpSpPr>
        <p:sp>
          <p:nvSpPr>
            <p:cNvPr id="636" name="Google Shape;636;p42"/>
            <p:cNvSpPr/>
            <p:nvPr/>
          </p:nvSpPr>
          <p:spPr>
            <a:xfrm>
              <a:off x="584773" y="2966450"/>
              <a:ext cx="202340" cy="433557"/>
            </a:xfrm>
            <a:custGeom>
              <a:avLst/>
              <a:gdLst/>
              <a:ahLst/>
              <a:cxnLst/>
              <a:rect l="l" t="t" r="r" b="b"/>
              <a:pathLst>
                <a:path w="5949" h="12747" extrusionOk="0">
                  <a:moveTo>
                    <a:pt x="2695" y="1"/>
                  </a:moveTo>
                  <a:cubicBezTo>
                    <a:pt x="2418" y="1"/>
                    <a:pt x="2169" y="191"/>
                    <a:pt x="2103" y="470"/>
                  </a:cubicBezTo>
                  <a:lnTo>
                    <a:pt x="77" y="9074"/>
                  </a:lnTo>
                  <a:cubicBezTo>
                    <a:pt x="1" y="9397"/>
                    <a:pt x="199" y="9723"/>
                    <a:pt x="522" y="9803"/>
                  </a:cubicBezTo>
                  <a:lnTo>
                    <a:pt x="2308" y="10248"/>
                  </a:lnTo>
                  <a:lnTo>
                    <a:pt x="2980" y="10344"/>
                  </a:lnTo>
                  <a:lnTo>
                    <a:pt x="3578" y="12143"/>
                  </a:lnTo>
                  <a:cubicBezTo>
                    <a:pt x="3650" y="12360"/>
                    <a:pt x="3836" y="12517"/>
                    <a:pt x="4062" y="12552"/>
                  </a:cubicBezTo>
                  <a:lnTo>
                    <a:pt x="5298" y="12747"/>
                  </a:lnTo>
                  <a:lnTo>
                    <a:pt x="5817" y="11544"/>
                  </a:lnTo>
                  <a:lnTo>
                    <a:pt x="5948" y="539"/>
                  </a:lnTo>
                  <a:lnTo>
                    <a:pt x="2797" y="9"/>
                  </a:lnTo>
                  <a:cubicBezTo>
                    <a:pt x="2763" y="3"/>
                    <a:pt x="2729" y="1"/>
                    <a:pt x="26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2"/>
            <p:cNvSpPr/>
            <p:nvPr/>
          </p:nvSpPr>
          <p:spPr>
            <a:xfrm>
              <a:off x="637833" y="2975531"/>
              <a:ext cx="370192" cy="427367"/>
            </a:xfrm>
            <a:custGeom>
              <a:avLst/>
              <a:gdLst/>
              <a:ahLst/>
              <a:cxnLst/>
              <a:rect l="l" t="t" r="r" b="b"/>
              <a:pathLst>
                <a:path w="10884" h="12565" extrusionOk="0">
                  <a:moveTo>
                    <a:pt x="2950" y="1"/>
                  </a:moveTo>
                  <a:cubicBezTo>
                    <a:pt x="2672" y="1"/>
                    <a:pt x="2422" y="188"/>
                    <a:pt x="2350" y="466"/>
                  </a:cubicBezTo>
                  <a:lnTo>
                    <a:pt x="93" y="9191"/>
                  </a:lnTo>
                  <a:cubicBezTo>
                    <a:pt x="1" y="9549"/>
                    <a:pt x="240" y="9909"/>
                    <a:pt x="607" y="9961"/>
                  </a:cubicBezTo>
                  <a:lnTo>
                    <a:pt x="2581" y="10243"/>
                  </a:lnTo>
                  <a:cubicBezTo>
                    <a:pt x="2834" y="10279"/>
                    <a:pt x="3039" y="10466"/>
                    <a:pt x="3097" y="10715"/>
                  </a:cubicBezTo>
                  <a:lnTo>
                    <a:pt x="3423" y="12086"/>
                  </a:lnTo>
                  <a:cubicBezTo>
                    <a:pt x="3495" y="12391"/>
                    <a:pt x="3761" y="12565"/>
                    <a:pt x="4031" y="12565"/>
                  </a:cubicBezTo>
                  <a:cubicBezTo>
                    <a:pt x="4210" y="12565"/>
                    <a:pt x="4391" y="12488"/>
                    <a:pt x="4518" y="12324"/>
                  </a:cubicBezTo>
                  <a:lnTo>
                    <a:pt x="5545" y="10997"/>
                  </a:lnTo>
                  <a:cubicBezTo>
                    <a:pt x="5664" y="10843"/>
                    <a:pt x="5845" y="10756"/>
                    <a:pt x="6036" y="10756"/>
                  </a:cubicBezTo>
                  <a:cubicBezTo>
                    <a:pt x="6065" y="10756"/>
                    <a:pt x="6094" y="10758"/>
                    <a:pt x="6123" y="10762"/>
                  </a:cubicBezTo>
                  <a:lnTo>
                    <a:pt x="8129" y="11042"/>
                  </a:lnTo>
                  <a:cubicBezTo>
                    <a:pt x="8158" y="11046"/>
                    <a:pt x="8187" y="11048"/>
                    <a:pt x="8216" y="11048"/>
                  </a:cubicBezTo>
                  <a:cubicBezTo>
                    <a:pt x="8499" y="11048"/>
                    <a:pt x="8751" y="10853"/>
                    <a:pt x="8819" y="10569"/>
                  </a:cubicBezTo>
                  <a:lnTo>
                    <a:pt x="10803" y="2192"/>
                  </a:lnTo>
                  <a:cubicBezTo>
                    <a:pt x="10884" y="1850"/>
                    <a:pt x="10664" y="1508"/>
                    <a:pt x="10319" y="1440"/>
                  </a:cubicBezTo>
                  <a:lnTo>
                    <a:pt x="3072" y="13"/>
                  </a:lnTo>
                  <a:cubicBezTo>
                    <a:pt x="3031" y="4"/>
                    <a:pt x="2990" y="1"/>
                    <a:pt x="295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8" name="Google Shape;638;p42"/>
          <p:cNvGrpSpPr/>
          <p:nvPr/>
        </p:nvGrpSpPr>
        <p:grpSpPr>
          <a:xfrm rot="-660510">
            <a:off x="8513781" y="1772110"/>
            <a:ext cx="523162" cy="527643"/>
            <a:chOff x="1800663" y="1153014"/>
            <a:chExt cx="174987" cy="176486"/>
          </a:xfrm>
        </p:grpSpPr>
        <p:sp>
          <p:nvSpPr>
            <p:cNvPr id="639" name="Google Shape;639;p42"/>
            <p:cNvSpPr/>
            <p:nvPr/>
          </p:nvSpPr>
          <p:spPr>
            <a:xfrm>
              <a:off x="1811400" y="1165275"/>
              <a:ext cx="164250" cy="164225"/>
            </a:xfrm>
            <a:custGeom>
              <a:avLst/>
              <a:gdLst/>
              <a:ahLst/>
              <a:cxnLst/>
              <a:rect l="l" t="t" r="r" b="b"/>
              <a:pathLst>
                <a:path w="6570" h="6569" extrusionOk="0">
                  <a:moveTo>
                    <a:pt x="469" y="0"/>
                  </a:moveTo>
                  <a:cubicBezTo>
                    <a:pt x="210" y="0"/>
                    <a:pt x="0" y="210"/>
                    <a:pt x="0" y="469"/>
                  </a:cubicBezTo>
                  <a:lnTo>
                    <a:pt x="0" y="6100"/>
                  </a:lnTo>
                  <a:cubicBezTo>
                    <a:pt x="0" y="6359"/>
                    <a:pt x="210" y="6569"/>
                    <a:pt x="469" y="6569"/>
                  </a:cubicBezTo>
                  <a:lnTo>
                    <a:pt x="6100" y="6569"/>
                  </a:lnTo>
                  <a:cubicBezTo>
                    <a:pt x="6359" y="6569"/>
                    <a:pt x="6569" y="6359"/>
                    <a:pt x="6569" y="6100"/>
                  </a:cubicBezTo>
                  <a:lnTo>
                    <a:pt x="6569" y="469"/>
                  </a:lnTo>
                  <a:cubicBezTo>
                    <a:pt x="6569" y="211"/>
                    <a:pt x="6359" y="0"/>
                    <a:pt x="61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2"/>
            <p:cNvSpPr/>
            <p:nvPr/>
          </p:nvSpPr>
          <p:spPr>
            <a:xfrm>
              <a:off x="1800663" y="1153014"/>
              <a:ext cx="160251" cy="160275"/>
            </a:xfrm>
            <a:custGeom>
              <a:avLst/>
              <a:gdLst/>
              <a:ahLst/>
              <a:cxnLst/>
              <a:rect l="l" t="t" r="r" b="b"/>
              <a:pathLst>
                <a:path w="6569" h="6570" extrusionOk="0">
                  <a:moveTo>
                    <a:pt x="541" y="1"/>
                  </a:moveTo>
                  <a:cubicBezTo>
                    <a:pt x="243" y="1"/>
                    <a:pt x="0" y="244"/>
                    <a:pt x="0" y="543"/>
                  </a:cubicBezTo>
                  <a:lnTo>
                    <a:pt x="0" y="6028"/>
                  </a:lnTo>
                  <a:cubicBezTo>
                    <a:pt x="0" y="6327"/>
                    <a:pt x="243" y="6570"/>
                    <a:pt x="541" y="6570"/>
                  </a:cubicBezTo>
                  <a:lnTo>
                    <a:pt x="6027" y="6570"/>
                  </a:lnTo>
                  <a:cubicBezTo>
                    <a:pt x="6326" y="6570"/>
                    <a:pt x="6568" y="6327"/>
                    <a:pt x="6568" y="6028"/>
                  </a:cubicBezTo>
                  <a:lnTo>
                    <a:pt x="6568" y="543"/>
                  </a:lnTo>
                  <a:cubicBezTo>
                    <a:pt x="6568" y="244"/>
                    <a:pt x="6326" y="1"/>
                    <a:pt x="6027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42"/>
            <p:cNvSpPr/>
            <p:nvPr/>
          </p:nvSpPr>
          <p:spPr>
            <a:xfrm>
              <a:off x="1844300" y="1176925"/>
              <a:ext cx="72800" cy="88625"/>
            </a:xfrm>
            <a:custGeom>
              <a:avLst/>
              <a:gdLst/>
              <a:ahLst/>
              <a:cxnLst/>
              <a:rect l="l" t="t" r="r" b="b"/>
              <a:pathLst>
                <a:path w="2912" h="3545" extrusionOk="0">
                  <a:moveTo>
                    <a:pt x="1443" y="285"/>
                  </a:moveTo>
                  <a:cubicBezTo>
                    <a:pt x="1903" y="285"/>
                    <a:pt x="2279" y="660"/>
                    <a:pt x="2279" y="1121"/>
                  </a:cubicBezTo>
                  <a:lnTo>
                    <a:pt x="2279" y="1497"/>
                  </a:lnTo>
                  <a:lnTo>
                    <a:pt x="606" y="1497"/>
                  </a:lnTo>
                  <a:lnTo>
                    <a:pt x="606" y="1121"/>
                  </a:lnTo>
                  <a:cubicBezTo>
                    <a:pt x="606" y="660"/>
                    <a:pt x="982" y="285"/>
                    <a:pt x="1443" y="285"/>
                  </a:cubicBezTo>
                  <a:close/>
                  <a:moveTo>
                    <a:pt x="1443" y="1"/>
                  </a:moveTo>
                  <a:cubicBezTo>
                    <a:pt x="825" y="1"/>
                    <a:pt x="322" y="503"/>
                    <a:pt x="322" y="1121"/>
                  </a:cubicBezTo>
                  <a:lnTo>
                    <a:pt x="322" y="1498"/>
                  </a:lnTo>
                  <a:lnTo>
                    <a:pt x="315" y="1498"/>
                  </a:lnTo>
                  <a:cubicBezTo>
                    <a:pt x="141" y="1498"/>
                    <a:pt x="1" y="1639"/>
                    <a:pt x="1" y="1812"/>
                  </a:cubicBezTo>
                  <a:lnTo>
                    <a:pt x="1" y="3230"/>
                  </a:lnTo>
                  <a:cubicBezTo>
                    <a:pt x="1" y="3404"/>
                    <a:pt x="141" y="3544"/>
                    <a:pt x="315" y="3544"/>
                  </a:cubicBezTo>
                  <a:lnTo>
                    <a:pt x="2596" y="3544"/>
                  </a:lnTo>
                  <a:cubicBezTo>
                    <a:pt x="2770" y="3544"/>
                    <a:pt x="2912" y="3404"/>
                    <a:pt x="2912" y="3230"/>
                  </a:cubicBezTo>
                  <a:lnTo>
                    <a:pt x="2912" y="1812"/>
                  </a:lnTo>
                  <a:cubicBezTo>
                    <a:pt x="2912" y="1639"/>
                    <a:pt x="2771" y="1498"/>
                    <a:pt x="2596" y="1498"/>
                  </a:cubicBezTo>
                  <a:lnTo>
                    <a:pt x="2562" y="1498"/>
                  </a:lnTo>
                  <a:lnTo>
                    <a:pt x="2562" y="1121"/>
                  </a:lnTo>
                  <a:cubicBezTo>
                    <a:pt x="2562" y="503"/>
                    <a:pt x="2060" y="1"/>
                    <a:pt x="14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2"/>
            <p:cNvSpPr/>
            <p:nvPr/>
          </p:nvSpPr>
          <p:spPr>
            <a:xfrm>
              <a:off x="1870975" y="1223425"/>
              <a:ext cx="18950" cy="31675"/>
            </a:xfrm>
            <a:custGeom>
              <a:avLst/>
              <a:gdLst/>
              <a:ahLst/>
              <a:cxnLst/>
              <a:rect l="l" t="t" r="r" b="b"/>
              <a:pathLst>
                <a:path w="758" h="1267" extrusionOk="0">
                  <a:moveTo>
                    <a:pt x="393" y="1"/>
                  </a:moveTo>
                  <a:cubicBezTo>
                    <a:pt x="368" y="1"/>
                    <a:pt x="343" y="3"/>
                    <a:pt x="318" y="8"/>
                  </a:cubicBezTo>
                  <a:cubicBezTo>
                    <a:pt x="179" y="36"/>
                    <a:pt x="64" y="149"/>
                    <a:pt x="35" y="288"/>
                  </a:cubicBezTo>
                  <a:cubicBezTo>
                    <a:pt x="0" y="454"/>
                    <a:pt x="80" y="606"/>
                    <a:pt x="208" y="681"/>
                  </a:cubicBezTo>
                  <a:cubicBezTo>
                    <a:pt x="234" y="697"/>
                    <a:pt x="249" y="726"/>
                    <a:pt x="241" y="754"/>
                  </a:cubicBezTo>
                  <a:lnTo>
                    <a:pt x="178" y="989"/>
                  </a:lnTo>
                  <a:cubicBezTo>
                    <a:pt x="140" y="1129"/>
                    <a:pt x="245" y="1266"/>
                    <a:pt x="390" y="1266"/>
                  </a:cubicBezTo>
                  <a:cubicBezTo>
                    <a:pt x="535" y="1266"/>
                    <a:pt x="639" y="1129"/>
                    <a:pt x="601" y="989"/>
                  </a:cubicBezTo>
                  <a:lnTo>
                    <a:pt x="539" y="757"/>
                  </a:lnTo>
                  <a:cubicBezTo>
                    <a:pt x="530" y="728"/>
                    <a:pt x="546" y="698"/>
                    <a:pt x="573" y="683"/>
                  </a:cubicBezTo>
                  <a:cubicBezTo>
                    <a:pt x="683" y="621"/>
                    <a:pt x="758" y="502"/>
                    <a:pt x="758" y="366"/>
                  </a:cubicBezTo>
                  <a:cubicBezTo>
                    <a:pt x="758" y="164"/>
                    <a:pt x="594" y="1"/>
                    <a:pt x="393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2"/>
            <p:cNvSpPr/>
            <p:nvPr/>
          </p:nvSpPr>
          <p:spPr>
            <a:xfrm>
              <a:off x="1844300" y="1271200"/>
              <a:ext cx="72800" cy="6775"/>
            </a:xfrm>
            <a:custGeom>
              <a:avLst/>
              <a:gdLst/>
              <a:ahLst/>
              <a:cxnLst/>
              <a:rect l="l" t="t" r="r" b="b"/>
              <a:pathLst>
                <a:path w="2912" h="271" extrusionOk="0">
                  <a:moveTo>
                    <a:pt x="135" y="1"/>
                  </a:moveTo>
                  <a:cubicBezTo>
                    <a:pt x="61" y="1"/>
                    <a:pt x="1" y="61"/>
                    <a:pt x="1" y="135"/>
                  </a:cubicBezTo>
                  <a:cubicBezTo>
                    <a:pt x="1" y="210"/>
                    <a:pt x="61" y="271"/>
                    <a:pt x="135" y="271"/>
                  </a:cubicBezTo>
                  <a:lnTo>
                    <a:pt x="2776" y="271"/>
                  </a:lnTo>
                  <a:cubicBezTo>
                    <a:pt x="2850" y="271"/>
                    <a:pt x="2912" y="210"/>
                    <a:pt x="2912" y="135"/>
                  </a:cubicBezTo>
                  <a:cubicBezTo>
                    <a:pt x="2912" y="61"/>
                    <a:pt x="2851" y="1"/>
                    <a:pt x="27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2"/>
            <p:cNvSpPr/>
            <p:nvPr/>
          </p:nvSpPr>
          <p:spPr>
            <a:xfrm>
              <a:off x="1844300" y="1282625"/>
              <a:ext cx="72800" cy="6750"/>
            </a:xfrm>
            <a:custGeom>
              <a:avLst/>
              <a:gdLst/>
              <a:ahLst/>
              <a:cxnLst/>
              <a:rect l="l" t="t" r="r" b="b"/>
              <a:pathLst>
                <a:path w="2912" h="270" extrusionOk="0">
                  <a:moveTo>
                    <a:pt x="135" y="1"/>
                  </a:moveTo>
                  <a:cubicBezTo>
                    <a:pt x="61" y="1"/>
                    <a:pt x="1" y="61"/>
                    <a:pt x="1" y="135"/>
                  </a:cubicBezTo>
                  <a:cubicBezTo>
                    <a:pt x="1" y="209"/>
                    <a:pt x="61" y="270"/>
                    <a:pt x="135" y="270"/>
                  </a:cubicBezTo>
                  <a:lnTo>
                    <a:pt x="2776" y="270"/>
                  </a:lnTo>
                  <a:cubicBezTo>
                    <a:pt x="2850" y="270"/>
                    <a:pt x="2912" y="209"/>
                    <a:pt x="2912" y="135"/>
                  </a:cubicBezTo>
                  <a:cubicBezTo>
                    <a:pt x="2912" y="61"/>
                    <a:pt x="2851" y="1"/>
                    <a:pt x="27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5" name="Google Shape;645;p42"/>
          <p:cNvGrpSpPr/>
          <p:nvPr/>
        </p:nvGrpSpPr>
        <p:grpSpPr>
          <a:xfrm>
            <a:off x="606661" y="4133673"/>
            <a:ext cx="853599" cy="756252"/>
            <a:chOff x="1399025" y="2076850"/>
            <a:chExt cx="943725" cy="836100"/>
          </a:xfrm>
        </p:grpSpPr>
        <p:sp>
          <p:nvSpPr>
            <p:cNvPr id="646" name="Google Shape;646;p42"/>
            <p:cNvSpPr/>
            <p:nvPr/>
          </p:nvSpPr>
          <p:spPr>
            <a:xfrm>
              <a:off x="1415050" y="2076850"/>
              <a:ext cx="927700" cy="836100"/>
            </a:xfrm>
            <a:custGeom>
              <a:avLst/>
              <a:gdLst/>
              <a:ahLst/>
              <a:cxnLst/>
              <a:rect l="l" t="t" r="r" b="b"/>
              <a:pathLst>
                <a:path w="37108" h="33444" extrusionOk="0">
                  <a:moveTo>
                    <a:pt x="10840" y="1"/>
                  </a:moveTo>
                  <a:cubicBezTo>
                    <a:pt x="10782" y="1"/>
                    <a:pt x="10723" y="7"/>
                    <a:pt x="10665" y="20"/>
                  </a:cubicBezTo>
                  <a:lnTo>
                    <a:pt x="9858" y="200"/>
                  </a:lnTo>
                  <a:lnTo>
                    <a:pt x="9929" y="1064"/>
                  </a:lnTo>
                  <a:lnTo>
                    <a:pt x="0" y="17920"/>
                  </a:lnTo>
                  <a:lnTo>
                    <a:pt x="9635" y="23529"/>
                  </a:lnTo>
                  <a:lnTo>
                    <a:pt x="10511" y="29352"/>
                  </a:lnTo>
                  <a:lnTo>
                    <a:pt x="10787" y="30590"/>
                  </a:lnTo>
                  <a:lnTo>
                    <a:pt x="11502" y="30590"/>
                  </a:lnTo>
                  <a:cubicBezTo>
                    <a:pt x="11603" y="30590"/>
                    <a:pt x="11702" y="30571"/>
                    <a:pt x="11796" y="30535"/>
                  </a:cubicBezTo>
                  <a:lnTo>
                    <a:pt x="17685" y="28214"/>
                  </a:lnTo>
                  <a:lnTo>
                    <a:pt x="25990" y="33444"/>
                  </a:lnTo>
                  <a:lnTo>
                    <a:pt x="26843" y="33294"/>
                  </a:lnTo>
                  <a:cubicBezTo>
                    <a:pt x="27076" y="33253"/>
                    <a:pt x="27280" y="33112"/>
                    <a:pt x="27399" y="32907"/>
                  </a:cubicBezTo>
                  <a:lnTo>
                    <a:pt x="36887" y="16622"/>
                  </a:lnTo>
                  <a:cubicBezTo>
                    <a:pt x="37108" y="16244"/>
                    <a:pt x="36985" y="15758"/>
                    <a:pt x="36610" y="15531"/>
                  </a:cubicBezTo>
                  <a:lnTo>
                    <a:pt x="11257" y="117"/>
                  </a:lnTo>
                  <a:cubicBezTo>
                    <a:pt x="11131" y="40"/>
                    <a:pt x="10986" y="1"/>
                    <a:pt x="108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2"/>
            <p:cNvSpPr/>
            <p:nvPr/>
          </p:nvSpPr>
          <p:spPr>
            <a:xfrm>
              <a:off x="1399025" y="2080575"/>
              <a:ext cx="921075" cy="832375"/>
            </a:xfrm>
            <a:custGeom>
              <a:avLst/>
              <a:gdLst/>
              <a:ahLst/>
              <a:cxnLst/>
              <a:rect l="l" t="t" r="r" b="b"/>
              <a:pathLst>
                <a:path w="36843" h="33295" extrusionOk="0">
                  <a:moveTo>
                    <a:pt x="10808" y="1"/>
                  </a:moveTo>
                  <a:cubicBezTo>
                    <a:pt x="10469" y="1"/>
                    <a:pt x="10139" y="175"/>
                    <a:pt x="9955" y="488"/>
                  </a:cubicBezTo>
                  <a:lnTo>
                    <a:pt x="278" y="16915"/>
                  </a:lnTo>
                  <a:cubicBezTo>
                    <a:pt x="0" y="17387"/>
                    <a:pt x="158" y="17996"/>
                    <a:pt x="632" y="18271"/>
                  </a:cubicBezTo>
                  <a:lnTo>
                    <a:pt x="8998" y="23142"/>
                  </a:lnTo>
                  <a:cubicBezTo>
                    <a:pt x="9257" y="23293"/>
                    <a:pt x="9433" y="23553"/>
                    <a:pt x="9478" y="23849"/>
                  </a:cubicBezTo>
                  <a:lnTo>
                    <a:pt x="10344" y="29602"/>
                  </a:lnTo>
                  <a:cubicBezTo>
                    <a:pt x="10419" y="30103"/>
                    <a:pt x="10850" y="30445"/>
                    <a:pt x="11321" y="30445"/>
                  </a:cubicBezTo>
                  <a:cubicBezTo>
                    <a:pt x="11443" y="30445"/>
                    <a:pt x="11567" y="30422"/>
                    <a:pt x="11689" y="30373"/>
                  </a:cubicBezTo>
                  <a:lnTo>
                    <a:pt x="17001" y="28250"/>
                  </a:lnTo>
                  <a:cubicBezTo>
                    <a:pt x="17119" y="28202"/>
                    <a:pt x="17243" y="28179"/>
                    <a:pt x="17367" y="28179"/>
                  </a:cubicBezTo>
                  <a:cubicBezTo>
                    <a:pt x="17546" y="28179"/>
                    <a:pt x="17724" y="28227"/>
                    <a:pt x="17881" y="28322"/>
                  </a:cubicBezTo>
                  <a:lnTo>
                    <a:pt x="25834" y="33151"/>
                  </a:lnTo>
                  <a:cubicBezTo>
                    <a:pt x="25995" y="33249"/>
                    <a:pt x="26172" y="33295"/>
                    <a:pt x="26347" y="33295"/>
                  </a:cubicBezTo>
                  <a:cubicBezTo>
                    <a:pt x="26687" y="33295"/>
                    <a:pt x="27020" y="33119"/>
                    <a:pt x="27203" y="32802"/>
                  </a:cubicBezTo>
                  <a:lnTo>
                    <a:pt x="36572" y="16630"/>
                  </a:lnTo>
                  <a:cubicBezTo>
                    <a:pt x="36842" y="16163"/>
                    <a:pt x="36690" y="15568"/>
                    <a:pt x="36231" y="15288"/>
                  </a:cubicBezTo>
                  <a:lnTo>
                    <a:pt x="11321" y="145"/>
                  </a:lnTo>
                  <a:cubicBezTo>
                    <a:pt x="11160" y="47"/>
                    <a:pt x="10983" y="1"/>
                    <a:pt x="10808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8" name="Google Shape;648;p42"/>
          <p:cNvGrpSpPr/>
          <p:nvPr/>
        </p:nvGrpSpPr>
        <p:grpSpPr>
          <a:xfrm rot="-858227">
            <a:off x="306054" y="4395056"/>
            <a:ext cx="517486" cy="437722"/>
            <a:chOff x="1477075" y="1122475"/>
            <a:chExt cx="237775" cy="201125"/>
          </a:xfrm>
        </p:grpSpPr>
        <p:sp>
          <p:nvSpPr>
            <p:cNvPr id="649" name="Google Shape;649;p42"/>
            <p:cNvSpPr/>
            <p:nvPr/>
          </p:nvSpPr>
          <p:spPr>
            <a:xfrm>
              <a:off x="1513700" y="1122475"/>
              <a:ext cx="201150" cy="201125"/>
            </a:xfrm>
            <a:custGeom>
              <a:avLst/>
              <a:gdLst/>
              <a:ahLst/>
              <a:cxnLst/>
              <a:rect l="l" t="t" r="r" b="b"/>
              <a:pathLst>
                <a:path w="8046" h="8045" extrusionOk="0">
                  <a:moveTo>
                    <a:pt x="1560" y="0"/>
                  </a:moveTo>
                  <a:cubicBezTo>
                    <a:pt x="699" y="0"/>
                    <a:pt x="1" y="700"/>
                    <a:pt x="1" y="1561"/>
                  </a:cubicBezTo>
                  <a:lnTo>
                    <a:pt x="1" y="6485"/>
                  </a:lnTo>
                  <a:cubicBezTo>
                    <a:pt x="1" y="7347"/>
                    <a:pt x="699" y="8045"/>
                    <a:pt x="1560" y="8045"/>
                  </a:cubicBezTo>
                  <a:lnTo>
                    <a:pt x="6485" y="8045"/>
                  </a:lnTo>
                  <a:cubicBezTo>
                    <a:pt x="7347" y="8045"/>
                    <a:pt x="8045" y="7347"/>
                    <a:pt x="8045" y="6485"/>
                  </a:cubicBezTo>
                  <a:lnTo>
                    <a:pt x="8045" y="1561"/>
                  </a:lnTo>
                  <a:cubicBezTo>
                    <a:pt x="8045" y="700"/>
                    <a:pt x="7347" y="0"/>
                    <a:pt x="64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2"/>
            <p:cNvSpPr/>
            <p:nvPr/>
          </p:nvSpPr>
          <p:spPr>
            <a:xfrm>
              <a:off x="1477075" y="1122475"/>
              <a:ext cx="201100" cy="201125"/>
            </a:xfrm>
            <a:custGeom>
              <a:avLst/>
              <a:gdLst/>
              <a:ahLst/>
              <a:cxnLst/>
              <a:rect l="l" t="t" r="r" b="b"/>
              <a:pathLst>
                <a:path w="8044" h="8045" extrusionOk="0">
                  <a:moveTo>
                    <a:pt x="134" y="0"/>
                  </a:moveTo>
                  <a:cubicBezTo>
                    <a:pt x="59" y="0"/>
                    <a:pt x="0" y="60"/>
                    <a:pt x="0" y="133"/>
                  </a:cubicBezTo>
                  <a:lnTo>
                    <a:pt x="0" y="7912"/>
                  </a:lnTo>
                  <a:cubicBezTo>
                    <a:pt x="0" y="7986"/>
                    <a:pt x="59" y="8045"/>
                    <a:pt x="134" y="8045"/>
                  </a:cubicBezTo>
                  <a:lnTo>
                    <a:pt x="7911" y="8045"/>
                  </a:lnTo>
                  <a:cubicBezTo>
                    <a:pt x="7985" y="8045"/>
                    <a:pt x="8044" y="7986"/>
                    <a:pt x="8044" y="7912"/>
                  </a:cubicBezTo>
                  <a:lnTo>
                    <a:pt x="8044" y="133"/>
                  </a:lnTo>
                  <a:cubicBezTo>
                    <a:pt x="8044" y="60"/>
                    <a:pt x="7985" y="0"/>
                    <a:pt x="7911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42"/>
            <p:cNvSpPr/>
            <p:nvPr/>
          </p:nvSpPr>
          <p:spPr>
            <a:xfrm>
              <a:off x="1553450" y="1147650"/>
              <a:ext cx="48350" cy="48350"/>
            </a:xfrm>
            <a:custGeom>
              <a:avLst/>
              <a:gdLst/>
              <a:ahLst/>
              <a:cxnLst/>
              <a:rect l="l" t="t" r="r" b="b"/>
              <a:pathLst>
                <a:path w="1934" h="1934" extrusionOk="0">
                  <a:moveTo>
                    <a:pt x="967" y="0"/>
                  </a:moveTo>
                  <a:cubicBezTo>
                    <a:pt x="434" y="0"/>
                    <a:pt x="1" y="433"/>
                    <a:pt x="1" y="968"/>
                  </a:cubicBezTo>
                  <a:cubicBezTo>
                    <a:pt x="1" y="1501"/>
                    <a:pt x="434" y="1934"/>
                    <a:pt x="967" y="1934"/>
                  </a:cubicBezTo>
                  <a:cubicBezTo>
                    <a:pt x="1500" y="1934"/>
                    <a:pt x="1933" y="1501"/>
                    <a:pt x="1933" y="968"/>
                  </a:cubicBezTo>
                  <a:cubicBezTo>
                    <a:pt x="1933" y="433"/>
                    <a:pt x="1501" y="0"/>
                    <a:pt x="9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42"/>
            <p:cNvSpPr/>
            <p:nvPr/>
          </p:nvSpPr>
          <p:spPr>
            <a:xfrm>
              <a:off x="1527250" y="1203250"/>
              <a:ext cx="100750" cy="91900"/>
            </a:xfrm>
            <a:custGeom>
              <a:avLst/>
              <a:gdLst/>
              <a:ahLst/>
              <a:cxnLst/>
              <a:rect l="l" t="t" r="r" b="b"/>
              <a:pathLst>
                <a:path w="4030" h="3676" extrusionOk="0">
                  <a:moveTo>
                    <a:pt x="2015" y="1"/>
                  </a:moveTo>
                  <a:cubicBezTo>
                    <a:pt x="902" y="1"/>
                    <a:pt x="0" y="903"/>
                    <a:pt x="0" y="2015"/>
                  </a:cubicBezTo>
                  <a:lnTo>
                    <a:pt x="0" y="3443"/>
                  </a:lnTo>
                  <a:cubicBezTo>
                    <a:pt x="0" y="3572"/>
                    <a:pt x="104" y="3675"/>
                    <a:pt x="233" y="3675"/>
                  </a:cubicBezTo>
                  <a:lnTo>
                    <a:pt x="3796" y="3675"/>
                  </a:lnTo>
                  <a:cubicBezTo>
                    <a:pt x="3925" y="3675"/>
                    <a:pt x="4030" y="3572"/>
                    <a:pt x="4030" y="3443"/>
                  </a:cubicBezTo>
                  <a:lnTo>
                    <a:pt x="4030" y="2015"/>
                  </a:lnTo>
                  <a:cubicBezTo>
                    <a:pt x="4030" y="903"/>
                    <a:pt x="3128" y="1"/>
                    <a:pt x="20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3" name="Google Shape;653;p42"/>
          <p:cNvSpPr/>
          <p:nvPr/>
        </p:nvSpPr>
        <p:spPr>
          <a:xfrm>
            <a:off x="3594125" y="2292338"/>
            <a:ext cx="728700" cy="728700"/>
          </a:xfrm>
          <a:prstGeom prst="ellipse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42"/>
          <p:cNvSpPr/>
          <p:nvPr/>
        </p:nvSpPr>
        <p:spPr>
          <a:xfrm>
            <a:off x="3594125" y="3988263"/>
            <a:ext cx="728700" cy="728700"/>
          </a:xfrm>
          <a:prstGeom prst="ellipse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42"/>
          <p:cNvSpPr/>
          <p:nvPr/>
        </p:nvSpPr>
        <p:spPr>
          <a:xfrm>
            <a:off x="7446075" y="3988263"/>
            <a:ext cx="728700" cy="728700"/>
          </a:xfrm>
          <a:prstGeom prst="ellipse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42"/>
          <p:cNvSpPr/>
          <p:nvPr/>
        </p:nvSpPr>
        <p:spPr>
          <a:xfrm>
            <a:off x="7446075" y="2292338"/>
            <a:ext cx="728700" cy="728700"/>
          </a:xfrm>
          <a:prstGeom prst="ellipse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42"/>
          <p:cNvSpPr txBox="1">
            <a:spLocks noGrp="1"/>
          </p:cNvSpPr>
          <p:nvPr>
            <p:ph type="title" idx="3"/>
          </p:nvPr>
        </p:nvSpPr>
        <p:spPr>
          <a:xfrm>
            <a:off x="7455918" y="2379975"/>
            <a:ext cx="731400" cy="5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658" name="Google Shape;658;p42"/>
          <p:cNvSpPr txBox="1">
            <a:spLocks noGrp="1"/>
          </p:cNvSpPr>
          <p:nvPr>
            <p:ph type="title" idx="13"/>
          </p:nvPr>
        </p:nvSpPr>
        <p:spPr>
          <a:xfrm rot="1415">
            <a:off x="3594123" y="2389976"/>
            <a:ext cx="7287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659" name="Google Shape;659;p42"/>
          <p:cNvSpPr txBox="1">
            <a:spLocks noGrp="1"/>
          </p:cNvSpPr>
          <p:nvPr>
            <p:ph type="title" idx="2"/>
          </p:nvPr>
        </p:nvSpPr>
        <p:spPr>
          <a:xfrm rot="1410">
            <a:off x="3589332" y="4087423"/>
            <a:ext cx="731400" cy="5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660" name="Google Shape;660;p42"/>
          <p:cNvSpPr txBox="1">
            <a:spLocks noGrp="1"/>
          </p:cNvSpPr>
          <p:nvPr>
            <p:ph type="title" idx="14"/>
          </p:nvPr>
        </p:nvSpPr>
        <p:spPr>
          <a:xfrm rot="1410">
            <a:off x="7441336" y="4087433"/>
            <a:ext cx="731400" cy="5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43"/>
          <p:cNvSpPr txBox="1">
            <a:spLocks noGrp="1"/>
          </p:cNvSpPr>
          <p:nvPr>
            <p:ph type="subTitle" idx="1"/>
          </p:nvPr>
        </p:nvSpPr>
        <p:spPr>
          <a:xfrm>
            <a:off x="3388834" y="2440657"/>
            <a:ext cx="5349921" cy="19421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dirty="0"/>
              <a:t>İnternet herhangi bir denetimden geçmeden herkesin içerik üretebileceği bir platformdur. Bu nedenle karşınıza çıkan içeriklere eleştirel bakabilmeli, kaynaklarını sorgulamalı; her zaman doğru bilgiye ulaşmayı amaçlayacak şekilde </a:t>
            </a:r>
            <a:r>
              <a:rPr lang="tr-TR" sz="1600" dirty="0">
                <a:solidFill>
                  <a:schemeClr val="accent3"/>
                </a:solidFill>
              </a:rPr>
              <a:t>araştırmacı</a:t>
            </a:r>
            <a:r>
              <a:rPr lang="tr-TR" sz="1600" dirty="0"/>
              <a:t> olmalısınız.</a:t>
            </a:r>
            <a:endParaRPr sz="1600" dirty="0"/>
          </a:p>
        </p:txBody>
      </p:sp>
      <p:grpSp>
        <p:nvGrpSpPr>
          <p:cNvPr id="668" name="Google Shape;668;p43"/>
          <p:cNvGrpSpPr/>
          <p:nvPr/>
        </p:nvGrpSpPr>
        <p:grpSpPr>
          <a:xfrm rot="-1174685">
            <a:off x="3945373" y="415209"/>
            <a:ext cx="1402339" cy="1518585"/>
            <a:chOff x="3330225" y="2727100"/>
            <a:chExt cx="1565850" cy="1695650"/>
          </a:xfrm>
        </p:grpSpPr>
        <p:sp>
          <p:nvSpPr>
            <p:cNvPr id="669" name="Google Shape;669;p43"/>
            <p:cNvSpPr/>
            <p:nvPr/>
          </p:nvSpPr>
          <p:spPr>
            <a:xfrm>
              <a:off x="3802300" y="2727100"/>
              <a:ext cx="1093775" cy="1695650"/>
            </a:xfrm>
            <a:custGeom>
              <a:avLst/>
              <a:gdLst/>
              <a:ahLst/>
              <a:cxnLst/>
              <a:rect l="l" t="t" r="r" b="b"/>
              <a:pathLst>
                <a:path w="43751" h="67826" extrusionOk="0">
                  <a:moveTo>
                    <a:pt x="4559" y="1"/>
                  </a:moveTo>
                  <a:cubicBezTo>
                    <a:pt x="4500" y="1"/>
                    <a:pt x="4442" y="3"/>
                    <a:pt x="4383" y="8"/>
                  </a:cubicBezTo>
                  <a:lnTo>
                    <a:pt x="1" y="367"/>
                  </a:lnTo>
                  <a:lnTo>
                    <a:pt x="37043" y="39288"/>
                  </a:lnTo>
                  <a:lnTo>
                    <a:pt x="16103" y="67826"/>
                  </a:lnTo>
                  <a:lnTo>
                    <a:pt x="20501" y="67540"/>
                  </a:lnTo>
                  <a:cubicBezTo>
                    <a:pt x="21117" y="67499"/>
                    <a:pt x="21686" y="67197"/>
                    <a:pt x="22066" y="66710"/>
                  </a:cubicBezTo>
                  <a:lnTo>
                    <a:pt x="43078" y="39695"/>
                  </a:lnTo>
                  <a:cubicBezTo>
                    <a:pt x="43750" y="38829"/>
                    <a:pt x="43669" y="37598"/>
                    <a:pt x="42888" y="36830"/>
                  </a:cubicBezTo>
                  <a:lnTo>
                    <a:pt x="6073" y="621"/>
                  </a:lnTo>
                  <a:cubicBezTo>
                    <a:pt x="5667" y="222"/>
                    <a:pt x="5123" y="1"/>
                    <a:pt x="45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3"/>
            <p:cNvSpPr/>
            <p:nvPr/>
          </p:nvSpPr>
          <p:spPr>
            <a:xfrm>
              <a:off x="3330225" y="2736275"/>
              <a:ext cx="1441600" cy="1686475"/>
            </a:xfrm>
            <a:custGeom>
              <a:avLst/>
              <a:gdLst/>
              <a:ahLst/>
              <a:cxnLst/>
              <a:rect l="l" t="t" r="r" b="b"/>
              <a:pathLst>
                <a:path w="57664" h="67459" extrusionOk="0">
                  <a:moveTo>
                    <a:pt x="18556" y="0"/>
                  </a:moveTo>
                  <a:cubicBezTo>
                    <a:pt x="17739" y="0"/>
                    <a:pt x="16929" y="407"/>
                    <a:pt x="16462" y="1180"/>
                  </a:cubicBezTo>
                  <a:lnTo>
                    <a:pt x="561" y="27532"/>
                  </a:lnTo>
                  <a:cubicBezTo>
                    <a:pt x="0" y="28461"/>
                    <a:pt x="120" y="29648"/>
                    <a:pt x="855" y="30446"/>
                  </a:cubicBezTo>
                  <a:lnTo>
                    <a:pt x="11200" y="41684"/>
                  </a:lnTo>
                  <a:cubicBezTo>
                    <a:pt x="11615" y="42135"/>
                    <a:pt x="11845" y="42726"/>
                    <a:pt x="11845" y="43338"/>
                  </a:cubicBezTo>
                  <a:lnTo>
                    <a:pt x="11845" y="53301"/>
                  </a:lnTo>
                  <a:cubicBezTo>
                    <a:pt x="11845" y="54676"/>
                    <a:pt x="12967" y="55744"/>
                    <a:pt x="14281" y="55744"/>
                  </a:cubicBezTo>
                  <a:cubicBezTo>
                    <a:pt x="14442" y="55744"/>
                    <a:pt x="14606" y="55728"/>
                    <a:pt x="14772" y="55694"/>
                  </a:cubicBezTo>
                  <a:lnTo>
                    <a:pt x="21041" y="54423"/>
                  </a:lnTo>
                  <a:cubicBezTo>
                    <a:pt x="21203" y="54390"/>
                    <a:pt x="21365" y="54374"/>
                    <a:pt x="21526" y="54374"/>
                  </a:cubicBezTo>
                  <a:cubicBezTo>
                    <a:pt x="22209" y="54374"/>
                    <a:pt x="22869" y="54660"/>
                    <a:pt x="23337" y="55177"/>
                  </a:cubicBezTo>
                  <a:lnTo>
                    <a:pt x="33726" y="66656"/>
                  </a:lnTo>
                  <a:cubicBezTo>
                    <a:pt x="34212" y="67193"/>
                    <a:pt x="34874" y="67458"/>
                    <a:pt x="35534" y="67458"/>
                  </a:cubicBezTo>
                  <a:cubicBezTo>
                    <a:pt x="36261" y="67458"/>
                    <a:pt x="36986" y="67137"/>
                    <a:pt x="37472" y="66504"/>
                  </a:cubicBezTo>
                  <a:lnTo>
                    <a:pt x="56924" y="41162"/>
                  </a:lnTo>
                  <a:cubicBezTo>
                    <a:pt x="57664" y="40197"/>
                    <a:pt x="57583" y="38837"/>
                    <a:pt x="56733" y="37968"/>
                  </a:cubicBezTo>
                  <a:lnTo>
                    <a:pt x="20298" y="734"/>
                  </a:lnTo>
                  <a:cubicBezTo>
                    <a:pt x="19813" y="239"/>
                    <a:pt x="19182" y="0"/>
                    <a:pt x="18556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1" name="Google Shape;671;p43"/>
          <p:cNvGrpSpPr/>
          <p:nvPr/>
        </p:nvGrpSpPr>
        <p:grpSpPr>
          <a:xfrm rot="-305247">
            <a:off x="3579680" y="1273962"/>
            <a:ext cx="635713" cy="537665"/>
            <a:chOff x="1488250" y="1650750"/>
            <a:chExt cx="211450" cy="178850"/>
          </a:xfrm>
        </p:grpSpPr>
        <p:sp>
          <p:nvSpPr>
            <p:cNvPr id="672" name="Google Shape;672;p43"/>
            <p:cNvSpPr/>
            <p:nvPr/>
          </p:nvSpPr>
          <p:spPr>
            <a:xfrm>
              <a:off x="1520850" y="1650750"/>
              <a:ext cx="178850" cy="178850"/>
            </a:xfrm>
            <a:custGeom>
              <a:avLst/>
              <a:gdLst/>
              <a:ahLst/>
              <a:cxnLst/>
              <a:rect l="l" t="t" r="r" b="b"/>
              <a:pathLst>
                <a:path w="7154" h="7154" extrusionOk="0">
                  <a:moveTo>
                    <a:pt x="1388" y="0"/>
                  </a:moveTo>
                  <a:cubicBezTo>
                    <a:pt x="621" y="0"/>
                    <a:pt x="0" y="621"/>
                    <a:pt x="0" y="1387"/>
                  </a:cubicBezTo>
                  <a:lnTo>
                    <a:pt x="0" y="5766"/>
                  </a:lnTo>
                  <a:cubicBezTo>
                    <a:pt x="0" y="6532"/>
                    <a:pt x="621" y="7153"/>
                    <a:pt x="1388" y="7153"/>
                  </a:cubicBezTo>
                  <a:lnTo>
                    <a:pt x="5766" y="7153"/>
                  </a:lnTo>
                  <a:cubicBezTo>
                    <a:pt x="6532" y="7153"/>
                    <a:pt x="7153" y="6532"/>
                    <a:pt x="7153" y="5766"/>
                  </a:cubicBezTo>
                  <a:lnTo>
                    <a:pt x="7153" y="1387"/>
                  </a:lnTo>
                  <a:cubicBezTo>
                    <a:pt x="7153" y="621"/>
                    <a:pt x="6532" y="0"/>
                    <a:pt x="57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3"/>
            <p:cNvSpPr/>
            <p:nvPr/>
          </p:nvSpPr>
          <p:spPr>
            <a:xfrm>
              <a:off x="1488250" y="1650750"/>
              <a:ext cx="178850" cy="178850"/>
            </a:xfrm>
            <a:custGeom>
              <a:avLst/>
              <a:gdLst/>
              <a:ahLst/>
              <a:cxnLst/>
              <a:rect l="l" t="t" r="r" b="b"/>
              <a:pathLst>
                <a:path w="7154" h="7154" extrusionOk="0">
                  <a:moveTo>
                    <a:pt x="103" y="0"/>
                  </a:moveTo>
                  <a:cubicBezTo>
                    <a:pt x="46" y="0"/>
                    <a:pt x="1" y="46"/>
                    <a:pt x="1" y="102"/>
                  </a:cubicBezTo>
                  <a:lnTo>
                    <a:pt x="1" y="7050"/>
                  </a:lnTo>
                  <a:cubicBezTo>
                    <a:pt x="1" y="7106"/>
                    <a:pt x="46" y="7153"/>
                    <a:pt x="103" y="7153"/>
                  </a:cubicBezTo>
                  <a:lnTo>
                    <a:pt x="7052" y="7153"/>
                  </a:lnTo>
                  <a:cubicBezTo>
                    <a:pt x="7108" y="7153"/>
                    <a:pt x="7153" y="7106"/>
                    <a:pt x="7153" y="7050"/>
                  </a:cubicBezTo>
                  <a:lnTo>
                    <a:pt x="7153" y="102"/>
                  </a:lnTo>
                  <a:cubicBezTo>
                    <a:pt x="7153" y="46"/>
                    <a:pt x="7108" y="0"/>
                    <a:pt x="7052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3"/>
            <p:cNvSpPr/>
            <p:nvPr/>
          </p:nvSpPr>
          <p:spPr>
            <a:xfrm>
              <a:off x="1549425" y="1705750"/>
              <a:ext cx="61650" cy="68825"/>
            </a:xfrm>
            <a:custGeom>
              <a:avLst/>
              <a:gdLst/>
              <a:ahLst/>
              <a:cxnLst/>
              <a:rect l="l" t="t" r="r" b="b"/>
              <a:pathLst>
                <a:path w="2466" h="2753" extrusionOk="0">
                  <a:moveTo>
                    <a:pt x="191" y="1"/>
                  </a:moveTo>
                  <a:cubicBezTo>
                    <a:pt x="91" y="1"/>
                    <a:pt x="0" y="80"/>
                    <a:pt x="0" y="192"/>
                  </a:cubicBezTo>
                  <a:lnTo>
                    <a:pt x="0" y="2562"/>
                  </a:lnTo>
                  <a:cubicBezTo>
                    <a:pt x="0" y="2673"/>
                    <a:pt x="92" y="2752"/>
                    <a:pt x="191" y="2752"/>
                  </a:cubicBezTo>
                  <a:cubicBezTo>
                    <a:pt x="223" y="2752"/>
                    <a:pt x="255" y="2744"/>
                    <a:pt x="286" y="2727"/>
                  </a:cubicBezTo>
                  <a:lnTo>
                    <a:pt x="2338" y="1541"/>
                  </a:lnTo>
                  <a:cubicBezTo>
                    <a:pt x="2465" y="1468"/>
                    <a:pt x="2465" y="1285"/>
                    <a:pt x="2338" y="1212"/>
                  </a:cubicBezTo>
                  <a:lnTo>
                    <a:pt x="286" y="27"/>
                  </a:lnTo>
                  <a:cubicBezTo>
                    <a:pt x="255" y="9"/>
                    <a:pt x="223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6" name="Google Shape;676;p43"/>
          <p:cNvSpPr/>
          <p:nvPr/>
        </p:nvSpPr>
        <p:spPr>
          <a:xfrm>
            <a:off x="8010283" y="760736"/>
            <a:ext cx="827448" cy="827539"/>
          </a:xfrm>
          <a:custGeom>
            <a:avLst/>
            <a:gdLst/>
            <a:ahLst/>
            <a:cxnLst/>
            <a:rect l="l" t="t" r="r" b="b"/>
            <a:pathLst>
              <a:path w="17707" h="17708" extrusionOk="0">
                <a:moveTo>
                  <a:pt x="8854" y="1"/>
                </a:moveTo>
                <a:cubicBezTo>
                  <a:pt x="6506" y="1"/>
                  <a:pt x="4254" y="934"/>
                  <a:pt x="2594" y="2594"/>
                </a:cubicBezTo>
                <a:cubicBezTo>
                  <a:pt x="934" y="4254"/>
                  <a:pt x="1" y="6506"/>
                  <a:pt x="1" y="8854"/>
                </a:cubicBezTo>
                <a:cubicBezTo>
                  <a:pt x="1" y="11202"/>
                  <a:pt x="934" y="13454"/>
                  <a:pt x="2594" y="15115"/>
                </a:cubicBezTo>
                <a:cubicBezTo>
                  <a:pt x="4254" y="16775"/>
                  <a:pt x="6506" y="17707"/>
                  <a:pt x="8854" y="17707"/>
                </a:cubicBezTo>
                <a:cubicBezTo>
                  <a:pt x="11202" y="17707"/>
                  <a:pt x="13453" y="16775"/>
                  <a:pt x="15115" y="15115"/>
                </a:cubicBezTo>
                <a:cubicBezTo>
                  <a:pt x="16775" y="13454"/>
                  <a:pt x="17707" y="11202"/>
                  <a:pt x="17707" y="8854"/>
                </a:cubicBezTo>
                <a:cubicBezTo>
                  <a:pt x="17707" y="6506"/>
                  <a:pt x="16775" y="4254"/>
                  <a:pt x="15115" y="2594"/>
                </a:cubicBezTo>
                <a:cubicBezTo>
                  <a:pt x="13453" y="934"/>
                  <a:pt x="11202" y="1"/>
                  <a:pt x="8854" y="1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7" name="Google Shape;677;p43"/>
          <p:cNvGrpSpPr/>
          <p:nvPr/>
        </p:nvGrpSpPr>
        <p:grpSpPr>
          <a:xfrm rot="-660510">
            <a:off x="8464081" y="1278960"/>
            <a:ext cx="523162" cy="527643"/>
            <a:chOff x="1800663" y="1153014"/>
            <a:chExt cx="174987" cy="176486"/>
          </a:xfrm>
        </p:grpSpPr>
        <p:sp>
          <p:nvSpPr>
            <p:cNvPr id="678" name="Google Shape;678;p43"/>
            <p:cNvSpPr/>
            <p:nvPr/>
          </p:nvSpPr>
          <p:spPr>
            <a:xfrm>
              <a:off x="1811400" y="1165275"/>
              <a:ext cx="164250" cy="164225"/>
            </a:xfrm>
            <a:custGeom>
              <a:avLst/>
              <a:gdLst/>
              <a:ahLst/>
              <a:cxnLst/>
              <a:rect l="l" t="t" r="r" b="b"/>
              <a:pathLst>
                <a:path w="6570" h="6569" extrusionOk="0">
                  <a:moveTo>
                    <a:pt x="469" y="0"/>
                  </a:moveTo>
                  <a:cubicBezTo>
                    <a:pt x="210" y="0"/>
                    <a:pt x="0" y="210"/>
                    <a:pt x="0" y="469"/>
                  </a:cubicBezTo>
                  <a:lnTo>
                    <a:pt x="0" y="6100"/>
                  </a:lnTo>
                  <a:cubicBezTo>
                    <a:pt x="0" y="6359"/>
                    <a:pt x="210" y="6569"/>
                    <a:pt x="469" y="6569"/>
                  </a:cubicBezTo>
                  <a:lnTo>
                    <a:pt x="6100" y="6569"/>
                  </a:lnTo>
                  <a:cubicBezTo>
                    <a:pt x="6359" y="6569"/>
                    <a:pt x="6569" y="6359"/>
                    <a:pt x="6569" y="6100"/>
                  </a:cubicBezTo>
                  <a:lnTo>
                    <a:pt x="6569" y="469"/>
                  </a:lnTo>
                  <a:cubicBezTo>
                    <a:pt x="6569" y="211"/>
                    <a:pt x="6359" y="0"/>
                    <a:pt x="61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43"/>
            <p:cNvSpPr/>
            <p:nvPr/>
          </p:nvSpPr>
          <p:spPr>
            <a:xfrm>
              <a:off x="1800663" y="1153014"/>
              <a:ext cx="160251" cy="160275"/>
            </a:xfrm>
            <a:custGeom>
              <a:avLst/>
              <a:gdLst/>
              <a:ahLst/>
              <a:cxnLst/>
              <a:rect l="l" t="t" r="r" b="b"/>
              <a:pathLst>
                <a:path w="6569" h="6570" extrusionOk="0">
                  <a:moveTo>
                    <a:pt x="541" y="1"/>
                  </a:moveTo>
                  <a:cubicBezTo>
                    <a:pt x="243" y="1"/>
                    <a:pt x="0" y="244"/>
                    <a:pt x="0" y="543"/>
                  </a:cubicBezTo>
                  <a:lnTo>
                    <a:pt x="0" y="6028"/>
                  </a:lnTo>
                  <a:cubicBezTo>
                    <a:pt x="0" y="6327"/>
                    <a:pt x="243" y="6570"/>
                    <a:pt x="541" y="6570"/>
                  </a:cubicBezTo>
                  <a:lnTo>
                    <a:pt x="6027" y="6570"/>
                  </a:lnTo>
                  <a:cubicBezTo>
                    <a:pt x="6326" y="6570"/>
                    <a:pt x="6568" y="6327"/>
                    <a:pt x="6568" y="6028"/>
                  </a:cubicBezTo>
                  <a:lnTo>
                    <a:pt x="6568" y="543"/>
                  </a:lnTo>
                  <a:cubicBezTo>
                    <a:pt x="6568" y="244"/>
                    <a:pt x="6326" y="1"/>
                    <a:pt x="6027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43"/>
            <p:cNvSpPr/>
            <p:nvPr/>
          </p:nvSpPr>
          <p:spPr>
            <a:xfrm>
              <a:off x="1844300" y="1176925"/>
              <a:ext cx="72800" cy="88625"/>
            </a:xfrm>
            <a:custGeom>
              <a:avLst/>
              <a:gdLst/>
              <a:ahLst/>
              <a:cxnLst/>
              <a:rect l="l" t="t" r="r" b="b"/>
              <a:pathLst>
                <a:path w="2912" h="3545" extrusionOk="0">
                  <a:moveTo>
                    <a:pt x="1443" y="285"/>
                  </a:moveTo>
                  <a:cubicBezTo>
                    <a:pt x="1903" y="285"/>
                    <a:pt x="2279" y="660"/>
                    <a:pt x="2279" y="1121"/>
                  </a:cubicBezTo>
                  <a:lnTo>
                    <a:pt x="2279" y="1497"/>
                  </a:lnTo>
                  <a:lnTo>
                    <a:pt x="606" y="1497"/>
                  </a:lnTo>
                  <a:lnTo>
                    <a:pt x="606" y="1121"/>
                  </a:lnTo>
                  <a:cubicBezTo>
                    <a:pt x="606" y="660"/>
                    <a:pt x="982" y="285"/>
                    <a:pt x="1443" y="285"/>
                  </a:cubicBezTo>
                  <a:close/>
                  <a:moveTo>
                    <a:pt x="1443" y="1"/>
                  </a:moveTo>
                  <a:cubicBezTo>
                    <a:pt x="825" y="1"/>
                    <a:pt x="322" y="503"/>
                    <a:pt x="322" y="1121"/>
                  </a:cubicBezTo>
                  <a:lnTo>
                    <a:pt x="322" y="1498"/>
                  </a:lnTo>
                  <a:lnTo>
                    <a:pt x="315" y="1498"/>
                  </a:lnTo>
                  <a:cubicBezTo>
                    <a:pt x="141" y="1498"/>
                    <a:pt x="1" y="1639"/>
                    <a:pt x="1" y="1812"/>
                  </a:cubicBezTo>
                  <a:lnTo>
                    <a:pt x="1" y="3230"/>
                  </a:lnTo>
                  <a:cubicBezTo>
                    <a:pt x="1" y="3404"/>
                    <a:pt x="141" y="3544"/>
                    <a:pt x="315" y="3544"/>
                  </a:cubicBezTo>
                  <a:lnTo>
                    <a:pt x="2596" y="3544"/>
                  </a:lnTo>
                  <a:cubicBezTo>
                    <a:pt x="2770" y="3544"/>
                    <a:pt x="2912" y="3404"/>
                    <a:pt x="2912" y="3230"/>
                  </a:cubicBezTo>
                  <a:lnTo>
                    <a:pt x="2912" y="1812"/>
                  </a:lnTo>
                  <a:cubicBezTo>
                    <a:pt x="2912" y="1639"/>
                    <a:pt x="2771" y="1498"/>
                    <a:pt x="2596" y="1498"/>
                  </a:cubicBezTo>
                  <a:lnTo>
                    <a:pt x="2562" y="1498"/>
                  </a:lnTo>
                  <a:lnTo>
                    <a:pt x="2562" y="1121"/>
                  </a:lnTo>
                  <a:cubicBezTo>
                    <a:pt x="2562" y="503"/>
                    <a:pt x="2060" y="1"/>
                    <a:pt x="14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3"/>
            <p:cNvSpPr/>
            <p:nvPr/>
          </p:nvSpPr>
          <p:spPr>
            <a:xfrm>
              <a:off x="1870975" y="1223425"/>
              <a:ext cx="18950" cy="31675"/>
            </a:xfrm>
            <a:custGeom>
              <a:avLst/>
              <a:gdLst/>
              <a:ahLst/>
              <a:cxnLst/>
              <a:rect l="l" t="t" r="r" b="b"/>
              <a:pathLst>
                <a:path w="758" h="1267" extrusionOk="0">
                  <a:moveTo>
                    <a:pt x="393" y="1"/>
                  </a:moveTo>
                  <a:cubicBezTo>
                    <a:pt x="368" y="1"/>
                    <a:pt x="343" y="3"/>
                    <a:pt x="318" y="8"/>
                  </a:cubicBezTo>
                  <a:cubicBezTo>
                    <a:pt x="179" y="36"/>
                    <a:pt x="64" y="149"/>
                    <a:pt x="35" y="288"/>
                  </a:cubicBezTo>
                  <a:cubicBezTo>
                    <a:pt x="0" y="454"/>
                    <a:pt x="80" y="606"/>
                    <a:pt x="208" y="681"/>
                  </a:cubicBezTo>
                  <a:cubicBezTo>
                    <a:pt x="234" y="697"/>
                    <a:pt x="249" y="726"/>
                    <a:pt x="241" y="754"/>
                  </a:cubicBezTo>
                  <a:lnTo>
                    <a:pt x="178" y="989"/>
                  </a:lnTo>
                  <a:cubicBezTo>
                    <a:pt x="140" y="1129"/>
                    <a:pt x="245" y="1266"/>
                    <a:pt x="390" y="1266"/>
                  </a:cubicBezTo>
                  <a:cubicBezTo>
                    <a:pt x="535" y="1266"/>
                    <a:pt x="639" y="1129"/>
                    <a:pt x="601" y="989"/>
                  </a:cubicBezTo>
                  <a:lnTo>
                    <a:pt x="539" y="757"/>
                  </a:lnTo>
                  <a:cubicBezTo>
                    <a:pt x="530" y="728"/>
                    <a:pt x="546" y="698"/>
                    <a:pt x="573" y="683"/>
                  </a:cubicBezTo>
                  <a:cubicBezTo>
                    <a:pt x="683" y="621"/>
                    <a:pt x="758" y="502"/>
                    <a:pt x="758" y="366"/>
                  </a:cubicBezTo>
                  <a:cubicBezTo>
                    <a:pt x="758" y="164"/>
                    <a:pt x="594" y="1"/>
                    <a:pt x="393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3"/>
            <p:cNvSpPr/>
            <p:nvPr/>
          </p:nvSpPr>
          <p:spPr>
            <a:xfrm>
              <a:off x="1844300" y="1271200"/>
              <a:ext cx="72800" cy="6775"/>
            </a:xfrm>
            <a:custGeom>
              <a:avLst/>
              <a:gdLst/>
              <a:ahLst/>
              <a:cxnLst/>
              <a:rect l="l" t="t" r="r" b="b"/>
              <a:pathLst>
                <a:path w="2912" h="271" extrusionOk="0">
                  <a:moveTo>
                    <a:pt x="135" y="1"/>
                  </a:moveTo>
                  <a:cubicBezTo>
                    <a:pt x="61" y="1"/>
                    <a:pt x="1" y="61"/>
                    <a:pt x="1" y="135"/>
                  </a:cubicBezTo>
                  <a:cubicBezTo>
                    <a:pt x="1" y="210"/>
                    <a:pt x="61" y="271"/>
                    <a:pt x="135" y="271"/>
                  </a:cubicBezTo>
                  <a:lnTo>
                    <a:pt x="2776" y="271"/>
                  </a:lnTo>
                  <a:cubicBezTo>
                    <a:pt x="2850" y="271"/>
                    <a:pt x="2912" y="210"/>
                    <a:pt x="2912" y="135"/>
                  </a:cubicBezTo>
                  <a:cubicBezTo>
                    <a:pt x="2912" y="61"/>
                    <a:pt x="2851" y="1"/>
                    <a:pt x="27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43"/>
            <p:cNvSpPr/>
            <p:nvPr/>
          </p:nvSpPr>
          <p:spPr>
            <a:xfrm>
              <a:off x="1844300" y="1282625"/>
              <a:ext cx="72800" cy="6750"/>
            </a:xfrm>
            <a:custGeom>
              <a:avLst/>
              <a:gdLst/>
              <a:ahLst/>
              <a:cxnLst/>
              <a:rect l="l" t="t" r="r" b="b"/>
              <a:pathLst>
                <a:path w="2912" h="270" extrusionOk="0">
                  <a:moveTo>
                    <a:pt x="135" y="1"/>
                  </a:moveTo>
                  <a:cubicBezTo>
                    <a:pt x="61" y="1"/>
                    <a:pt x="1" y="61"/>
                    <a:pt x="1" y="135"/>
                  </a:cubicBezTo>
                  <a:cubicBezTo>
                    <a:pt x="1" y="209"/>
                    <a:pt x="61" y="270"/>
                    <a:pt x="135" y="270"/>
                  </a:cubicBezTo>
                  <a:lnTo>
                    <a:pt x="2776" y="270"/>
                  </a:lnTo>
                  <a:cubicBezTo>
                    <a:pt x="2850" y="270"/>
                    <a:pt x="2912" y="209"/>
                    <a:pt x="2912" y="135"/>
                  </a:cubicBezTo>
                  <a:cubicBezTo>
                    <a:pt x="2912" y="61"/>
                    <a:pt x="2851" y="1"/>
                    <a:pt x="27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Google Shape;1315;p58"/>
          <p:cNvSpPr/>
          <p:nvPr/>
        </p:nvSpPr>
        <p:spPr>
          <a:xfrm>
            <a:off x="1386790" y="3030874"/>
            <a:ext cx="2458200" cy="1343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0" name="Google Shape;1320;p58"/>
          <p:cNvSpPr/>
          <p:nvPr/>
        </p:nvSpPr>
        <p:spPr>
          <a:xfrm>
            <a:off x="1452260" y="3180354"/>
            <a:ext cx="1828800" cy="3657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21" name="Google Shape;1321;p58"/>
          <p:cNvCxnSpPr/>
          <p:nvPr/>
        </p:nvCxnSpPr>
        <p:spPr>
          <a:xfrm>
            <a:off x="6126430" y="4193454"/>
            <a:ext cx="2168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2" name="Google Shape;1322;p58"/>
          <p:cNvCxnSpPr>
            <a:cxnSpLocks/>
          </p:cNvCxnSpPr>
          <p:nvPr/>
        </p:nvCxnSpPr>
        <p:spPr>
          <a:xfrm>
            <a:off x="4162405" y="4186828"/>
            <a:ext cx="2168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3" name="Google Shape;1323;p58"/>
          <p:cNvCxnSpPr>
            <a:cxnSpLocks/>
          </p:cNvCxnSpPr>
          <p:nvPr/>
        </p:nvCxnSpPr>
        <p:spPr>
          <a:xfrm>
            <a:off x="1531616" y="4186828"/>
            <a:ext cx="2168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24" name="Google Shape;1324;p58"/>
          <p:cNvSpPr/>
          <p:nvPr/>
        </p:nvSpPr>
        <p:spPr>
          <a:xfrm>
            <a:off x="1386790" y="1533799"/>
            <a:ext cx="2458200" cy="1343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5" name="Google Shape;1325;p58"/>
          <p:cNvSpPr txBox="1">
            <a:spLocks noGrp="1"/>
          </p:cNvSpPr>
          <p:nvPr>
            <p:ph type="subTitle" idx="1"/>
          </p:nvPr>
        </p:nvSpPr>
        <p:spPr>
          <a:xfrm>
            <a:off x="1542215" y="2186818"/>
            <a:ext cx="21687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/>
              <a:t>İçeriğin başlığını ya da bir bölümünü değil tamamını incele</a:t>
            </a:r>
            <a:endParaRPr dirty="0"/>
          </a:p>
        </p:txBody>
      </p:sp>
      <p:sp>
        <p:nvSpPr>
          <p:cNvPr id="1326" name="Google Shape;1326;p58"/>
          <p:cNvSpPr/>
          <p:nvPr/>
        </p:nvSpPr>
        <p:spPr>
          <a:xfrm>
            <a:off x="5073422" y="1536999"/>
            <a:ext cx="2458200" cy="1343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7" name="Google Shape;1327;p58"/>
          <p:cNvSpPr txBox="1">
            <a:spLocks noGrp="1"/>
          </p:cNvSpPr>
          <p:nvPr>
            <p:ph type="subTitle" idx="4"/>
          </p:nvPr>
        </p:nvSpPr>
        <p:spPr>
          <a:xfrm>
            <a:off x="5220105" y="2190018"/>
            <a:ext cx="21672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/>
              <a:t>İçeriğin kaynağını araştır, güvenilir bir kaynak mı?</a:t>
            </a:r>
            <a:endParaRPr dirty="0"/>
          </a:p>
        </p:txBody>
      </p:sp>
      <p:sp>
        <p:nvSpPr>
          <p:cNvPr id="1328" name="Google Shape;1328;p58"/>
          <p:cNvSpPr/>
          <p:nvPr/>
        </p:nvSpPr>
        <p:spPr>
          <a:xfrm>
            <a:off x="5073422" y="3030874"/>
            <a:ext cx="2458200" cy="1343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9" name="Google Shape;1329;p58"/>
          <p:cNvSpPr txBox="1">
            <a:spLocks noGrp="1"/>
          </p:cNvSpPr>
          <p:nvPr>
            <p:ph type="subTitle" idx="13"/>
          </p:nvPr>
        </p:nvSpPr>
        <p:spPr>
          <a:xfrm>
            <a:off x="5207496" y="3683893"/>
            <a:ext cx="21672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/>
              <a:t>İçeriğin güncel olup olmadığını kontrol et</a:t>
            </a:r>
            <a:endParaRPr dirty="0"/>
          </a:p>
        </p:txBody>
      </p:sp>
      <p:sp>
        <p:nvSpPr>
          <p:cNvPr id="1330" name="Google Shape;1330;p58"/>
          <p:cNvSpPr/>
          <p:nvPr/>
        </p:nvSpPr>
        <p:spPr>
          <a:xfrm>
            <a:off x="5152811" y="3191049"/>
            <a:ext cx="1828800" cy="3657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1" name="Google Shape;1331;p58"/>
          <p:cNvSpPr/>
          <p:nvPr/>
        </p:nvSpPr>
        <p:spPr>
          <a:xfrm>
            <a:off x="5175449" y="1697174"/>
            <a:ext cx="1828800" cy="3657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32" name="Google Shape;1332;p58"/>
          <p:cNvCxnSpPr>
            <a:cxnSpLocks/>
          </p:cNvCxnSpPr>
          <p:nvPr/>
        </p:nvCxnSpPr>
        <p:spPr>
          <a:xfrm>
            <a:off x="5218251" y="4302922"/>
            <a:ext cx="2168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3" name="Google Shape;1333;p58"/>
          <p:cNvCxnSpPr>
            <a:cxnSpLocks/>
          </p:cNvCxnSpPr>
          <p:nvPr/>
        </p:nvCxnSpPr>
        <p:spPr>
          <a:xfrm>
            <a:off x="5218249" y="2809047"/>
            <a:ext cx="2168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34" name="Google Shape;1334;p58"/>
          <p:cNvSpPr/>
          <p:nvPr/>
        </p:nvSpPr>
        <p:spPr>
          <a:xfrm>
            <a:off x="1453880" y="1693974"/>
            <a:ext cx="1828800" cy="3657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35" name="Google Shape;1335;p58"/>
          <p:cNvCxnSpPr>
            <a:cxnSpLocks/>
          </p:cNvCxnSpPr>
          <p:nvPr/>
        </p:nvCxnSpPr>
        <p:spPr>
          <a:xfrm>
            <a:off x="1531616" y="2805847"/>
            <a:ext cx="2168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36" name="Google Shape;1336;p58"/>
          <p:cNvSpPr txBox="1">
            <a:spLocks noGrp="1"/>
          </p:cNvSpPr>
          <p:nvPr>
            <p:ph type="title"/>
          </p:nvPr>
        </p:nvSpPr>
        <p:spPr>
          <a:xfrm>
            <a:off x="258417" y="548539"/>
            <a:ext cx="5613274" cy="55049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 dirty="0"/>
              <a:t>DOĞRU BİLGİ İÇİN ARAŞTIR</a:t>
            </a:r>
            <a:endParaRPr sz="2800" dirty="0">
              <a:solidFill>
                <a:schemeClr val="lt1"/>
              </a:solidFill>
            </a:endParaRPr>
          </a:p>
        </p:txBody>
      </p:sp>
      <p:sp>
        <p:nvSpPr>
          <p:cNvPr id="1337" name="Google Shape;1337;p58"/>
          <p:cNvSpPr txBox="1">
            <a:spLocks noGrp="1"/>
          </p:cNvSpPr>
          <p:nvPr>
            <p:ph type="title" idx="2"/>
          </p:nvPr>
        </p:nvSpPr>
        <p:spPr>
          <a:xfrm>
            <a:off x="1612378" y="1699799"/>
            <a:ext cx="1542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/>
              <a:t>İncele</a:t>
            </a:r>
            <a:endParaRPr dirty="0"/>
          </a:p>
        </p:txBody>
      </p:sp>
      <p:sp>
        <p:nvSpPr>
          <p:cNvPr id="1338" name="Google Shape;1338;p58"/>
          <p:cNvSpPr txBox="1">
            <a:spLocks noGrp="1"/>
          </p:cNvSpPr>
          <p:nvPr>
            <p:ph type="title" idx="3"/>
          </p:nvPr>
        </p:nvSpPr>
        <p:spPr>
          <a:xfrm>
            <a:off x="5303508" y="1702999"/>
            <a:ext cx="1545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/>
              <a:t>Sorgula</a:t>
            </a:r>
            <a:endParaRPr dirty="0"/>
          </a:p>
        </p:txBody>
      </p:sp>
      <p:sp>
        <p:nvSpPr>
          <p:cNvPr id="1339" name="Google Shape;1339;p58"/>
          <p:cNvSpPr txBox="1">
            <a:spLocks noGrp="1"/>
          </p:cNvSpPr>
          <p:nvPr>
            <p:ph type="title" idx="5"/>
          </p:nvPr>
        </p:nvSpPr>
        <p:spPr>
          <a:xfrm>
            <a:off x="1470410" y="3173799"/>
            <a:ext cx="177149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/>
              <a:t>Güvenilirlik</a:t>
            </a:r>
            <a:endParaRPr dirty="0"/>
          </a:p>
        </p:txBody>
      </p:sp>
      <p:sp>
        <p:nvSpPr>
          <p:cNvPr id="1340" name="Google Shape;1340;p58"/>
          <p:cNvSpPr txBox="1">
            <a:spLocks noGrp="1"/>
          </p:cNvSpPr>
          <p:nvPr>
            <p:ph type="subTitle" idx="6"/>
          </p:nvPr>
        </p:nvSpPr>
        <p:spPr>
          <a:xfrm>
            <a:off x="1542215" y="3579587"/>
            <a:ext cx="21672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/>
              <a:t>İçeriği destekleyen farklı kaynaklar var mı?</a:t>
            </a:r>
            <a:endParaRPr dirty="0"/>
          </a:p>
        </p:txBody>
      </p:sp>
      <p:sp>
        <p:nvSpPr>
          <p:cNvPr id="1343" name="Google Shape;1343;p58"/>
          <p:cNvSpPr txBox="1">
            <a:spLocks noGrp="1"/>
          </p:cNvSpPr>
          <p:nvPr>
            <p:ph type="title" idx="9"/>
          </p:nvPr>
        </p:nvSpPr>
        <p:spPr>
          <a:xfrm>
            <a:off x="5307962" y="3191049"/>
            <a:ext cx="1545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/>
              <a:t>Güncellik</a:t>
            </a:r>
            <a:endParaRPr dirty="0"/>
          </a:p>
        </p:txBody>
      </p:sp>
      <p:grpSp>
        <p:nvGrpSpPr>
          <p:cNvPr id="1346" name="Google Shape;1346;p58"/>
          <p:cNvGrpSpPr/>
          <p:nvPr/>
        </p:nvGrpSpPr>
        <p:grpSpPr>
          <a:xfrm>
            <a:off x="7084034" y="1740905"/>
            <a:ext cx="376918" cy="289904"/>
            <a:chOff x="4790614" y="1595931"/>
            <a:chExt cx="376918" cy="289904"/>
          </a:xfrm>
        </p:grpSpPr>
        <p:sp>
          <p:nvSpPr>
            <p:cNvPr id="1347" name="Google Shape;1347;p58"/>
            <p:cNvSpPr/>
            <p:nvPr/>
          </p:nvSpPr>
          <p:spPr>
            <a:xfrm>
              <a:off x="4796766" y="1602547"/>
              <a:ext cx="364150" cy="276943"/>
            </a:xfrm>
            <a:custGeom>
              <a:avLst/>
              <a:gdLst/>
              <a:ahLst/>
              <a:cxnLst/>
              <a:rect l="l" t="t" r="r" b="b"/>
              <a:pathLst>
                <a:path w="9412" h="7158" extrusionOk="0">
                  <a:moveTo>
                    <a:pt x="8762" y="0"/>
                  </a:moveTo>
                  <a:lnTo>
                    <a:pt x="649" y="0"/>
                  </a:lnTo>
                  <a:cubicBezTo>
                    <a:pt x="290" y="0"/>
                    <a:pt x="0" y="290"/>
                    <a:pt x="0" y="649"/>
                  </a:cubicBezTo>
                  <a:lnTo>
                    <a:pt x="0" y="5188"/>
                  </a:lnTo>
                  <a:cubicBezTo>
                    <a:pt x="0" y="5546"/>
                    <a:pt x="290" y="5837"/>
                    <a:pt x="649" y="5837"/>
                  </a:cubicBezTo>
                  <a:lnTo>
                    <a:pt x="2754" y="5837"/>
                  </a:lnTo>
                  <a:cubicBezTo>
                    <a:pt x="2862" y="5837"/>
                    <a:pt x="2967" y="5872"/>
                    <a:pt x="3053" y="5939"/>
                  </a:cubicBezTo>
                  <a:lnTo>
                    <a:pt x="4500" y="7064"/>
                  </a:lnTo>
                  <a:cubicBezTo>
                    <a:pt x="4621" y="7158"/>
                    <a:pt x="4790" y="7158"/>
                    <a:pt x="4911" y="7064"/>
                  </a:cubicBezTo>
                  <a:lnTo>
                    <a:pt x="6359" y="5939"/>
                  </a:lnTo>
                  <a:cubicBezTo>
                    <a:pt x="6444" y="5872"/>
                    <a:pt x="6549" y="5837"/>
                    <a:pt x="6658" y="5837"/>
                  </a:cubicBezTo>
                  <a:lnTo>
                    <a:pt x="8762" y="5837"/>
                  </a:lnTo>
                  <a:cubicBezTo>
                    <a:pt x="9120" y="5837"/>
                    <a:pt x="9411" y="5546"/>
                    <a:pt x="9411" y="5188"/>
                  </a:cubicBezTo>
                  <a:lnTo>
                    <a:pt x="9411" y="648"/>
                  </a:lnTo>
                  <a:cubicBezTo>
                    <a:pt x="9411" y="290"/>
                    <a:pt x="9120" y="0"/>
                    <a:pt x="87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58"/>
            <p:cNvSpPr/>
            <p:nvPr/>
          </p:nvSpPr>
          <p:spPr>
            <a:xfrm>
              <a:off x="4969517" y="1828342"/>
              <a:ext cx="84925" cy="51187"/>
            </a:xfrm>
            <a:custGeom>
              <a:avLst/>
              <a:gdLst/>
              <a:ahLst/>
              <a:cxnLst/>
              <a:rect l="l" t="t" r="r" b="b"/>
              <a:pathLst>
                <a:path w="2195" h="1323" extrusionOk="0">
                  <a:moveTo>
                    <a:pt x="1409" y="103"/>
                  </a:moveTo>
                  <a:lnTo>
                    <a:pt x="0" y="1200"/>
                  </a:lnTo>
                  <a:lnTo>
                    <a:pt x="38" y="1229"/>
                  </a:lnTo>
                  <a:cubicBezTo>
                    <a:pt x="159" y="1323"/>
                    <a:pt x="328" y="1323"/>
                    <a:pt x="450" y="1229"/>
                  </a:cubicBezTo>
                  <a:lnTo>
                    <a:pt x="1897" y="103"/>
                  </a:lnTo>
                  <a:cubicBezTo>
                    <a:pt x="1982" y="36"/>
                    <a:pt x="2087" y="1"/>
                    <a:pt x="2195" y="1"/>
                  </a:cubicBezTo>
                  <a:lnTo>
                    <a:pt x="1709" y="1"/>
                  </a:lnTo>
                  <a:cubicBezTo>
                    <a:pt x="1601" y="1"/>
                    <a:pt x="1496" y="36"/>
                    <a:pt x="1409" y="1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58"/>
            <p:cNvSpPr/>
            <p:nvPr/>
          </p:nvSpPr>
          <p:spPr>
            <a:xfrm>
              <a:off x="5116268" y="1602509"/>
              <a:ext cx="44648" cy="225872"/>
            </a:xfrm>
            <a:custGeom>
              <a:avLst/>
              <a:gdLst/>
              <a:ahLst/>
              <a:cxnLst/>
              <a:rect l="l" t="t" r="r" b="b"/>
              <a:pathLst>
                <a:path w="1154" h="5838" extrusionOk="0">
                  <a:moveTo>
                    <a:pt x="1153" y="650"/>
                  </a:moveTo>
                  <a:cubicBezTo>
                    <a:pt x="1153" y="291"/>
                    <a:pt x="862" y="0"/>
                    <a:pt x="504" y="0"/>
                  </a:cubicBezTo>
                  <a:lnTo>
                    <a:pt x="0" y="0"/>
                  </a:lnTo>
                  <a:cubicBezTo>
                    <a:pt x="363" y="0"/>
                    <a:pt x="659" y="291"/>
                    <a:pt x="659" y="649"/>
                  </a:cubicBezTo>
                  <a:lnTo>
                    <a:pt x="659" y="5189"/>
                  </a:lnTo>
                  <a:cubicBezTo>
                    <a:pt x="659" y="5548"/>
                    <a:pt x="363" y="5838"/>
                    <a:pt x="0" y="5838"/>
                  </a:cubicBezTo>
                  <a:lnTo>
                    <a:pt x="504" y="5838"/>
                  </a:lnTo>
                  <a:cubicBezTo>
                    <a:pt x="862" y="5838"/>
                    <a:pt x="1153" y="5547"/>
                    <a:pt x="1153" y="51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58"/>
            <p:cNvSpPr/>
            <p:nvPr/>
          </p:nvSpPr>
          <p:spPr>
            <a:xfrm>
              <a:off x="4840834" y="1646383"/>
              <a:ext cx="163233" cy="148260"/>
            </a:xfrm>
            <a:custGeom>
              <a:avLst/>
              <a:gdLst/>
              <a:ahLst/>
              <a:cxnLst/>
              <a:rect l="l" t="t" r="r" b="b"/>
              <a:pathLst>
                <a:path w="4219" h="3832" extrusionOk="0">
                  <a:moveTo>
                    <a:pt x="4219" y="1865"/>
                  </a:moveTo>
                  <a:cubicBezTo>
                    <a:pt x="4217" y="2283"/>
                    <a:pt x="4062" y="2685"/>
                    <a:pt x="3785" y="2997"/>
                  </a:cubicBezTo>
                  <a:cubicBezTo>
                    <a:pt x="3753" y="3035"/>
                    <a:pt x="3738" y="3085"/>
                    <a:pt x="3747" y="3135"/>
                  </a:cubicBezTo>
                  <a:lnTo>
                    <a:pt x="3843" y="3630"/>
                  </a:lnTo>
                  <a:cubicBezTo>
                    <a:pt x="3854" y="3686"/>
                    <a:pt x="3836" y="3743"/>
                    <a:pt x="3793" y="3782"/>
                  </a:cubicBezTo>
                  <a:cubicBezTo>
                    <a:pt x="3751" y="3819"/>
                    <a:pt x="3692" y="3832"/>
                    <a:pt x="3637" y="3816"/>
                  </a:cubicBezTo>
                  <a:lnTo>
                    <a:pt x="2951" y="3609"/>
                  </a:lnTo>
                  <a:cubicBezTo>
                    <a:pt x="2920" y="3600"/>
                    <a:pt x="2886" y="3601"/>
                    <a:pt x="2856" y="3611"/>
                  </a:cubicBezTo>
                  <a:cubicBezTo>
                    <a:pt x="2615" y="3691"/>
                    <a:pt x="2363" y="3732"/>
                    <a:pt x="2110" y="3731"/>
                  </a:cubicBezTo>
                  <a:cubicBezTo>
                    <a:pt x="945" y="3731"/>
                    <a:pt x="1" y="2896"/>
                    <a:pt x="1" y="1865"/>
                  </a:cubicBezTo>
                  <a:cubicBezTo>
                    <a:pt x="1" y="835"/>
                    <a:pt x="945" y="0"/>
                    <a:pt x="2110" y="0"/>
                  </a:cubicBezTo>
                  <a:cubicBezTo>
                    <a:pt x="3275" y="0"/>
                    <a:pt x="4219" y="835"/>
                    <a:pt x="4219" y="186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58"/>
            <p:cNvSpPr/>
            <p:nvPr/>
          </p:nvSpPr>
          <p:spPr>
            <a:xfrm>
              <a:off x="4913029" y="1646383"/>
              <a:ext cx="91038" cy="148260"/>
            </a:xfrm>
            <a:custGeom>
              <a:avLst/>
              <a:gdLst/>
              <a:ahLst/>
              <a:cxnLst/>
              <a:rect l="l" t="t" r="r" b="b"/>
              <a:pathLst>
                <a:path w="2353" h="3832" extrusionOk="0">
                  <a:moveTo>
                    <a:pt x="1881" y="3134"/>
                  </a:moveTo>
                  <a:cubicBezTo>
                    <a:pt x="1872" y="3084"/>
                    <a:pt x="1887" y="3034"/>
                    <a:pt x="1919" y="2996"/>
                  </a:cubicBezTo>
                  <a:cubicBezTo>
                    <a:pt x="2196" y="2684"/>
                    <a:pt x="2351" y="2283"/>
                    <a:pt x="2353" y="1865"/>
                  </a:cubicBezTo>
                  <a:cubicBezTo>
                    <a:pt x="2353" y="835"/>
                    <a:pt x="1409" y="0"/>
                    <a:pt x="244" y="0"/>
                  </a:cubicBezTo>
                  <a:cubicBezTo>
                    <a:pt x="162" y="0"/>
                    <a:pt x="82" y="4"/>
                    <a:pt x="1" y="14"/>
                  </a:cubicBezTo>
                  <a:cubicBezTo>
                    <a:pt x="1051" y="120"/>
                    <a:pt x="1866" y="909"/>
                    <a:pt x="1866" y="1866"/>
                  </a:cubicBezTo>
                  <a:cubicBezTo>
                    <a:pt x="1864" y="2283"/>
                    <a:pt x="1710" y="2685"/>
                    <a:pt x="1433" y="2997"/>
                  </a:cubicBezTo>
                  <a:cubicBezTo>
                    <a:pt x="1399" y="3035"/>
                    <a:pt x="1386" y="3085"/>
                    <a:pt x="1394" y="3135"/>
                  </a:cubicBezTo>
                  <a:lnTo>
                    <a:pt x="1491" y="3630"/>
                  </a:lnTo>
                  <a:cubicBezTo>
                    <a:pt x="1497" y="3663"/>
                    <a:pt x="1492" y="3698"/>
                    <a:pt x="1478" y="3728"/>
                  </a:cubicBezTo>
                  <a:lnTo>
                    <a:pt x="1771" y="3816"/>
                  </a:lnTo>
                  <a:cubicBezTo>
                    <a:pt x="1826" y="3832"/>
                    <a:pt x="1885" y="3819"/>
                    <a:pt x="1927" y="3781"/>
                  </a:cubicBezTo>
                  <a:cubicBezTo>
                    <a:pt x="1969" y="3743"/>
                    <a:pt x="1988" y="3686"/>
                    <a:pt x="1977" y="36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58"/>
            <p:cNvSpPr/>
            <p:nvPr/>
          </p:nvSpPr>
          <p:spPr>
            <a:xfrm>
              <a:off x="4796766" y="1602509"/>
              <a:ext cx="44648" cy="225872"/>
            </a:xfrm>
            <a:custGeom>
              <a:avLst/>
              <a:gdLst/>
              <a:ahLst/>
              <a:cxnLst/>
              <a:rect l="l" t="t" r="r" b="b"/>
              <a:pathLst>
                <a:path w="1154" h="5838" extrusionOk="0">
                  <a:moveTo>
                    <a:pt x="0" y="5189"/>
                  </a:moveTo>
                  <a:cubicBezTo>
                    <a:pt x="0" y="5547"/>
                    <a:pt x="290" y="5838"/>
                    <a:pt x="649" y="5838"/>
                  </a:cubicBezTo>
                  <a:lnTo>
                    <a:pt x="1153" y="5838"/>
                  </a:lnTo>
                  <a:cubicBezTo>
                    <a:pt x="790" y="5838"/>
                    <a:pt x="495" y="5547"/>
                    <a:pt x="495" y="5189"/>
                  </a:cubicBezTo>
                  <a:lnTo>
                    <a:pt x="495" y="649"/>
                  </a:lnTo>
                  <a:cubicBezTo>
                    <a:pt x="495" y="291"/>
                    <a:pt x="790" y="0"/>
                    <a:pt x="1153" y="0"/>
                  </a:cubicBezTo>
                  <a:lnTo>
                    <a:pt x="649" y="0"/>
                  </a:lnTo>
                  <a:cubicBezTo>
                    <a:pt x="290" y="0"/>
                    <a:pt x="0" y="291"/>
                    <a:pt x="0" y="64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58"/>
            <p:cNvSpPr/>
            <p:nvPr/>
          </p:nvSpPr>
          <p:spPr>
            <a:xfrm>
              <a:off x="5117042" y="1602547"/>
              <a:ext cx="18881" cy="39"/>
            </a:xfrm>
            <a:custGeom>
              <a:avLst/>
              <a:gdLst/>
              <a:ahLst/>
              <a:cxnLst/>
              <a:rect l="l" t="t" r="r" b="b"/>
              <a:pathLst>
                <a:path w="488" h="1" extrusionOk="0">
                  <a:moveTo>
                    <a:pt x="487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58"/>
            <p:cNvSpPr/>
            <p:nvPr/>
          </p:nvSpPr>
          <p:spPr>
            <a:xfrm>
              <a:off x="4790885" y="1753322"/>
              <a:ext cx="12536" cy="50026"/>
            </a:xfrm>
            <a:custGeom>
              <a:avLst/>
              <a:gdLst/>
              <a:ahLst/>
              <a:cxnLst/>
              <a:rect l="l" t="t" r="r" b="b"/>
              <a:pathLst>
                <a:path w="324" h="1293" extrusionOk="0">
                  <a:moveTo>
                    <a:pt x="0" y="0"/>
                  </a:moveTo>
                  <a:lnTo>
                    <a:pt x="324" y="0"/>
                  </a:lnTo>
                  <a:lnTo>
                    <a:pt x="324" y="1293"/>
                  </a:lnTo>
                  <a:lnTo>
                    <a:pt x="0" y="129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58"/>
            <p:cNvSpPr/>
            <p:nvPr/>
          </p:nvSpPr>
          <p:spPr>
            <a:xfrm>
              <a:off x="4790614" y="1771855"/>
              <a:ext cx="12613" cy="12613"/>
            </a:xfrm>
            <a:custGeom>
              <a:avLst/>
              <a:gdLst/>
              <a:ahLst/>
              <a:cxnLst/>
              <a:rect l="l" t="t" r="r" b="b"/>
              <a:pathLst>
                <a:path w="326" h="326" extrusionOk="0">
                  <a:moveTo>
                    <a:pt x="325" y="163"/>
                  </a:moveTo>
                  <a:cubicBezTo>
                    <a:pt x="325" y="253"/>
                    <a:pt x="253" y="325"/>
                    <a:pt x="163" y="325"/>
                  </a:cubicBezTo>
                  <a:cubicBezTo>
                    <a:pt x="73" y="325"/>
                    <a:pt x="1" y="253"/>
                    <a:pt x="1" y="163"/>
                  </a:cubicBezTo>
                  <a:cubicBezTo>
                    <a:pt x="1" y="73"/>
                    <a:pt x="73" y="1"/>
                    <a:pt x="163" y="1"/>
                  </a:cubicBezTo>
                  <a:cubicBezTo>
                    <a:pt x="253" y="1"/>
                    <a:pt x="325" y="73"/>
                    <a:pt x="325" y="1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58"/>
            <p:cNvSpPr/>
            <p:nvPr/>
          </p:nvSpPr>
          <p:spPr>
            <a:xfrm>
              <a:off x="4790614" y="1595931"/>
              <a:ext cx="376918" cy="289904"/>
            </a:xfrm>
            <a:custGeom>
              <a:avLst/>
              <a:gdLst/>
              <a:ahLst/>
              <a:cxnLst/>
              <a:rect l="l" t="t" r="r" b="b"/>
              <a:pathLst>
                <a:path w="9742" h="7493" extrusionOk="0">
                  <a:moveTo>
                    <a:pt x="8931" y="0"/>
                  </a:moveTo>
                  <a:lnTo>
                    <a:pt x="815" y="0"/>
                  </a:lnTo>
                  <a:cubicBezTo>
                    <a:pt x="369" y="0"/>
                    <a:pt x="7" y="363"/>
                    <a:pt x="7" y="811"/>
                  </a:cubicBezTo>
                  <a:lnTo>
                    <a:pt x="7" y="4050"/>
                  </a:lnTo>
                  <a:cubicBezTo>
                    <a:pt x="7" y="4132"/>
                    <a:pt x="65" y="4205"/>
                    <a:pt x="145" y="4216"/>
                  </a:cubicBezTo>
                  <a:cubicBezTo>
                    <a:pt x="244" y="4231"/>
                    <a:pt x="331" y="4153"/>
                    <a:pt x="331" y="4055"/>
                  </a:cubicBezTo>
                  <a:lnTo>
                    <a:pt x="331" y="810"/>
                  </a:lnTo>
                  <a:cubicBezTo>
                    <a:pt x="331" y="541"/>
                    <a:pt x="548" y="322"/>
                    <a:pt x="817" y="322"/>
                  </a:cubicBezTo>
                  <a:lnTo>
                    <a:pt x="8932" y="322"/>
                  </a:lnTo>
                  <a:cubicBezTo>
                    <a:pt x="9201" y="322"/>
                    <a:pt x="9418" y="541"/>
                    <a:pt x="9418" y="810"/>
                  </a:cubicBezTo>
                  <a:lnTo>
                    <a:pt x="9418" y="5360"/>
                  </a:lnTo>
                  <a:cubicBezTo>
                    <a:pt x="9418" y="5360"/>
                    <a:pt x="9193" y="5847"/>
                    <a:pt x="8924" y="5855"/>
                  </a:cubicBezTo>
                  <a:lnTo>
                    <a:pt x="6820" y="5855"/>
                  </a:lnTo>
                  <a:cubicBezTo>
                    <a:pt x="6675" y="5847"/>
                    <a:pt x="6535" y="5895"/>
                    <a:pt x="6421" y="5983"/>
                  </a:cubicBezTo>
                  <a:lnTo>
                    <a:pt x="4974" y="7109"/>
                  </a:lnTo>
                  <a:cubicBezTo>
                    <a:pt x="4912" y="7157"/>
                    <a:pt x="4825" y="7157"/>
                    <a:pt x="4763" y="7109"/>
                  </a:cubicBezTo>
                  <a:lnTo>
                    <a:pt x="3316" y="5983"/>
                  </a:lnTo>
                  <a:cubicBezTo>
                    <a:pt x="3201" y="5895"/>
                    <a:pt x="3061" y="5847"/>
                    <a:pt x="2916" y="5855"/>
                  </a:cubicBezTo>
                  <a:lnTo>
                    <a:pt x="811" y="5855"/>
                  </a:lnTo>
                  <a:cubicBezTo>
                    <a:pt x="543" y="5847"/>
                    <a:pt x="325" y="5628"/>
                    <a:pt x="325" y="5360"/>
                  </a:cubicBezTo>
                  <a:cubicBezTo>
                    <a:pt x="325" y="5270"/>
                    <a:pt x="253" y="5198"/>
                    <a:pt x="163" y="5198"/>
                  </a:cubicBezTo>
                  <a:cubicBezTo>
                    <a:pt x="73" y="5198"/>
                    <a:pt x="1" y="5270"/>
                    <a:pt x="1" y="5360"/>
                  </a:cubicBezTo>
                  <a:cubicBezTo>
                    <a:pt x="1" y="5808"/>
                    <a:pt x="811" y="6160"/>
                    <a:pt x="811" y="6160"/>
                  </a:cubicBezTo>
                  <a:lnTo>
                    <a:pt x="2929" y="6160"/>
                  </a:lnTo>
                  <a:cubicBezTo>
                    <a:pt x="3001" y="6160"/>
                    <a:pt x="3071" y="6184"/>
                    <a:pt x="3128" y="6228"/>
                  </a:cubicBezTo>
                  <a:lnTo>
                    <a:pt x="4574" y="7353"/>
                  </a:lnTo>
                  <a:cubicBezTo>
                    <a:pt x="4753" y="7492"/>
                    <a:pt x="5004" y="7492"/>
                    <a:pt x="5184" y="7353"/>
                  </a:cubicBezTo>
                  <a:lnTo>
                    <a:pt x="6629" y="6228"/>
                  </a:lnTo>
                  <a:cubicBezTo>
                    <a:pt x="6687" y="6184"/>
                    <a:pt x="6756" y="6160"/>
                    <a:pt x="6828" y="6160"/>
                  </a:cubicBezTo>
                  <a:lnTo>
                    <a:pt x="8931" y="6160"/>
                  </a:lnTo>
                  <a:cubicBezTo>
                    <a:pt x="9378" y="6159"/>
                    <a:pt x="9740" y="5796"/>
                    <a:pt x="9741" y="5349"/>
                  </a:cubicBezTo>
                  <a:lnTo>
                    <a:pt x="9741" y="811"/>
                  </a:lnTo>
                  <a:cubicBezTo>
                    <a:pt x="9741" y="363"/>
                    <a:pt x="9379" y="0"/>
                    <a:pt x="89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58"/>
            <p:cNvSpPr/>
            <p:nvPr/>
          </p:nvSpPr>
          <p:spPr>
            <a:xfrm>
              <a:off x="4834527" y="1640076"/>
              <a:ext cx="175846" cy="160525"/>
            </a:xfrm>
            <a:custGeom>
              <a:avLst/>
              <a:gdLst/>
              <a:ahLst/>
              <a:cxnLst/>
              <a:rect l="l" t="t" r="r" b="b"/>
              <a:pathLst>
                <a:path w="4545" h="4149" extrusionOk="0">
                  <a:moveTo>
                    <a:pt x="2272" y="325"/>
                  </a:moveTo>
                  <a:cubicBezTo>
                    <a:pt x="3346" y="325"/>
                    <a:pt x="4219" y="1089"/>
                    <a:pt x="4219" y="2028"/>
                  </a:cubicBezTo>
                  <a:cubicBezTo>
                    <a:pt x="4218" y="2407"/>
                    <a:pt x="4077" y="2772"/>
                    <a:pt x="3825" y="3054"/>
                  </a:cubicBezTo>
                  <a:cubicBezTo>
                    <a:pt x="3759" y="3129"/>
                    <a:pt x="3732" y="3231"/>
                    <a:pt x="3751" y="3328"/>
                  </a:cubicBezTo>
                  <a:lnTo>
                    <a:pt x="3846" y="3824"/>
                  </a:lnTo>
                  <a:lnTo>
                    <a:pt x="3161" y="3617"/>
                  </a:lnTo>
                  <a:cubicBezTo>
                    <a:pt x="3131" y="3608"/>
                    <a:pt x="3100" y="3604"/>
                    <a:pt x="3069" y="3604"/>
                  </a:cubicBezTo>
                  <a:cubicBezTo>
                    <a:pt x="3034" y="3604"/>
                    <a:pt x="3000" y="3609"/>
                    <a:pt x="2967" y="3620"/>
                  </a:cubicBezTo>
                  <a:cubicBezTo>
                    <a:pt x="2743" y="3695"/>
                    <a:pt x="2509" y="3732"/>
                    <a:pt x="2272" y="3732"/>
                  </a:cubicBezTo>
                  <a:cubicBezTo>
                    <a:pt x="1199" y="3732"/>
                    <a:pt x="325" y="2968"/>
                    <a:pt x="325" y="2028"/>
                  </a:cubicBezTo>
                  <a:cubicBezTo>
                    <a:pt x="325" y="1089"/>
                    <a:pt x="1199" y="325"/>
                    <a:pt x="2272" y="325"/>
                  </a:cubicBezTo>
                  <a:close/>
                  <a:moveTo>
                    <a:pt x="2272" y="1"/>
                  </a:moveTo>
                  <a:cubicBezTo>
                    <a:pt x="1021" y="1"/>
                    <a:pt x="1" y="910"/>
                    <a:pt x="1" y="2028"/>
                  </a:cubicBezTo>
                  <a:cubicBezTo>
                    <a:pt x="1" y="3147"/>
                    <a:pt x="1021" y="4057"/>
                    <a:pt x="2272" y="4057"/>
                  </a:cubicBezTo>
                  <a:cubicBezTo>
                    <a:pt x="2543" y="4057"/>
                    <a:pt x="2811" y="4014"/>
                    <a:pt x="3067" y="3928"/>
                  </a:cubicBezTo>
                  <a:lnTo>
                    <a:pt x="3754" y="4135"/>
                  </a:lnTo>
                  <a:cubicBezTo>
                    <a:pt x="3784" y="4144"/>
                    <a:pt x="3816" y="4148"/>
                    <a:pt x="3848" y="4148"/>
                  </a:cubicBezTo>
                  <a:cubicBezTo>
                    <a:pt x="3945" y="4148"/>
                    <a:pt x="4036" y="4105"/>
                    <a:pt x="4097" y="4030"/>
                  </a:cubicBezTo>
                  <a:cubicBezTo>
                    <a:pt x="4159" y="3955"/>
                    <a:pt x="4184" y="3857"/>
                    <a:pt x="4166" y="3762"/>
                  </a:cubicBezTo>
                  <a:lnTo>
                    <a:pt x="4071" y="3266"/>
                  </a:lnTo>
                  <a:cubicBezTo>
                    <a:pt x="4374" y="2925"/>
                    <a:pt x="4543" y="2485"/>
                    <a:pt x="4544" y="2028"/>
                  </a:cubicBezTo>
                  <a:cubicBezTo>
                    <a:pt x="4545" y="910"/>
                    <a:pt x="3525" y="1"/>
                    <a:pt x="22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58"/>
            <p:cNvSpPr/>
            <p:nvPr/>
          </p:nvSpPr>
          <p:spPr>
            <a:xfrm>
              <a:off x="4815840" y="1621621"/>
              <a:ext cx="31532" cy="31532"/>
            </a:xfrm>
            <a:custGeom>
              <a:avLst/>
              <a:gdLst/>
              <a:ahLst/>
              <a:cxnLst/>
              <a:rect l="l" t="t" r="r" b="b"/>
              <a:pathLst>
                <a:path w="815" h="815" extrusionOk="0">
                  <a:moveTo>
                    <a:pt x="648" y="1"/>
                  </a:moveTo>
                  <a:lnTo>
                    <a:pt x="164" y="1"/>
                  </a:lnTo>
                  <a:cubicBezTo>
                    <a:pt x="74" y="1"/>
                    <a:pt x="1" y="73"/>
                    <a:pt x="1" y="164"/>
                  </a:cubicBezTo>
                  <a:lnTo>
                    <a:pt x="1" y="641"/>
                  </a:lnTo>
                  <a:cubicBezTo>
                    <a:pt x="1" y="727"/>
                    <a:pt x="66" y="803"/>
                    <a:pt x="153" y="808"/>
                  </a:cubicBezTo>
                  <a:cubicBezTo>
                    <a:pt x="247" y="815"/>
                    <a:pt x="324" y="740"/>
                    <a:pt x="324" y="648"/>
                  </a:cubicBezTo>
                  <a:lnTo>
                    <a:pt x="324" y="324"/>
                  </a:lnTo>
                  <a:lnTo>
                    <a:pt x="641" y="324"/>
                  </a:lnTo>
                  <a:cubicBezTo>
                    <a:pt x="729" y="324"/>
                    <a:pt x="804" y="259"/>
                    <a:pt x="809" y="173"/>
                  </a:cubicBezTo>
                  <a:cubicBezTo>
                    <a:pt x="815" y="78"/>
                    <a:pt x="740" y="1"/>
                    <a:pt x="6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58"/>
            <p:cNvSpPr/>
            <p:nvPr/>
          </p:nvSpPr>
          <p:spPr>
            <a:xfrm>
              <a:off x="5054287" y="1658686"/>
              <a:ext cx="44107" cy="106978"/>
            </a:xfrm>
            <a:custGeom>
              <a:avLst/>
              <a:gdLst/>
              <a:ahLst/>
              <a:cxnLst/>
              <a:rect l="l" t="t" r="r" b="b"/>
              <a:pathLst>
                <a:path w="1140" h="2765" extrusionOk="0">
                  <a:moveTo>
                    <a:pt x="988" y="2759"/>
                  </a:moveTo>
                  <a:cubicBezTo>
                    <a:pt x="1074" y="2754"/>
                    <a:pt x="1139" y="2678"/>
                    <a:pt x="1139" y="2591"/>
                  </a:cubicBezTo>
                  <a:lnTo>
                    <a:pt x="1139" y="174"/>
                  </a:lnTo>
                  <a:cubicBezTo>
                    <a:pt x="1139" y="112"/>
                    <a:pt x="1103" y="55"/>
                    <a:pt x="1048" y="28"/>
                  </a:cubicBezTo>
                  <a:cubicBezTo>
                    <a:pt x="991" y="0"/>
                    <a:pt x="925" y="9"/>
                    <a:pt x="877" y="48"/>
                  </a:cubicBezTo>
                  <a:lnTo>
                    <a:pt x="68" y="693"/>
                  </a:lnTo>
                  <a:cubicBezTo>
                    <a:pt x="23" y="730"/>
                    <a:pt x="1" y="787"/>
                    <a:pt x="9" y="845"/>
                  </a:cubicBezTo>
                  <a:cubicBezTo>
                    <a:pt x="19" y="901"/>
                    <a:pt x="56" y="950"/>
                    <a:pt x="111" y="971"/>
                  </a:cubicBezTo>
                  <a:cubicBezTo>
                    <a:pt x="165" y="992"/>
                    <a:pt x="226" y="982"/>
                    <a:pt x="271" y="947"/>
                  </a:cubicBezTo>
                  <a:lnTo>
                    <a:pt x="816" y="510"/>
                  </a:lnTo>
                  <a:lnTo>
                    <a:pt x="816" y="2597"/>
                  </a:lnTo>
                  <a:cubicBezTo>
                    <a:pt x="816" y="2690"/>
                    <a:pt x="893" y="2764"/>
                    <a:pt x="988" y="27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0" name="Google Shape;1360;p58"/>
          <p:cNvGrpSpPr/>
          <p:nvPr/>
        </p:nvGrpSpPr>
        <p:grpSpPr>
          <a:xfrm>
            <a:off x="7065225" y="3234780"/>
            <a:ext cx="376879" cy="289904"/>
            <a:chOff x="5604729" y="1595931"/>
            <a:chExt cx="376879" cy="289904"/>
          </a:xfrm>
        </p:grpSpPr>
        <p:sp>
          <p:nvSpPr>
            <p:cNvPr id="1361" name="Google Shape;1361;p58"/>
            <p:cNvSpPr/>
            <p:nvPr/>
          </p:nvSpPr>
          <p:spPr>
            <a:xfrm>
              <a:off x="5610803" y="1602509"/>
              <a:ext cx="364189" cy="276982"/>
            </a:xfrm>
            <a:custGeom>
              <a:avLst/>
              <a:gdLst/>
              <a:ahLst/>
              <a:cxnLst/>
              <a:rect l="l" t="t" r="r" b="b"/>
              <a:pathLst>
                <a:path w="9413" h="7159" extrusionOk="0">
                  <a:moveTo>
                    <a:pt x="8764" y="0"/>
                  </a:moveTo>
                  <a:lnTo>
                    <a:pt x="650" y="0"/>
                  </a:lnTo>
                  <a:cubicBezTo>
                    <a:pt x="292" y="0"/>
                    <a:pt x="1" y="291"/>
                    <a:pt x="1" y="649"/>
                  </a:cubicBezTo>
                  <a:lnTo>
                    <a:pt x="1" y="5189"/>
                  </a:lnTo>
                  <a:cubicBezTo>
                    <a:pt x="1" y="5547"/>
                    <a:pt x="292" y="5838"/>
                    <a:pt x="650" y="5838"/>
                  </a:cubicBezTo>
                  <a:lnTo>
                    <a:pt x="2755" y="5838"/>
                  </a:lnTo>
                  <a:cubicBezTo>
                    <a:pt x="2863" y="5838"/>
                    <a:pt x="2968" y="5873"/>
                    <a:pt x="3053" y="5939"/>
                  </a:cubicBezTo>
                  <a:lnTo>
                    <a:pt x="4501" y="7065"/>
                  </a:lnTo>
                  <a:cubicBezTo>
                    <a:pt x="4622" y="7159"/>
                    <a:pt x="4791" y="7159"/>
                    <a:pt x="4912" y="7065"/>
                  </a:cubicBezTo>
                  <a:lnTo>
                    <a:pt x="6360" y="5939"/>
                  </a:lnTo>
                  <a:cubicBezTo>
                    <a:pt x="6445" y="5873"/>
                    <a:pt x="6550" y="5838"/>
                    <a:pt x="6658" y="5838"/>
                  </a:cubicBezTo>
                  <a:lnTo>
                    <a:pt x="8764" y="5838"/>
                  </a:lnTo>
                  <a:cubicBezTo>
                    <a:pt x="9122" y="5838"/>
                    <a:pt x="9413" y="5547"/>
                    <a:pt x="9413" y="5189"/>
                  </a:cubicBezTo>
                  <a:lnTo>
                    <a:pt x="9413" y="649"/>
                  </a:lnTo>
                  <a:cubicBezTo>
                    <a:pt x="9413" y="291"/>
                    <a:pt x="9122" y="0"/>
                    <a:pt x="87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58"/>
            <p:cNvSpPr/>
            <p:nvPr/>
          </p:nvSpPr>
          <p:spPr>
            <a:xfrm>
              <a:off x="5783593" y="1828342"/>
              <a:ext cx="84963" cy="51187"/>
            </a:xfrm>
            <a:custGeom>
              <a:avLst/>
              <a:gdLst/>
              <a:ahLst/>
              <a:cxnLst/>
              <a:rect l="l" t="t" r="r" b="b"/>
              <a:pathLst>
                <a:path w="2196" h="1323" extrusionOk="0">
                  <a:moveTo>
                    <a:pt x="1410" y="103"/>
                  </a:moveTo>
                  <a:lnTo>
                    <a:pt x="1" y="1200"/>
                  </a:lnTo>
                  <a:lnTo>
                    <a:pt x="38" y="1229"/>
                  </a:lnTo>
                  <a:cubicBezTo>
                    <a:pt x="159" y="1323"/>
                    <a:pt x="328" y="1323"/>
                    <a:pt x="449" y="1229"/>
                  </a:cubicBezTo>
                  <a:lnTo>
                    <a:pt x="1896" y="103"/>
                  </a:lnTo>
                  <a:cubicBezTo>
                    <a:pt x="1982" y="36"/>
                    <a:pt x="2087" y="1"/>
                    <a:pt x="2195" y="1"/>
                  </a:cubicBezTo>
                  <a:lnTo>
                    <a:pt x="1709" y="1"/>
                  </a:lnTo>
                  <a:cubicBezTo>
                    <a:pt x="1601" y="1"/>
                    <a:pt x="1496" y="36"/>
                    <a:pt x="1410" y="1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58"/>
            <p:cNvSpPr/>
            <p:nvPr/>
          </p:nvSpPr>
          <p:spPr>
            <a:xfrm>
              <a:off x="5930306" y="1602509"/>
              <a:ext cx="44687" cy="225872"/>
            </a:xfrm>
            <a:custGeom>
              <a:avLst/>
              <a:gdLst/>
              <a:ahLst/>
              <a:cxnLst/>
              <a:rect l="l" t="t" r="r" b="b"/>
              <a:pathLst>
                <a:path w="1155" h="5838" extrusionOk="0">
                  <a:moveTo>
                    <a:pt x="1155" y="650"/>
                  </a:moveTo>
                  <a:cubicBezTo>
                    <a:pt x="1155" y="291"/>
                    <a:pt x="864" y="0"/>
                    <a:pt x="506" y="0"/>
                  </a:cubicBezTo>
                  <a:lnTo>
                    <a:pt x="1" y="0"/>
                  </a:lnTo>
                  <a:cubicBezTo>
                    <a:pt x="365" y="0"/>
                    <a:pt x="660" y="291"/>
                    <a:pt x="660" y="649"/>
                  </a:cubicBezTo>
                  <a:lnTo>
                    <a:pt x="660" y="5189"/>
                  </a:lnTo>
                  <a:cubicBezTo>
                    <a:pt x="660" y="5548"/>
                    <a:pt x="365" y="5838"/>
                    <a:pt x="1" y="5838"/>
                  </a:cubicBezTo>
                  <a:lnTo>
                    <a:pt x="506" y="5838"/>
                  </a:lnTo>
                  <a:cubicBezTo>
                    <a:pt x="864" y="5838"/>
                    <a:pt x="1155" y="5547"/>
                    <a:pt x="1155" y="51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58"/>
            <p:cNvSpPr/>
            <p:nvPr/>
          </p:nvSpPr>
          <p:spPr>
            <a:xfrm>
              <a:off x="5692594" y="1640076"/>
              <a:ext cx="87904" cy="87904"/>
            </a:xfrm>
            <a:custGeom>
              <a:avLst/>
              <a:gdLst/>
              <a:ahLst/>
              <a:cxnLst/>
              <a:rect l="l" t="t" r="r" b="b"/>
              <a:pathLst>
                <a:path w="2272" h="2272" extrusionOk="0">
                  <a:moveTo>
                    <a:pt x="2272" y="1136"/>
                  </a:moveTo>
                  <a:cubicBezTo>
                    <a:pt x="2272" y="1763"/>
                    <a:pt x="1763" y="2272"/>
                    <a:pt x="1136" y="2272"/>
                  </a:cubicBezTo>
                  <a:cubicBezTo>
                    <a:pt x="509" y="2272"/>
                    <a:pt x="1" y="1763"/>
                    <a:pt x="1" y="1136"/>
                  </a:cubicBezTo>
                  <a:cubicBezTo>
                    <a:pt x="1" y="509"/>
                    <a:pt x="509" y="1"/>
                    <a:pt x="1136" y="1"/>
                  </a:cubicBezTo>
                  <a:cubicBezTo>
                    <a:pt x="1763" y="1"/>
                    <a:pt x="2272" y="509"/>
                    <a:pt x="2272" y="11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58"/>
            <p:cNvSpPr/>
            <p:nvPr/>
          </p:nvSpPr>
          <p:spPr>
            <a:xfrm>
              <a:off x="5727106" y="1640038"/>
              <a:ext cx="56410" cy="90573"/>
            </a:xfrm>
            <a:custGeom>
              <a:avLst/>
              <a:gdLst/>
              <a:ahLst/>
              <a:cxnLst/>
              <a:rect l="l" t="t" r="r" b="b"/>
              <a:pathLst>
                <a:path w="1458" h="2341" extrusionOk="0">
                  <a:moveTo>
                    <a:pt x="244" y="2"/>
                  </a:moveTo>
                  <a:cubicBezTo>
                    <a:pt x="162" y="2"/>
                    <a:pt x="80" y="11"/>
                    <a:pt x="0" y="29"/>
                  </a:cubicBezTo>
                  <a:cubicBezTo>
                    <a:pt x="521" y="143"/>
                    <a:pt x="890" y="604"/>
                    <a:pt x="890" y="1138"/>
                  </a:cubicBezTo>
                  <a:cubicBezTo>
                    <a:pt x="890" y="1670"/>
                    <a:pt x="521" y="2131"/>
                    <a:pt x="0" y="2247"/>
                  </a:cubicBezTo>
                  <a:cubicBezTo>
                    <a:pt x="425" y="2340"/>
                    <a:pt x="867" y="2183"/>
                    <a:pt x="1137" y="1841"/>
                  </a:cubicBezTo>
                  <a:cubicBezTo>
                    <a:pt x="1407" y="1499"/>
                    <a:pt x="1458" y="1033"/>
                    <a:pt x="1267" y="641"/>
                  </a:cubicBezTo>
                  <a:cubicBezTo>
                    <a:pt x="1076" y="249"/>
                    <a:pt x="679" y="0"/>
                    <a:pt x="244" y="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58"/>
            <p:cNvSpPr/>
            <p:nvPr/>
          </p:nvSpPr>
          <p:spPr>
            <a:xfrm>
              <a:off x="5667446" y="1727555"/>
              <a:ext cx="138317" cy="69178"/>
            </a:xfrm>
            <a:custGeom>
              <a:avLst/>
              <a:gdLst/>
              <a:ahLst/>
              <a:cxnLst/>
              <a:rect l="l" t="t" r="r" b="b"/>
              <a:pathLst>
                <a:path w="3575" h="1788" extrusionOk="0">
                  <a:moveTo>
                    <a:pt x="2277" y="0"/>
                  </a:moveTo>
                  <a:cubicBezTo>
                    <a:pt x="2994" y="0"/>
                    <a:pt x="3575" y="582"/>
                    <a:pt x="3575" y="1298"/>
                  </a:cubicBezTo>
                  <a:lnTo>
                    <a:pt x="3575" y="1463"/>
                  </a:lnTo>
                  <a:cubicBezTo>
                    <a:pt x="3575" y="1643"/>
                    <a:pt x="3430" y="1788"/>
                    <a:pt x="3250" y="1788"/>
                  </a:cubicBezTo>
                  <a:lnTo>
                    <a:pt x="326" y="1788"/>
                  </a:lnTo>
                  <a:cubicBezTo>
                    <a:pt x="146" y="1788"/>
                    <a:pt x="2" y="1643"/>
                    <a:pt x="1" y="1463"/>
                  </a:cubicBezTo>
                  <a:lnTo>
                    <a:pt x="1" y="1298"/>
                  </a:lnTo>
                  <a:cubicBezTo>
                    <a:pt x="1" y="582"/>
                    <a:pt x="582" y="0"/>
                    <a:pt x="12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58"/>
            <p:cNvSpPr/>
            <p:nvPr/>
          </p:nvSpPr>
          <p:spPr>
            <a:xfrm>
              <a:off x="5735617" y="1727555"/>
              <a:ext cx="70145" cy="69178"/>
            </a:xfrm>
            <a:custGeom>
              <a:avLst/>
              <a:gdLst/>
              <a:ahLst/>
              <a:cxnLst/>
              <a:rect l="l" t="t" r="r" b="b"/>
              <a:pathLst>
                <a:path w="1813" h="1788" extrusionOk="0">
                  <a:moveTo>
                    <a:pt x="1813" y="1298"/>
                  </a:moveTo>
                  <a:cubicBezTo>
                    <a:pt x="1813" y="582"/>
                    <a:pt x="1232" y="0"/>
                    <a:pt x="515" y="0"/>
                  </a:cubicBezTo>
                  <a:lnTo>
                    <a:pt x="1" y="0"/>
                  </a:lnTo>
                  <a:cubicBezTo>
                    <a:pt x="729" y="0"/>
                    <a:pt x="1319" y="583"/>
                    <a:pt x="1319" y="1300"/>
                  </a:cubicBezTo>
                  <a:lnTo>
                    <a:pt x="1319" y="1463"/>
                  </a:lnTo>
                  <a:cubicBezTo>
                    <a:pt x="1318" y="1643"/>
                    <a:pt x="1171" y="1788"/>
                    <a:pt x="990" y="1788"/>
                  </a:cubicBezTo>
                  <a:lnTo>
                    <a:pt x="1484" y="1788"/>
                  </a:lnTo>
                  <a:cubicBezTo>
                    <a:pt x="1666" y="1788"/>
                    <a:pt x="1813" y="1643"/>
                    <a:pt x="1813" y="1463"/>
                  </a:cubicBezTo>
                  <a:lnTo>
                    <a:pt x="1813" y="129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58"/>
            <p:cNvSpPr/>
            <p:nvPr/>
          </p:nvSpPr>
          <p:spPr>
            <a:xfrm>
              <a:off x="5610803" y="1602509"/>
              <a:ext cx="44687" cy="225872"/>
            </a:xfrm>
            <a:custGeom>
              <a:avLst/>
              <a:gdLst/>
              <a:ahLst/>
              <a:cxnLst/>
              <a:rect l="l" t="t" r="r" b="b"/>
              <a:pathLst>
                <a:path w="1155" h="5838" extrusionOk="0">
                  <a:moveTo>
                    <a:pt x="1" y="5189"/>
                  </a:moveTo>
                  <a:cubicBezTo>
                    <a:pt x="1" y="5547"/>
                    <a:pt x="292" y="5838"/>
                    <a:pt x="650" y="5838"/>
                  </a:cubicBezTo>
                  <a:lnTo>
                    <a:pt x="1155" y="5838"/>
                  </a:lnTo>
                  <a:cubicBezTo>
                    <a:pt x="790" y="5838"/>
                    <a:pt x="495" y="5547"/>
                    <a:pt x="495" y="5189"/>
                  </a:cubicBezTo>
                  <a:lnTo>
                    <a:pt x="495" y="649"/>
                  </a:lnTo>
                  <a:cubicBezTo>
                    <a:pt x="495" y="291"/>
                    <a:pt x="790" y="0"/>
                    <a:pt x="1155" y="0"/>
                  </a:cubicBezTo>
                  <a:lnTo>
                    <a:pt x="650" y="0"/>
                  </a:lnTo>
                  <a:cubicBezTo>
                    <a:pt x="292" y="0"/>
                    <a:pt x="1" y="291"/>
                    <a:pt x="1" y="64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58"/>
            <p:cNvSpPr/>
            <p:nvPr/>
          </p:nvSpPr>
          <p:spPr>
            <a:xfrm>
              <a:off x="5717511" y="1828342"/>
              <a:ext cx="84925" cy="51187"/>
            </a:xfrm>
            <a:custGeom>
              <a:avLst/>
              <a:gdLst/>
              <a:ahLst/>
              <a:cxnLst/>
              <a:rect l="l" t="t" r="r" b="b"/>
              <a:pathLst>
                <a:path w="2195" h="1323" extrusionOk="0">
                  <a:moveTo>
                    <a:pt x="1746" y="1229"/>
                  </a:moveTo>
                  <a:cubicBezTo>
                    <a:pt x="1867" y="1323"/>
                    <a:pt x="2036" y="1323"/>
                    <a:pt x="2157" y="1229"/>
                  </a:cubicBezTo>
                  <a:lnTo>
                    <a:pt x="2195" y="1200"/>
                  </a:lnTo>
                  <a:lnTo>
                    <a:pt x="786" y="103"/>
                  </a:lnTo>
                  <a:cubicBezTo>
                    <a:pt x="701" y="36"/>
                    <a:pt x="596" y="1"/>
                    <a:pt x="487" y="1"/>
                  </a:cubicBezTo>
                  <a:lnTo>
                    <a:pt x="0" y="1"/>
                  </a:lnTo>
                  <a:cubicBezTo>
                    <a:pt x="108" y="1"/>
                    <a:pt x="213" y="36"/>
                    <a:pt x="298" y="1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58"/>
            <p:cNvSpPr/>
            <p:nvPr/>
          </p:nvSpPr>
          <p:spPr>
            <a:xfrm>
              <a:off x="5604961" y="1753322"/>
              <a:ext cx="12497" cy="50026"/>
            </a:xfrm>
            <a:custGeom>
              <a:avLst/>
              <a:gdLst/>
              <a:ahLst/>
              <a:cxnLst/>
              <a:rect l="l" t="t" r="r" b="b"/>
              <a:pathLst>
                <a:path w="323" h="1293" extrusionOk="0">
                  <a:moveTo>
                    <a:pt x="1" y="0"/>
                  </a:moveTo>
                  <a:lnTo>
                    <a:pt x="323" y="0"/>
                  </a:lnTo>
                  <a:lnTo>
                    <a:pt x="323" y="1293"/>
                  </a:lnTo>
                  <a:lnTo>
                    <a:pt x="1" y="129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58"/>
            <p:cNvSpPr/>
            <p:nvPr/>
          </p:nvSpPr>
          <p:spPr>
            <a:xfrm>
              <a:off x="5604729" y="1771855"/>
              <a:ext cx="12574" cy="12613"/>
            </a:xfrm>
            <a:custGeom>
              <a:avLst/>
              <a:gdLst/>
              <a:ahLst/>
              <a:cxnLst/>
              <a:rect l="l" t="t" r="r" b="b"/>
              <a:pathLst>
                <a:path w="325" h="326" extrusionOk="0">
                  <a:moveTo>
                    <a:pt x="325" y="163"/>
                  </a:moveTo>
                  <a:cubicBezTo>
                    <a:pt x="325" y="253"/>
                    <a:pt x="251" y="325"/>
                    <a:pt x="162" y="325"/>
                  </a:cubicBezTo>
                  <a:cubicBezTo>
                    <a:pt x="73" y="325"/>
                    <a:pt x="0" y="253"/>
                    <a:pt x="0" y="163"/>
                  </a:cubicBezTo>
                  <a:cubicBezTo>
                    <a:pt x="0" y="73"/>
                    <a:pt x="73" y="1"/>
                    <a:pt x="162" y="1"/>
                  </a:cubicBezTo>
                  <a:cubicBezTo>
                    <a:pt x="251" y="1"/>
                    <a:pt x="325" y="73"/>
                    <a:pt x="325" y="1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58"/>
            <p:cNvSpPr/>
            <p:nvPr/>
          </p:nvSpPr>
          <p:spPr>
            <a:xfrm>
              <a:off x="5604729" y="1595931"/>
              <a:ext cx="376879" cy="289904"/>
            </a:xfrm>
            <a:custGeom>
              <a:avLst/>
              <a:gdLst/>
              <a:ahLst/>
              <a:cxnLst/>
              <a:rect l="l" t="t" r="r" b="b"/>
              <a:pathLst>
                <a:path w="9741" h="7493" extrusionOk="0">
                  <a:moveTo>
                    <a:pt x="8930" y="0"/>
                  </a:moveTo>
                  <a:lnTo>
                    <a:pt x="814" y="0"/>
                  </a:lnTo>
                  <a:cubicBezTo>
                    <a:pt x="368" y="0"/>
                    <a:pt x="7" y="363"/>
                    <a:pt x="7" y="811"/>
                  </a:cubicBezTo>
                  <a:lnTo>
                    <a:pt x="7" y="4050"/>
                  </a:lnTo>
                  <a:cubicBezTo>
                    <a:pt x="7" y="4132"/>
                    <a:pt x="63" y="4205"/>
                    <a:pt x="144" y="4216"/>
                  </a:cubicBezTo>
                  <a:cubicBezTo>
                    <a:pt x="244" y="4231"/>
                    <a:pt x="329" y="4153"/>
                    <a:pt x="329" y="4055"/>
                  </a:cubicBezTo>
                  <a:lnTo>
                    <a:pt x="329" y="810"/>
                  </a:lnTo>
                  <a:cubicBezTo>
                    <a:pt x="329" y="541"/>
                    <a:pt x="547" y="322"/>
                    <a:pt x="816" y="322"/>
                  </a:cubicBezTo>
                  <a:lnTo>
                    <a:pt x="8930" y="322"/>
                  </a:lnTo>
                  <a:cubicBezTo>
                    <a:pt x="9199" y="322"/>
                    <a:pt x="9417" y="541"/>
                    <a:pt x="9417" y="810"/>
                  </a:cubicBezTo>
                  <a:lnTo>
                    <a:pt x="9417" y="5360"/>
                  </a:lnTo>
                  <a:cubicBezTo>
                    <a:pt x="9417" y="5360"/>
                    <a:pt x="9192" y="5847"/>
                    <a:pt x="8923" y="5855"/>
                  </a:cubicBezTo>
                  <a:lnTo>
                    <a:pt x="6818" y="5855"/>
                  </a:lnTo>
                  <a:cubicBezTo>
                    <a:pt x="6674" y="5847"/>
                    <a:pt x="6535" y="5895"/>
                    <a:pt x="6420" y="5983"/>
                  </a:cubicBezTo>
                  <a:lnTo>
                    <a:pt x="4973" y="7109"/>
                  </a:lnTo>
                  <a:cubicBezTo>
                    <a:pt x="4910" y="7157"/>
                    <a:pt x="4823" y="7157"/>
                    <a:pt x="4761" y="7109"/>
                  </a:cubicBezTo>
                  <a:lnTo>
                    <a:pt x="3314" y="5983"/>
                  </a:lnTo>
                  <a:cubicBezTo>
                    <a:pt x="3200" y="5895"/>
                    <a:pt x="3060" y="5847"/>
                    <a:pt x="2916" y="5855"/>
                  </a:cubicBezTo>
                  <a:lnTo>
                    <a:pt x="812" y="5855"/>
                  </a:lnTo>
                  <a:cubicBezTo>
                    <a:pt x="543" y="5847"/>
                    <a:pt x="325" y="5628"/>
                    <a:pt x="325" y="5360"/>
                  </a:cubicBezTo>
                  <a:cubicBezTo>
                    <a:pt x="325" y="5270"/>
                    <a:pt x="252" y="5198"/>
                    <a:pt x="163" y="5198"/>
                  </a:cubicBezTo>
                  <a:cubicBezTo>
                    <a:pt x="73" y="5198"/>
                    <a:pt x="0" y="5270"/>
                    <a:pt x="0" y="5360"/>
                  </a:cubicBezTo>
                  <a:cubicBezTo>
                    <a:pt x="1" y="5808"/>
                    <a:pt x="812" y="6160"/>
                    <a:pt x="812" y="6160"/>
                  </a:cubicBezTo>
                  <a:lnTo>
                    <a:pt x="2929" y="6160"/>
                  </a:lnTo>
                  <a:cubicBezTo>
                    <a:pt x="3000" y="6160"/>
                    <a:pt x="3071" y="6184"/>
                    <a:pt x="3127" y="6228"/>
                  </a:cubicBezTo>
                  <a:lnTo>
                    <a:pt x="4573" y="7353"/>
                  </a:lnTo>
                  <a:cubicBezTo>
                    <a:pt x="4753" y="7492"/>
                    <a:pt x="5004" y="7492"/>
                    <a:pt x="5183" y="7353"/>
                  </a:cubicBezTo>
                  <a:lnTo>
                    <a:pt x="6628" y="6227"/>
                  </a:lnTo>
                  <a:cubicBezTo>
                    <a:pt x="6686" y="6183"/>
                    <a:pt x="6756" y="6160"/>
                    <a:pt x="6828" y="6160"/>
                  </a:cubicBezTo>
                  <a:lnTo>
                    <a:pt x="8930" y="6160"/>
                  </a:lnTo>
                  <a:cubicBezTo>
                    <a:pt x="9377" y="6159"/>
                    <a:pt x="9741" y="5796"/>
                    <a:pt x="9741" y="5349"/>
                  </a:cubicBezTo>
                  <a:lnTo>
                    <a:pt x="9741" y="811"/>
                  </a:lnTo>
                  <a:cubicBezTo>
                    <a:pt x="9741" y="363"/>
                    <a:pt x="9377" y="0"/>
                    <a:pt x="89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58"/>
            <p:cNvSpPr/>
            <p:nvPr/>
          </p:nvSpPr>
          <p:spPr>
            <a:xfrm>
              <a:off x="5629955" y="1621621"/>
              <a:ext cx="31532" cy="31532"/>
            </a:xfrm>
            <a:custGeom>
              <a:avLst/>
              <a:gdLst/>
              <a:ahLst/>
              <a:cxnLst/>
              <a:rect l="l" t="t" r="r" b="b"/>
              <a:pathLst>
                <a:path w="815" h="815" extrusionOk="0">
                  <a:moveTo>
                    <a:pt x="647" y="1"/>
                  </a:moveTo>
                  <a:lnTo>
                    <a:pt x="163" y="1"/>
                  </a:lnTo>
                  <a:cubicBezTo>
                    <a:pt x="73" y="1"/>
                    <a:pt x="0" y="73"/>
                    <a:pt x="0" y="164"/>
                  </a:cubicBezTo>
                  <a:lnTo>
                    <a:pt x="0" y="641"/>
                  </a:lnTo>
                  <a:cubicBezTo>
                    <a:pt x="0" y="727"/>
                    <a:pt x="65" y="803"/>
                    <a:pt x="152" y="808"/>
                  </a:cubicBezTo>
                  <a:cubicBezTo>
                    <a:pt x="246" y="815"/>
                    <a:pt x="324" y="740"/>
                    <a:pt x="324" y="648"/>
                  </a:cubicBezTo>
                  <a:lnTo>
                    <a:pt x="324" y="324"/>
                  </a:lnTo>
                  <a:lnTo>
                    <a:pt x="641" y="324"/>
                  </a:lnTo>
                  <a:cubicBezTo>
                    <a:pt x="727" y="324"/>
                    <a:pt x="803" y="259"/>
                    <a:pt x="808" y="173"/>
                  </a:cubicBezTo>
                  <a:cubicBezTo>
                    <a:pt x="814" y="78"/>
                    <a:pt x="740" y="1"/>
                    <a:pt x="6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58"/>
            <p:cNvSpPr/>
            <p:nvPr/>
          </p:nvSpPr>
          <p:spPr>
            <a:xfrm>
              <a:off x="5660868" y="1633770"/>
              <a:ext cx="150814" cy="169578"/>
            </a:xfrm>
            <a:custGeom>
              <a:avLst/>
              <a:gdLst/>
              <a:ahLst/>
              <a:cxnLst/>
              <a:rect l="l" t="t" r="r" b="b"/>
              <a:pathLst>
                <a:path w="3898" h="4383" extrusionOk="0">
                  <a:moveTo>
                    <a:pt x="1956" y="326"/>
                  </a:moveTo>
                  <a:cubicBezTo>
                    <a:pt x="2493" y="326"/>
                    <a:pt x="2929" y="762"/>
                    <a:pt x="2929" y="1300"/>
                  </a:cubicBezTo>
                  <a:cubicBezTo>
                    <a:pt x="2929" y="1837"/>
                    <a:pt x="2493" y="2273"/>
                    <a:pt x="1956" y="2273"/>
                  </a:cubicBezTo>
                  <a:cubicBezTo>
                    <a:pt x="1418" y="2272"/>
                    <a:pt x="983" y="1836"/>
                    <a:pt x="982" y="1300"/>
                  </a:cubicBezTo>
                  <a:cubicBezTo>
                    <a:pt x="982" y="762"/>
                    <a:pt x="1418" y="326"/>
                    <a:pt x="1956" y="326"/>
                  </a:cubicBezTo>
                  <a:close/>
                  <a:moveTo>
                    <a:pt x="2437" y="2595"/>
                  </a:moveTo>
                  <a:cubicBezTo>
                    <a:pt x="3065" y="2597"/>
                    <a:pt x="3574" y="3106"/>
                    <a:pt x="3574" y="3735"/>
                  </a:cubicBezTo>
                  <a:lnTo>
                    <a:pt x="3574" y="3898"/>
                  </a:lnTo>
                  <a:cubicBezTo>
                    <a:pt x="3574" y="3987"/>
                    <a:pt x="3501" y="4060"/>
                    <a:pt x="3412" y="4060"/>
                  </a:cubicBezTo>
                  <a:lnTo>
                    <a:pt x="3251" y="4060"/>
                  </a:lnTo>
                  <a:lnTo>
                    <a:pt x="3251" y="3578"/>
                  </a:lnTo>
                  <a:cubicBezTo>
                    <a:pt x="3251" y="3496"/>
                    <a:pt x="3194" y="3424"/>
                    <a:pt x="3113" y="3412"/>
                  </a:cubicBezTo>
                  <a:cubicBezTo>
                    <a:pt x="3105" y="3411"/>
                    <a:pt x="3097" y="3411"/>
                    <a:pt x="3090" y="3411"/>
                  </a:cubicBezTo>
                  <a:cubicBezTo>
                    <a:pt x="3000" y="3411"/>
                    <a:pt x="2928" y="3483"/>
                    <a:pt x="2928" y="3573"/>
                  </a:cubicBezTo>
                  <a:lnTo>
                    <a:pt x="2928" y="4059"/>
                  </a:lnTo>
                  <a:lnTo>
                    <a:pt x="989" y="4059"/>
                  </a:lnTo>
                  <a:lnTo>
                    <a:pt x="989" y="3578"/>
                  </a:lnTo>
                  <a:cubicBezTo>
                    <a:pt x="989" y="3496"/>
                    <a:pt x="931" y="3424"/>
                    <a:pt x="851" y="3412"/>
                  </a:cubicBezTo>
                  <a:cubicBezTo>
                    <a:pt x="843" y="3411"/>
                    <a:pt x="836" y="3411"/>
                    <a:pt x="828" y="3411"/>
                  </a:cubicBezTo>
                  <a:cubicBezTo>
                    <a:pt x="738" y="3411"/>
                    <a:pt x="665" y="3483"/>
                    <a:pt x="665" y="3573"/>
                  </a:cubicBezTo>
                  <a:lnTo>
                    <a:pt x="665" y="4059"/>
                  </a:lnTo>
                  <a:lnTo>
                    <a:pt x="486" y="4059"/>
                  </a:lnTo>
                  <a:cubicBezTo>
                    <a:pt x="395" y="4059"/>
                    <a:pt x="323" y="3987"/>
                    <a:pt x="323" y="3898"/>
                  </a:cubicBezTo>
                  <a:lnTo>
                    <a:pt x="323" y="3735"/>
                  </a:lnTo>
                  <a:cubicBezTo>
                    <a:pt x="324" y="3106"/>
                    <a:pt x="833" y="2597"/>
                    <a:pt x="1461" y="2595"/>
                  </a:cubicBezTo>
                  <a:close/>
                  <a:moveTo>
                    <a:pt x="1950" y="1"/>
                  </a:moveTo>
                  <a:cubicBezTo>
                    <a:pt x="1397" y="1"/>
                    <a:pt x="906" y="349"/>
                    <a:pt x="723" y="869"/>
                  </a:cubicBezTo>
                  <a:cubicBezTo>
                    <a:pt x="539" y="1389"/>
                    <a:pt x="705" y="1968"/>
                    <a:pt x="1136" y="2312"/>
                  </a:cubicBezTo>
                  <a:cubicBezTo>
                    <a:pt x="472" y="2464"/>
                    <a:pt x="1" y="3053"/>
                    <a:pt x="0" y="3734"/>
                  </a:cubicBezTo>
                  <a:lnTo>
                    <a:pt x="0" y="3897"/>
                  </a:lnTo>
                  <a:cubicBezTo>
                    <a:pt x="0" y="4165"/>
                    <a:pt x="218" y="4383"/>
                    <a:pt x="487" y="4383"/>
                  </a:cubicBezTo>
                  <a:lnTo>
                    <a:pt x="3411" y="4383"/>
                  </a:lnTo>
                  <a:cubicBezTo>
                    <a:pt x="3680" y="4383"/>
                    <a:pt x="3897" y="4165"/>
                    <a:pt x="3897" y="3897"/>
                  </a:cubicBezTo>
                  <a:lnTo>
                    <a:pt x="3897" y="3734"/>
                  </a:lnTo>
                  <a:cubicBezTo>
                    <a:pt x="3896" y="3053"/>
                    <a:pt x="3425" y="2463"/>
                    <a:pt x="2761" y="2312"/>
                  </a:cubicBezTo>
                  <a:cubicBezTo>
                    <a:pt x="3218" y="1945"/>
                    <a:pt x="3376" y="1315"/>
                    <a:pt x="3136" y="773"/>
                  </a:cubicBezTo>
                  <a:cubicBezTo>
                    <a:pt x="2944" y="339"/>
                    <a:pt x="2525" y="43"/>
                    <a:pt x="2052" y="5"/>
                  </a:cubicBezTo>
                  <a:cubicBezTo>
                    <a:pt x="2018" y="2"/>
                    <a:pt x="1984" y="1"/>
                    <a:pt x="19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58"/>
            <p:cNvSpPr/>
            <p:nvPr/>
          </p:nvSpPr>
          <p:spPr>
            <a:xfrm>
              <a:off x="5868402" y="1658686"/>
              <a:ext cx="44068" cy="106978"/>
            </a:xfrm>
            <a:custGeom>
              <a:avLst/>
              <a:gdLst/>
              <a:ahLst/>
              <a:cxnLst/>
              <a:rect l="l" t="t" r="r" b="b"/>
              <a:pathLst>
                <a:path w="1139" h="2765" extrusionOk="0">
                  <a:moveTo>
                    <a:pt x="987" y="2759"/>
                  </a:moveTo>
                  <a:cubicBezTo>
                    <a:pt x="1073" y="2754"/>
                    <a:pt x="1138" y="2678"/>
                    <a:pt x="1138" y="2591"/>
                  </a:cubicBezTo>
                  <a:lnTo>
                    <a:pt x="1138" y="174"/>
                  </a:lnTo>
                  <a:cubicBezTo>
                    <a:pt x="1138" y="112"/>
                    <a:pt x="1103" y="55"/>
                    <a:pt x="1047" y="28"/>
                  </a:cubicBezTo>
                  <a:cubicBezTo>
                    <a:pt x="990" y="0"/>
                    <a:pt x="924" y="9"/>
                    <a:pt x="876" y="48"/>
                  </a:cubicBezTo>
                  <a:lnTo>
                    <a:pt x="67" y="693"/>
                  </a:lnTo>
                  <a:cubicBezTo>
                    <a:pt x="22" y="730"/>
                    <a:pt x="0" y="787"/>
                    <a:pt x="9" y="845"/>
                  </a:cubicBezTo>
                  <a:cubicBezTo>
                    <a:pt x="17" y="901"/>
                    <a:pt x="56" y="950"/>
                    <a:pt x="109" y="971"/>
                  </a:cubicBezTo>
                  <a:cubicBezTo>
                    <a:pt x="164" y="992"/>
                    <a:pt x="225" y="982"/>
                    <a:pt x="270" y="947"/>
                  </a:cubicBezTo>
                  <a:lnTo>
                    <a:pt x="815" y="510"/>
                  </a:lnTo>
                  <a:lnTo>
                    <a:pt x="815" y="2597"/>
                  </a:lnTo>
                  <a:cubicBezTo>
                    <a:pt x="815" y="2690"/>
                    <a:pt x="893" y="2764"/>
                    <a:pt x="987" y="27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6" name="Google Shape;1376;p58"/>
          <p:cNvGrpSpPr/>
          <p:nvPr/>
        </p:nvGrpSpPr>
        <p:grpSpPr>
          <a:xfrm>
            <a:off x="3375463" y="1737699"/>
            <a:ext cx="376879" cy="289904"/>
            <a:chOff x="5604729" y="3401400"/>
            <a:chExt cx="376879" cy="289904"/>
          </a:xfrm>
        </p:grpSpPr>
        <p:sp>
          <p:nvSpPr>
            <p:cNvPr id="1377" name="Google Shape;1377;p58"/>
            <p:cNvSpPr/>
            <p:nvPr/>
          </p:nvSpPr>
          <p:spPr>
            <a:xfrm>
              <a:off x="5610803" y="3408016"/>
              <a:ext cx="364189" cy="276982"/>
            </a:xfrm>
            <a:custGeom>
              <a:avLst/>
              <a:gdLst/>
              <a:ahLst/>
              <a:cxnLst/>
              <a:rect l="l" t="t" r="r" b="b"/>
              <a:pathLst>
                <a:path w="9413" h="7159" extrusionOk="0">
                  <a:moveTo>
                    <a:pt x="8764" y="1"/>
                  </a:moveTo>
                  <a:lnTo>
                    <a:pt x="650" y="1"/>
                  </a:lnTo>
                  <a:cubicBezTo>
                    <a:pt x="292" y="1"/>
                    <a:pt x="1" y="291"/>
                    <a:pt x="1" y="650"/>
                  </a:cubicBezTo>
                  <a:lnTo>
                    <a:pt x="1" y="5189"/>
                  </a:lnTo>
                  <a:cubicBezTo>
                    <a:pt x="1" y="5547"/>
                    <a:pt x="292" y="5838"/>
                    <a:pt x="650" y="5838"/>
                  </a:cubicBezTo>
                  <a:lnTo>
                    <a:pt x="2755" y="5838"/>
                  </a:lnTo>
                  <a:cubicBezTo>
                    <a:pt x="2863" y="5838"/>
                    <a:pt x="2968" y="5874"/>
                    <a:pt x="3053" y="5940"/>
                  </a:cubicBezTo>
                  <a:lnTo>
                    <a:pt x="4501" y="7066"/>
                  </a:lnTo>
                  <a:cubicBezTo>
                    <a:pt x="4622" y="7159"/>
                    <a:pt x="4791" y="7159"/>
                    <a:pt x="4912" y="7066"/>
                  </a:cubicBezTo>
                  <a:lnTo>
                    <a:pt x="6360" y="5940"/>
                  </a:lnTo>
                  <a:cubicBezTo>
                    <a:pt x="6445" y="5874"/>
                    <a:pt x="6550" y="5838"/>
                    <a:pt x="6658" y="5838"/>
                  </a:cubicBezTo>
                  <a:lnTo>
                    <a:pt x="8764" y="5838"/>
                  </a:lnTo>
                  <a:cubicBezTo>
                    <a:pt x="9122" y="5838"/>
                    <a:pt x="9413" y="5547"/>
                    <a:pt x="9413" y="5189"/>
                  </a:cubicBezTo>
                  <a:lnTo>
                    <a:pt x="9413" y="650"/>
                  </a:lnTo>
                  <a:cubicBezTo>
                    <a:pt x="9413" y="291"/>
                    <a:pt x="9122" y="1"/>
                    <a:pt x="87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58"/>
            <p:cNvSpPr/>
            <p:nvPr/>
          </p:nvSpPr>
          <p:spPr>
            <a:xfrm>
              <a:off x="5783593" y="3633850"/>
              <a:ext cx="84963" cy="51226"/>
            </a:xfrm>
            <a:custGeom>
              <a:avLst/>
              <a:gdLst/>
              <a:ahLst/>
              <a:cxnLst/>
              <a:rect l="l" t="t" r="r" b="b"/>
              <a:pathLst>
                <a:path w="2196" h="1324" extrusionOk="0">
                  <a:moveTo>
                    <a:pt x="1410" y="103"/>
                  </a:moveTo>
                  <a:lnTo>
                    <a:pt x="1" y="1199"/>
                  </a:lnTo>
                  <a:lnTo>
                    <a:pt x="38" y="1229"/>
                  </a:lnTo>
                  <a:cubicBezTo>
                    <a:pt x="159" y="1323"/>
                    <a:pt x="328" y="1323"/>
                    <a:pt x="449" y="1229"/>
                  </a:cubicBezTo>
                  <a:lnTo>
                    <a:pt x="1896" y="103"/>
                  </a:lnTo>
                  <a:cubicBezTo>
                    <a:pt x="1982" y="37"/>
                    <a:pt x="2087" y="1"/>
                    <a:pt x="2195" y="1"/>
                  </a:cubicBezTo>
                  <a:lnTo>
                    <a:pt x="1709" y="1"/>
                  </a:lnTo>
                  <a:cubicBezTo>
                    <a:pt x="1601" y="1"/>
                    <a:pt x="1496" y="37"/>
                    <a:pt x="1410" y="1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58"/>
            <p:cNvSpPr/>
            <p:nvPr/>
          </p:nvSpPr>
          <p:spPr>
            <a:xfrm>
              <a:off x="5930306" y="3408016"/>
              <a:ext cx="44687" cy="225872"/>
            </a:xfrm>
            <a:custGeom>
              <a:avLst/>
              <a:gdLst/>
              <a:ahLst/>
              <a:cxnLst/>
              <a:rect l="l" t="t" r="r" b="b"/>
              <a:pathLst>
                <a:path w="1155" h="5838" extrusionOk="0">
                  <a:moveTo>
                    <a:pt x="1155" y="650"/>
                  </a:moveTo>
                  <a:cubicBezTo>
                    <a:pt x="1155" y="291"/>
                    <a:pt x="864" y="1"/>
                    <a:pt x="506" y="1"/>
                  </a:cubicBezTo>
                  <a:lnTo>
                    <a:pt x="1" y="1"/>
                  </a:lnTo>
                  <a:cubicBezTo>
                    <a:pt x="365" y="1"/>
                    <a:pt x="660" y="291"/>
                    <a:pt x="660" y="650"/>
                  </a:cubicBezTo>
                  <a:lnTo>
                    <a:pt x="660" y="5189"/>
                  </a:lnTo>
                  <a:cubicBezTo>
                    <a:pt x="660" y="5547"/>
                    <a:pt x="365" y="5838"/>
                    <a:pt x="1" y="5838"/>
                  </a:cubicBezTo>
                  <a:lnTo>
                    <a:pt x="506" y="5838"/>
                  </a:lnTo>
                  <a:cubicBezTo>
                    <a:pt x="864" y="5838"/>
                    <a:pt x="1155" y="5547"/>
                    <a:pt x="1155" y="51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58"/>
            <p:cNvSpPr/>
            <p:nvPr/>
          </p:nvSpPr>
          <p:spPr>
            <a:xfrm>
              <a:off x="5648642" y="3458081"/>
              <a:ext cx="175769" cy="144585"/>
            </a:xfrm>
            <a:custGeom>
              <a:avLst/>
              <a:gdLst/>
              <a:ahLst/>
              <a:cxnLst/>
              <a:rect l="l" t="t" r="r" b="b"/>
              <a:pathLst>
                <a:path w="4543" h="3737" extrusionOk="0">
                  <a:moveTo>
                    <a:pt x="2272" y="561"/>
                  </a:moveTo>
                  <a:cubicBezTo>
                    <a:pt x="2543" y="207"/>
                    <a:pt x="2963" y="0"/>
                    <a:pt x="3408" y="1"/>
                  </a:cubicBezTo>
                  <a:cubicBezTo>
                    <a:pt x="4080" y="1"/>
                    <a:pt x="4543" y="576"/>
                    <a:pt x="4543" y="1245"/>
                  </a:cubicBezTo>
                  <a:cubicBezTo>
                    <a:pt x="4543" y="2010"/>
                    <a:pt x="3927" y="2929"/>
                    <a:pt x="2328" y="3720"/>
                  </a:cubicBezTo>
                  <a:cubicBezTo>
                    <a:pt x="2293" y="3736"/>
                    <a:pt x="2251" y="3736"/>
                    <a:pt x="2216" y="3720"/>
                  </a:cubicBezTo>
                  <a:cubicBezTo>
                    <a:pt x="617" y="2929"/>
                    <a:pt x="0" y="2010"/>
                    <a:pt x="0" y="1245"/>
                  </a:cubicBezTo>
                  <a:cubicBezTo>
                    <a:pt x="0" y="576"/>
                    <a:pt x="463" y="1"/>
                    <a:pt x="1137" y="1"/>
                  </a:cubicBezTo>
                  <a:cubicBezTo>
                    <a:pt x="1581" y="0"/>
                    <a:pt x="2001" y="207"/>
                    <a:pt x="2272" y="56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58"/>
            <p:cNvSpPr/>
            <p:nvPr/>
          </p:nvSpPr>
          <p:spPr>
            <a:xfrm>
              <a:off x="5727106" y="3458081"/>
              <a:ext cx="97305" cy="144585"/>
            </a:xfrm>
            <a:custGeom>
              <a:avLst/>
              <a:gdLst/>
              <a:ahLst/>
              <a:cxnLst/>
              <a:rect l="l" t="t" r="r" b="b"/>
              <a:pathLst>
                <a:path w="2515" h="3737" extrusionOk="0">
                  <a:moveTo>
                    <a:pt x="1380" y="1"/>
                  </a:moveTo>
                  <a:cubicBezTo>
                    <a:pt x="1292" y="0"/>
                    <a:pt x="1204" y="9"/>
                    <a:pt x="1118" y="24"/>
                  </a:cubicBezTo>
                  <a:cubicBezTo>
                    <a:pt x="1674" y="162"/>
                    <a:pt x="2055" y="673"/>
                    <a:pt x="2029" y="1245"/>
                  </a:cubicBezTo>
                  <a:cubicBezTo>
                    <a:pt x="2029" y="1980"/>
                    <a:pt x="1458" y="2854"/>
                    <a:pt x="0" y="3622"/>
                  </a:cubicBezTo>
                  <a:cubicBezTo>
                    <a:pt x="62" y="3655"/>
                    <a:pt x="123" y="3687"/>
                    <a:pt x="187" y="3720"/>
                  </a:cubicBezTo>
                  <a:cubicBezTo>
                    <a:pt x="223" y="3736"/>
                    <a:pt x="265" y="3736"/>
                    <a:pt x="300" y="3720"/>
                  </a:cubicBezTo>
                  <a:cubicBezTo>
                    <a:pt x="1899" y="2929"/>
                    <a:pt x="2515" y="2010"/>
                    <a:pt x="2515" y="1245"/>
                  </a:cubicBezTo>
                  <a:cubicBezTo>
                    <a:pt x="2515" y="576"/>
                    <a:pt x="2052" y="1"/>
                    <a:pt x="13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58"/>
            <p:cNvSpPr/>
            <p:nvPr/>
          </p:nvSpPr>
          <p:spPr>
            <a:xfrm>
              <a:off x="5717511" y="3633850"/>
              <a:ext cx="84925" cy="51226"/>
            </a:xfrm>
            <a:custGeom>
              <a:avLst/>
              <a:gdLst/>
              <a:ahLst/>
              <a:cxnLst/>
              <a:rect l="l" t="t" r="r" b="b"/>
              <a:pathLst>
                <a:path w="2195" h="1324" extrusionOk="0">
                  <a:moveTo>
                    <a:pt x="1746" y="1229"/>
                  </a:moveTo>
                  <a:cubicBezTo>
                    <a:pt x="1867" y="1323"/>
                    <a:pt x="2036" y="1323"/>
                    <a:pt x="2157" y="1229"/>
                  </a:cubicBezTo>
                  <a:lnTo>
                    <a:pt x="2195" y="1199"/>
                  </a:lnTo>
                  <a:lnTo>
                    <a:pt x="786" y="103"/>
                  </a:lnTo>
                  <a:cubicBezTo>
                    <a:pt x="701" y="37"/>
                    <a:pt x="596" y="1"/>
                    <a:pt x="487" y="1"/>
                  </a:cubicBezTo>
                  <a:lnTo>
                    <a:pt x="0" y="1"/>
                  </a:lnTo>
                  <a:cubicBezTo>
                    <a:pt x="108" y="1"/>
                    <a:pt x="213" y="37"/>
                    <a:pt x="298" y="1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58"/>
            <p:cNvSpPr/>
            <p:nvPr/>
          </p:nvSpPr>
          <p:spPr>
            <a:xfrm>
              <a:off x="5931118" y="3408016"/>
              <a:ext cx="18842" cy="39"/>
            </a:xfrm>
            <a:custGeom>
              <a:avLst/>
              <a:gdLst/>
              <a:ahLst/>
              <a:cxnLst/>
              <a:rect l="l" t="t" r="r" b="b"/>
              <a:pathLst>
                <a:path w="487" h="1" extrusionOk="0">
                  <a:moveTo>
                    <a:pt x="487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58"/>
            <p:cNvSpPr/>
            <p:nvPr/>
          </p:nvSpPr>
          <p:spPr>
            <a:xfrm>
              <a:off x="5610803" y="3408016"/>
              <a:ext cx="44687" cy="225872"/>
            </a:xfrm>
            <a:custGeom>
              <a:avLst/>
              <a:gdLst/>
              <a:ahLst/>
              <a:cxnLst/>
              <a:rect l="l" t="t" r="r" b="b"/>
              <a:pathLst>
                <a:path w="1155" h="5838" extrusionOk="0">
                  <a:moveTo>
                    <a:pt x="1155" y="5838"/>
                  </a:moveTo>
                  <a:cubicBezTo>
                    <a:pt x="790" y="5838"/>
                    <a:pt x="495" y="5547"/>
                    <a:pt x="495" y="5189"/>
                  </a:cubicBezTo>
                  <a:lnTo>
                    <a:pt x="495" y="650"/>
                  </a:lnTo>
                  <a:cubicBezTo>
                    <a:pt x="495" y="291"/>
                    <a:pt x="790" y="1"/>
                    <a:pt x="1155" y="1"/>
                  </a:cubicBezTo>
                  <a:lnTo>
                    <a:pt x="650" y="1"/>
                  </a:lnTo>
                  <a:cubicBezTo>
                    <a:pt x="292" y="1"/>
                    <a:pt x="1" y="291"/>
                    <a:pt x="1" y="650"/>
                  </a:cubicBezTo>
                  <a:lnTo>
                    <a:pt x="1" y="5189"/>
                  </a:lnTo>
                  <a:cubicBezTo>
                    <a:pt x="1" y="5547"/>
                    <a:pt x="292" y="5838"/>
                    <a:pt x="650" y="5838"/>
                  </a:cubicBezTo>
                  <a:lnTo>
                    <a:pt x="1155" y="58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58"/>
            <p:cNvSpPr/>
            <p:nvPr/>
          </p:nvSpPr>
          <p:spPr>
            <a:xfrm>
              <a:off x="5604961" y="3558830"/>
              <a:ext cx="12497" cy="50065"/>
            </a:xfrm>
            <a:custGeom>
              <a:avLst/>
              <a:gdLst/>
              <a:ahLst/>
              <a:cxnLst/>
              <a:rect l="l" t="t" r="r" b="b"/>
              <a:pathLst>
                <a:path w="323" h="1294" extrusionOk="0">
                  <a:moveTo>
                    <a:pt x="1" y="0"/>
                  </a:moveTo>
                  <a:lnTo>
                    <a:pt x="323" y="0"/>
                  </a:lnTo>
                  <a:lnTo>
                    <a:pt x="323" y="1293"/>
                  </a:lnTo>
                  <a:lnTo>
                    <a:pt x="1" y="129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58"/>
            <p:cNvSpPr/>
            <p:nvPr/>
          </p:nvSpPr>
          <p:spPr>
            <a:xfrm>
              <a:off x="5604729" y="3577401"/>
              <a:ext cx="12574" cy="12574"/>
            </a:xfrm>
            <a:custGeom>
              <a:avLst/>
              <a:gdLst/>
              <a:ahLst/>
              <a:cxnLst/>
              <a:rect l="l" t="t" r="r" b="b"/>
              <a:pathLst>
                <a:path w="325" h="325" extrusionOk="0">
                  <a:moveTo>
                    <a:pt x="325" y="162"/>
                  </a:moveTo>
                  <a:cubicBezTo>
                    <a:pt x="325" y="251"/>
                    <a:pt x="251" y="325"/>
                    <a:pt x="162" y="325"/>
                  </a:cubicBezTo>
                  <a:cubicBezTo>
                    <a:pt x="73" y="325"/>
                    <a:pt x="0" y="251"/>
                    <a:pt x="0" y="162"/>
                  </a:cubicBezTo>
                  <a:cubicBezTo>
                    <a:pt x="0" y="73"/>
                    <a:pt x="73" y="0"/>
                    <a:pt x="162" y="0"/>
                  </a:cubicBezTo>
                  <a:cubicBezTo>
                    <a:pt x="251" y="0"/>
                    <a:pt x="325" y="73"/>
                    <a:pt x="325" y="1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58"/>
            <p:cNvSpPr/>
            <p:nvPr/>
          </p:nvSpPr>
          <p:spPr>
            <a:xfrm>
              <a:off x="5604729" y="3401400"/>
              <a:ext cx="376879" cy="289904"/>
            </a:xfrm>
            <a:custGeom>
              <a:avLst/>
              <a:gdLst/>
              <a:ahLst/>
              <a:cxnLst/>
              <a:rect l="l" t="t" r="r" b="b"/>
              <a:pathLst>
                <a:path w="9741" h="7493" extrusionOk="0">
                  <a:moveTo>
                    <a:pt x="8930" y="0"/>
                  </a:moveTo>
                  <a:lnTo>
                    <a:pt x="814" y="0"/>
                  </a:lnTo>
                  <a:cubicBezTo>
                    <a:pt x="368" y="2"/>
                    <a:pt x="7" y="364"/>
                    <a:pt x="7" y="812"/>
                  </a:cubicBezTo>
                  <a:lnTo>
                    <a:pt x="7" y="4052"/>
                  </a:lnTo>
                  <a:cubicBezTo>
                    <a:pt x="7" y="4133"/>
                    <a:pt x="63" y="4206"/>
                    <a:pt x="144" y="4218"/>
                  </a:cubicBezTo>
                  <a:cubicBezTo>
                    <a:pt x="244" y="4231"/>
                    <a:pt x="329" y="4154"/>
                    <a:pt x="329" y="4057"/>
                  </a:cubicBezTo>
                  <a:lnTo>
                    <a:pt x="329" y="811"/>
                  </a:lnTo>
                  <a:cubicBezTo>
                    <a:pt x="329" y="542"/>
                    <a:pt x="547" y="324"/>
                    <a:pt x="816" y="324"/>
                  </a:cubicBezTo>
                  <a:lnTo>
                    <a:pt x="8930" y="324"/>
                  </a:lnTo>
                  <a:cubicBezTo>
                    <a:pt x="9199" y="324"/>
                    <a:pt x="9417" y="542"/>
                    <a:pt x="9417" y="811"/>
                  </a:cubicBezTo>
                  <a:lnTo>
                    <a:pt x="9417" y="5361"/>
                  </a:lnTo>
                  <a:cubicBezTo>
                    <a:pt x="9417" y="5361"/>
                    <a:pt x="9192" y="5847"/>
                    <a:pt x="8923" y="5857"/>
                  </a:cubicBezTo>
                  <a:lnTo>
                    <a:pt x="6818" y="5857"/>
                  </a:lnTo>
                  <a:cubicBezTo>
                    <a:pt x="6674" y="5848"/>
                    <a:pt x="6535" y="5896"/>
                    <a:pt x="6420" y="5985"/>
                  </a:cubicBezTo>
                  <a:lnTo>
                    <a:pt x="4973" y="7109"/>
                  </a:lnTo>
                  <a:cubicBezTo>
                    <a:pt x="4910" y="7159"/>
                    <a:pt x="4823" y="7159"/>
                    <a:pt x="4761" y="7109"/>
                  </a:cubicBezTo>
                  <a:lnTo>
                    <a:pt x="3314" y="5985"/>
                  </a:lnTo>
                  <a:cubicBezTo>
                    <a:pt x="3200" y="5896"/>
                    <a:pt x="3060" y="5848"/>
                    <a:pt x="2916" y="5857"/>
                  </a:cubicBezTo>
                  <a:lnTo>
                    <a:pt x="812" y="5857"/>
                  </a:lnTo>
                  <a:cubicBezTo>
                    <a:pt x="543" y="5847"/>
                    <a:pt x="325" y="5630"/>
                    <a:pt x="325" y="5361"/>
                  </a:cubicBezTo>
                  <a:cubicBezTo>
                    <a:pt x="325" y="5272"/>
                    <a:pt x="252" y="5198"/>
                    <a:pt x="163" y="5198"/>
                  </a:cubicBezTo>
                  <a:cubicBezTo>
                    <a:pt x="73" y="5198"/>
                    <a:pt x="0" y="5272"/>
                    <a:pt x="0" y="5361"/>
                  </a:cubicBezTo>
                  <a:cubicBezTo>
                    <a:pt x="1" y="5808"/>
                    <a:pt x="812" y="6160"/>
                    <a:pt x="812" y="6160"/>
                  </a:cubicBezTo>
                  <a:lnTo>
                    <a:pt x="2929" y="6160"/>
                  </a:lnTo>
                  <a:cubicBezTo>
                    <a:pt x="3000" y="6161"/>
                    <a:pt x="3071" y="6184"/>
                    <a:pt x="3127" y="6228"/>
                  </a:cubicBezTo>
                  <a:lnTo>
                    <a:pt x="4573" y="7353"/>
                  </a:lnTo>
                  <a:cubicBezTo>
                    <a:pt x="4753" y="7493"/>
                    <a:pt x="5004" y="7493"/>
                    <a:pt x="5183" y="7353"/>
                  </a:cubicBezTo>
                  <a:lnTo>
                    <a:pt x="6628" y="6228"/>
                  </a:lnTo>
                  <a:cubicBezTo>
                    <a:pt x="6686" y="6184"/>
                    <a:pt x="6756" y="6160"/>
                    <a:pt x="6828" y="6160"/>
                  </a:cubicBezTo>
                  <a:lnTo>
                    <a:pt x="8930" y="6160"/>
                  </a:lnTo>
                  <a:cubicBezTo>
                    <a:pt x="9377" y="6160"/>
                    <a:pt x="9741" y="5798"/>
                    <a:pt x="9741" y="5351"/>
                  </a:cubicBezTo>
                  <a:lnTo>
                    <a:pt x="9741" y="812"/>
                  </a:lnTo>
                  <a:cubicBezTo>
                    <a:pt x="9741" y="365"/>
                    <a:pt x="9377" y="2"/>
                    <a:pt x="89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58"/>
            <p:cNvSpPr/>
            <p:nvPr/>
          </p:nvSpPr>
          <p:spPr>
            <a:xfrm>
              <a:off x="5642375" y="3451891"/>
              <a:ext cx="188343" cy="156927"/>
            </a:xfrm>
            <a:custGeom>
              <a:avLst/>
              <a:gdLst/>
              <a:ahLst/>
              <a:cxnLst/>
              <a:rect l="l" t="t" r="r" b="b"/>
              <a:pathLst>
                <a:path w="4868" h="4056" extrusionOk="0">
                  <a:moveTo>
                    <a:pt x="1302" y="324"/>
                  </a:moveTo>
                  <a:cubicBezTo>
                    <a:pt x="1692" y="324"/>
                    <a:pt x="2062" y="505"/>
                    <a:pt x="2300" y="813"/>
                  </a:cubicBezTo>
                  <a:cubicBezTo>
                    <a:pt x="2330" y="858"/>
                    <a:pt x="2380" y="884"/>
                    <a:pt x="2434" y="884"/>
                  </a:cubicBezTo>
                  <a:cubicBezTo>
                    <a:pt x="2486" y="884"/>
                    <a:pt x="2537" y="858"/>
                    <a:pt x="2567" y="815"/>
                  </a:cubicBezTo>
                  <a:cubicBezTo>
                    <a:pt x="2806" y="505"/>
                    <a:pt x="3175" y="324"/>
                    <a:pt x="3566" y="324"/>
                  </a:cubicBezTo>
                  <a:cubicBezTo>
                    <a:pt x="3568" y="324"/>
                    <a:pt x="3569" y="324"/>
                    <a:pt x="3570" y="324"/>
                  </a:cubicBezTo>
                  <a:cubicBezTo>
                    <a:pt x="4124" y="324"/>
                    <a:pt x="4543" y="789"/>
                    <a:pt x="4543" y="1407"/>
                  </a:cubicBezTo>
                  <a:cubicBezTo>
                    <a:pt x="4543" y="2215"/>
                    <a:pt x="3775" y="3061"/>
                    <a:pt x="2434" y="3727"/>
                  </a:cubicBezTo>
                  <a:cubicBezTo>
                    <a:pt x="1093" y="3062"/>
                    <a:pt x="325" y="2215"/>
                    <a:pt x="325" y="1407"/>
                  </a:cubicBezTo>
                  <a:cubicBezTo>
                    <a:pt x="325" y="788"/>
                    <a:pt x="743" y="324"/>
                    <a:pt x="1299" y="324"/>
                  </a:cubicBezTo>
                  <a:cubicBezTo>
                    <a:pt x="1300" y="324"/>
                    <a:pt x="1301" y="324"/>
                    <a:pt x="1302" y="324"/>
                  </a:cubicBezTo>
                  <a:close/>
                  <a:moveTo>
                    <a:pt x="1302" y="1"/>
                  </a:moveTo>
                  <a:cubicBezTo>
                    <a:pt x="1301" y="1"/>
                    <a:pt x="1300" y="1"/>
                    <a:pt x="1299" y="1"/>
                  </a:cubicBezTo>
                  <a:cubicBezTo>
                    <a:pt x="1298" y="1"/>
                    <a:pt x="1297" y="1"/>
                    <a:pt x="1297" y="1"/>
                  </a:cubicBezTo>
                  <a:cubicBezTo>
                    <a:pt x="570" y="1"/>
                    <a:pt x="1" y="618"/>
                    <a:pt x="1" y="1406"/>
                  </a:cubicBezTo>
                  <a:cubicBezTo>
                    <a:pt x="1" y="1958"/>
                    <a:pt x="300" y="3034"/>
                    <a:pt x="2306" y="4026"/>
                  </a:cubicBezTo>
                  <a:cubicBezTo>
                    <a:pt x="2346" y="4046"/>
                    <a:pt x="2390" y="4056"/>
                    <a:pt x="2434" y="4056"/>
                  </a:cubicBezTo>
                  <a:cubicBezTo>
                    <a:pt x="2477" y="4056"/>
                    <a:pt x="2521" y="4046"/>
                    <a:pt x="2562" y="4026"/>
                  </a:cubicBezTo>
                  <a:cubicBezTo>
                    <a:pt x="4568" y="3034"/>
                    <a:pt x="4868" y="1958"/>
                    <a:pt x="4868" y="1406"/>
                  </a:cubicBezTo>
                  <a:cubicBezTo>
                    <a:pt x="4868" y="617"/>
                    <a:pt x="4298" y="1"/>
                    <a:pt x="3570" y="1"/>
                  </a:cubicBezTo>
                  <a:cubicBezTo>
                    <a:pt x="3569" y="1"/>
                    <a:pt x="3567" y="1"/>
                    <a:pt x="3566" y="1"/>
                  </a:cubicBezTo>
                  <a:cubicBezTo>
                    <a:pt x="3140" y="1"/>
                    <a:pt x="2732" y="171"/>
                    <a:pt x="2434" y="474"/>
                  </a:cubicBezTo>
                  <a:cubicBezTo>
                    <a:pt x="2135" y="171"/>
                    <a:pt x="1727" y="1"/>
                    <a:pt x="13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58"/>
            <p:cNvSpPr/>
            <p:nvPr/>
          </p:nvSpPr>
          <p:spPr>
            <a:xfrm>
              <a:off x="5629955" y="3427168"/>
              <a:ext cx="31532" cy="31494"/>
            </a:xfrm>
            <a:custGeom>
              <a:avLst/>
              <a:gdLst/>
              <a:ahLst/>
              <a:cxnLst/>
              <a:rect l="l" t="t" r="r" b="b"/>
              <a:pathLst>
                <a:path w="815" h="814" extrusionOk="0">
                  <a:moveTo>
                    <a:pt x="647" y="0"/>
                  </a:moveTo>
                  <a:lnTo>
                    <a:pt x="163" y="0"/>
                  </a:lnTo>
                  <a:cubicBezTo>
                    <a:pt x="73" y="0"/>
                    <a:pt x="0" y="73"/>
                    <a:pt x="0" y="163"/>
                  </a:cubicBezTo>
                  <a:lnTo>
                    <a:pt x="0" y="641"/>
                  </a:lnTo>
                  <a:cubicBezTo>
                    <a:pt x="0" y="727"/>
                    <a:pt x="65" y="802"/>
                    <a:pt x="152" y="808"/>
                  </a:cubicBezTo>
                  <a:cubicBezTo>
                    <a:pt x="246" y="814"/>
                    <a:pt x="324" y="739"/>
                    <a:pt x="324" y="647"/>
                  </a:cubicBezTo>
                  <a:lnTo>
                    <a:pt x="324" y="324"/>
                  </a:lnTo>
                  <a:lnTo>
                    <a:pt x="641" y="324"/>
                  </a:lnTo>
                  <a:cubicBezTo>
                    <a:pt x="727" y="324"/>
                    <a:pt x="803" y="259"/>
                    <a:pt x="808" y="171"/>
                  </a:cubicBezTo>
                  <a:cubicBezTo>
                    <a:pt x="814" y="78"/>
                    <a:pt x="740" y="0"/>
                    <a:pt x="6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58"/>
            <p:cNvSpPr/>
            <p:nvPr/>
          </p:nvSpPr>
          <p:spPr>
            <a:xfrm>
              <a:off x="5868402" y="3464194"/>
              <a:ext cx="44068" cy="106978"/>
            </a:xfrm>
            <a:custGeom>
              <a:avLst/>
              <a:gdLst/>
              <a:ahLst/>
              <a:cxnLst/>
              <a:rect l="l" t="t" r="r" b="b"/>
              <a:pathLst>
                <a:path w="1139" h="2765" extrusionOk="0">
                  <a:moveTo>
                    <a:pt x="987" y="2759"/>
                  </a:moveTo>
                  <a:cubicBezTo>
                    <a:pt x="1073" y="2754"/>
                    <a:pt x="1138" y="2678"/>
                    <a:pt x="1138" y="2591"/>
                  </a:cubicBezTo>
                  <a:lnTo>
                    <a:pt x="1138" y="174"/>
                  </a:lnTo>
                  <a:cubicBezTo>
                    <a:pt x="1138" y="111"/>
                    <a:pt x="1103" y="54"/>
                    <a:pt x="1047" y="28"/>
                  </a:cubicBezTo>
                  <a:cubicBezTo>
                    <a:pt x="990" y="1"/>
                    <a:pt x="924" y="8"/>
                    <a:pt x="876" y="47"/>
                  </a:cubicBezTo>
                  <a:lnTo>
                    <a:pt x="67" y="694"/>
                  </a:lnTo>
                  <a:cubicBezTo>
                    <a:pt x="22" y="730"/>
                    <a:pt x="0" y="787"/>
                    <a:pt x="9" y="844"/>
                  </a:cubicBezTo>
                  <a:cubicBezTo>
                    <a:pt x="17" y="902"/>
                    <a:pt x="56" y="950"/>
                    <a:pt x="109" y="971"/>
                  </a:cubicBezTo>
                  <a:cubicBezTo>
                    <a:pt x="164" y="992"/>
                    <a:pt x="225" y="983"/>
                    <a:pt x="270" y="946"/>
                  </a:cubicBezTo>
                  <a:lnTo>
                    <a:pt x="815" y="510"/>
                  </a:lnTo>
                  <a:lnTo>
                    <a:pt x="815" y="2598"/>
                  </a:lnTo>
                  <a:cubicBezTo>
                    <a:pt x="815" y="2690"/>
                    <a:pt x="893" y="2765"/>
                    <a:pt x="987" y="27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5" name="Google Shape;1405;p58"/>
          <p:cNvGrpSpPr/>
          <p:nvPr/>
        </p:nvGrpSpPr>
        <p:grpSpPr>
          <a:xfrm>
            <a:off x="3373568" y="3144711"/>
            <a:ext cx="380671" cy="371269"/>
            <a:chOff x="722343" y="1606837"/>
            <a:chExt cx="380671" cy="371269"/>
          </a:xfrm>
        </p:grpSpPr>
        <p:sp>
          <p:nvSpPr>
            <p:cNvPr id="1406" name="Google Shape;1406;p58"/>
            <p:cNvSpPr/>
            <p:nvPr/>
          </p:nvSpPr>
          <p:spPr>
            <a:xfrm>
              <a:off x="901361" y="1614072"/>
              <a:ext cx="185325" cy="185286"/>
            </a:xfrm>
            <a:custGeom>
              <a:avLst/>
              <a:gdLst/>
              <a:ahLst/>
              <a:cxnLst/>
              <a:rect l="l" t="t" r="r" b="b"/>
              <a:pathLst>
                <a:path w="4790" h="4789" extrusionOk="0">
                  <a:moveTo>
                    <a:pt x="4789" y="2394"/>
                  </a:moveTo>
                  <a:cubicBezTo>
                    <a:pt x="4788" y="3715"/>
                    <a:pt x="3717" y="4787"/>
                    <a:pt x="2395" y="4787"/>
                  </a:cubicBezTo>
                  <a:cubicBezTo>
                    <a:pt x="2123" y="4788"/>
                    <a:pt x="1853" y="4741"/>
                    <a:pt x="1597" y="4650"/>
                  </a:cubicBezTo>
                  <a:cubicBezTo>
                    <a:pt x="915" y="4409"/>
                    <a:pt x="380" y="3873"/>
                    <a:pt x="138" y="3191"/>
                  </a:cubicBezTo>
                  <a:cubicBezTo>
                    <a:pt x="47" y="2936"/>
                    <a:pt x="1" y="2665"/>
                    <a:pt x="1" y="2394"/>
                  </a:cubicBezTo>
                  <a:cubicBezTo>
                    <a:pt x="1" y="1072"/>
                    <a:pt x="1073" y="0"/>
                    <a:pt x="2395" y="0"/>
                  </a:cubicBezTo>
                  <a:cubicBezTo>
                    <a:pt x="3717" y="0"/>
                    <a:pt x="4789" y="1072"/>
                    <a:pt x="4789" y="239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58"/>
            <p:cNvSpPr/>
            <p:nvPr/>
          </p:nvSpPr>
          <p:spPr>
            <a:xfrm>
              <a:off x="984738" y="1614072"/>
              <a:ext cx="101948" cy="185248"/>
            </a:xfrm>
            <a:custGeom>
              <a:avLst/>
              <a:gdLst/>
              <a:ahLst/>
              <a:cxnLst/>
              <a:rect l="l" t="t" r="r" b="b"/>
              <a:pathLst>
                <a:path w="2635" h="4788" extrusionOk="0">
                  <a:moveTo>
                    <a:pt x="240" y="0"/>
                  </a:moveTo>
                  <a:cubicBezTo>
                    <a:pt x="159" y="0"/>
                    <a:pt x="79" y="4"/>
                    <a:pt x="1" y="13"/>
                  </a:cubicBezTo>
                  <a:cubicBezTo>
                    <a:pt x="1223" y="134"/>
                    <a:pt x="2154" y="1162"/>
                    <a:pt x="2155" y="2391"/>
                  </a:cubicBezTo>
                  <a:cubicBezTo>
                    <a:pt x="2156" y="3620"/>
                    <a:pt x="1228" y="4650"/>
                    <a:pt x="6" y="4776"/>
                  </a:cubicBezTo>
                  <a:cubicBezTo>
                    <a:pt x="83" y="4783"/>
                    <a:pt x="160" y="4787"/>
                    <a:pt x="240" y="4787"/>
                  </a:cubicBezTo>
                  <a:cubicBezTo>
                    <a:pt x="1562" y="4787"/>
                    <a:pt x="2634" y="3716"/>
                    <a:pt x="2634" y="2394"/>
                  </a:cubicBezTo>
                  <a:cubicBezTo>
                    <a:pt x="2634" y="1072"/>
                    <a:pt x="1562" y="0"/>
                    <a:pt x="2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58"/>
            <p:cNvSpPr/>
            <p:nvPr/>
          </p:nvSpPr>
          <p:spPr>
            <a:xfrm>
              <a:off x="728456" y="1737570"/>
              <a:ext cx="234694" cy="185364"/>
            </a:xfrm>
            <a:custGeom>
              <a:avLst/>
              <a:gdLst/>
              <a:ahLst/>
              <a:cxnLst/>
              <a:rect l="l" t="t" r="r" b="b"/>
              <a:pathLst>
                <a:path w="6066" h="4791" extrusionOk="0">
                  <a:moveTo>
                    <a:pt x="6066" y="1460"/>
                  </a:moveTo>
                  <a:lnTo>
                    <a:pt x="6066" y="4471"/>
                  </a:lnTo>
                  <a:cubicBezTo>
                    <a:pt x="6065" y="4648"/>
                    <a:pt x="5923" y="4791"/>
                    <a:pt x="5747" y="4791"/>
                  </a:cubicBezTo>
                  <a:lnTo>
                    <a:pt x="320" y="4791"/>
                  </a:lnTo>
                  <a:cubicBezTo>
                    <a:pt x="145" y="4791"/>
                    <a:pt x="2" y="4648"/>
                    <a:pt x="1" y="4471"/>
                  </a:cubicBezTo>
                  <a:lnTo>
                    <a:pt x="1" y="319"/>
                  </a:lnTo>
                  <a:cubicBezTo>
                    <a:pt x="2" y="143"/>
                    <a:pt x="145" y="0"/>
                    <a:pt x="320" y="0"/>
                  </a:cubicBezTo>
                  <a:lnTo>
                    <a:pt x="4607" y="0"/>
                  </a:lnTo>
                  <a:cubicBezTo>
                    <a:pt x="4848" y="682"/>
                    <a:pt x="5384" y="1218"/>
                    <a:pt x="6066" y="14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58"/>
            <p:cNvSpPr/>
            <p:nvPr/>
          </p:nvSpPr>
          <p:spPr>
            <a:xfrm>
              <a:off x="888710" y="1737570"/>
              <a:ext cx="74440" cy="185364"/>
            </a:xfrm>
            <a:custGeom>
              <a:avLst/>
              <a:gdLst/>
              <a:ahLst/>
              <a:cxnLst/>
              <a:rect l="l" t="t" r="r" b="b"/>
              <a:pathLst>
                <a:path w="1924" h="4791" extrusionOk="0">
                  <a:moveTo>
                    <a:pt x="476" y="0"/>
                  </a:moveTo>
                  <a:lnTo>
                    <a:pt x="0" y="0"/>
                  </a:lnTo>
                  <a:cubicBezTo>
                    <a:pt x="240" y="682"/>
                    <a:pt x="772" y="1218"/>
                    <a:pt x="1448" y="1460"/>
                  </a:cubicBezTo>
                  <a:lnTo>
                    <a:pt x="1448" y="4471"/>
                  </a:lnTo>
                  <a:cubicBezTo>
                    <a:pt x="1448" y="4648"/>
                    <a:pt x="1307" y="4791"/>
                    <a:pt x="1132" y="4791"/>
                  </a:cubicBezTo>
                  <a:lnTo>
                    <a:pt x="1607" y="4791"/>
                  </a:lnTo>
                  <a:cubicBezTo>
                    <a:pt x="1782" y="4791"/>
                    <a:pt x="1923" y="4648"/>
                    <a:pt x="1924" y="4471"/>
                  </a:cubicBezTo>
                  <a:lnTo>
                    <a:pt x="1924" y="1460"/>
                  </a:lnTo>
                  <a:cubicBezTo>
                    <a:pt x="1248" y="1218"/>
                    <a:pt x="715" y="682"/>
                    <a:pt x="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58"/>
            <p:cNvSpPr/>
            <p:nvPr/>
          </p:nvSpPr>
          <p:spPr>
            <a:xfrm>
              <a:off x="777747" y="1922895"/>
              <a:ext cx="136150" cy="25071"/>
            </a:xfrm>
            <a:custGeom>
              <a:avLst/>
              <a:gdLst/>
              <a:ahLst/>
              <a:cxnLst/>
              <a:rect l="l" t="t" r="r" b="b"/>
              <a:pathLst>
                <a:path w="3519" h="648" extrusionOk="0">
                  <a:moveTo>
                    <a:pt x="0" y="1"/>
                  </a:moveTo>
                  <a:lnTo>
                    <a:pt x="3518" y="1"/>
                  </a:lnTo>
                  <a:lnTo>
                    <a:pt x="3518" y="648"/>
                  </a:lnTo>
                  <a:lnTo>
                    <a:pt x="0" y="64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58"/>
            <p:cNvSpPr/>
            <p:nvPr/>
          </p:nvSpPr>
          <p:spPr>
            <a:xfrm>
              <a:off x="758286" y="1947193"/>
              <a:ext cx="175111" cy="25032"/>
            </a:xfrm>
            <a:custGeom>
              <a:avLst/>
              <a:gdLst/>
              <a:ahLst/>
              <a:cxnLst/>
              <a:rect l="l" t="t" r="r" b="b"/>
              <a:pathLst>
                <a:path w="4526" h="647" extrusionOk="0">
                  <a:moveTo>
                    <a:pt x="4525" y="324"/>
                  </a:moveTo>
                  <a:cubicBezTo>
                    <a:pt x="4524" y="502"/>
                    <a:pt x="4380" y="645"/>
                    <a:pt x="4203" y="646"/>
                  </a:cubicBezTo>
                  <a:lnTo>
                    <a:pt x="324" y="646"/>
                  </a:lnTo>
                  <a:cubicBezTo>
                    <a:pt x="145" y="646"/>
                    <a:pt x="2" y="502"/>
                    <a:pt x="0" y="324"/>
                  </a:cubicBezTo>
                  <a:cubicBezTo>
                    <a:pt x="3" y="146"/>
                    <a:pt x="146" y="2"/>
                    <a:pt x="324" y="1"/>
                  </a:cubicBezTo>
                  <a:lnTo>
                    <a:pt x="4203" y="1"/>
                  </a:lnTo>
                  <a:cubicBezTo>
                    <a:pt x="4380" y="1"/>
                    <a:pt x="4525" y="146"/>
                    <a:pt x="4525" y="3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58"/>
            <p:cNvSpPr/>
            <p:nvPr/>
          </p:nvSpPr>
          <p:spPr>
            <a:xfrm>
              <a:off x="901207" y="1947193"/>
              <a:ext cx="31300" cy="25032"/>
            </a:xfrm>
            <a:custGeom>
              <a:avLst/>
              <a:gdLst/>
              <a:ahLst/>
              <a:cxnLst/>
              <a:rect l="l" t="t" r="r" b="b"/>
              <a:pathLst>
                <a:path w="809" h="647" extrusionOk="0">
                  <a:moveTo>
                    <a:pt x="485" y="1"/>
                  </a:moveTo>
                  <a:lnTo>
                    <a:pt x="1" y="1"/>
                  </a:lnTo>
                  <a:cubicBezTo>
                    <a:pt x="178" y="1"/>
                    <a:pt x="323" y="146"/>
                    <a:pt x="323" y="324"/>
                  </a:cubicBezTo>
                  <a:cubicBezTo>
                    <a:pt x="322" y="502"/>
                    <a:pt x="178" y="645"/>
                    <a:pt x="1" y="646"/>
                  </a:cubicBezTo>
                  <a:lnTo>
                    <a:pt x="485" y="646"/>
                  </a:lnTo>
                  <a:cubicBezTo>
                    <a:pt x="663" y="645"/>
                    <a:pt x="807" y="502"/>
                    <a:pt x="808" y="324"/>
                  </a:cubicBezTo>
                  <a:cubicBezTo>
                    <a:pt x="808" y="146"/>
                    <a:pt x="663" y="1"/>
                    <a:pt x="485" y="1"/>
                  </a:cubicBezTo>
                  <a:close/>
                </a:path>
              </a:pathLst>
            </a:custGeom>
            <a:solidFill>
              <a:srgbClr val="0A0A0A">
                <a:alpha val="24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58"/>
            <p:cNvSpPr/>
            <p:nvPr/>
          </p:nvSpPr>
          <p:spPr>
            <a:xfrm>
              <a:off x="808660" y="1780555"/>
              <a:ext cx="92624" cy="99549"/>
            </a:xfrm>
            <a:custGeom>
              <a:avLst/>
              <a:gdLst/>
              <a:ahLst/>
              <a:cxnLst/>
              <a:rect l="l" t="t" r="r" b="b"/>
              <a:pathLst>
                <a:path w="2394" h="2573" extrusionOk="0">
                  <a:moveTo>
                    <a:pt x="1" y="283"/>
                  </a:moveTo>
                  <a:lnTo>
                    <a:pt x="1" y="2291"/>
                  </a:lnTo>
                  <a:cubicBezTo>
                    <a:pt x="5" y="2390"/>
                    <a:pt x="60" y="2478"/>
                    <a:pt x="147" y="2526"/>
                  </a:cubicBezTo>
                  <a:cubicBezTo>
                    <a:pt x="233" y="2573"/>
                    <a:pt x="338" y="2572"/>
                    <a:pt x="423" y="2522"/>
                  </a:cubicBezTo>
                  <a:lnTo>
                    <a:pt x="2254" y="1518"/>
                  </a:lnTo>
                  <a:cubicBezTo>
                    <a:pt x="2340" y="1472"/>
                    <a:pt x="2394" y="1384"/>
                    <a:pt x="2394" y="1287"/>
                  </a:cubicBezTo>
                  <a:cubicBezTo>
                    <a:pt x="2394" y="1190"/>
                    <a:pt x="2340" y="1101"/>
                    <a:pt x="2254" y="1056"/>
                  </a:cubicBezTo>
                  <a:lnTo>
                    <a:pt x="423" y="51"/>
                  </a:lnTo>
                  <a:cubicBezTo>
                    <a:pt x="338" y="1"/>
                    <a:pt x="233" y="0"/>
                    <a:pt x="147" y="47"/>
                  </a:cubicBezTo>
                  <a:cubicBezTo>
                    <a:pt x="59" y="95"/>
                    <a:pt x="5" y="184"/>
                    <a:pt x="1" y="2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58"/>
            <p:cNvSpPr/>
            <p:nvPr/>
          </p:nvSpPr>
          <p:spPr>
            <a:xfrm>
              <a:off x="759563" y="1922895"/>
              <a:ext cx="36639" cy="49368"/>
            </a:xfrm>
            <a:custGeom>
              <a:avLst/>
              <a:gdLst/>
              <a:ahLst/>
              <a:cxnLst/>
              <a:rect l="l" t="t" r="r" b="b"/>
              <a:pathLst>
                <a:path w="947" h="1276" extrusionOk="0">
                  <a:moveTo>
                    <a:pt x="314" y="1275"/>
                  </a:moveTo>
                  <a:lnTo>
                    <a:pt x="784" y="1275"/>
                  </a:lnTo>
                  <a:cubicBezTo>
                    <a:pt x="611" y="1274"/>
                    <a:pt x="472" y="1134"/>
                    <a:pt x="470" y="962"/>
                  </a:cubicBezTo>
                  <a:cubicBezTo>
                    <a:pt x="473" y="788"/>
                    <a:pt x="612" y="649"/>
                    <a:pt x="784" y="648"/>
                  </a:cubicBezTo>
                  <a:lnTo>
                    <a:pt x="946" y="648"/>
                  </a:lnTo>
                  <a:lnTo>
                    <a:pt x="946" y="1"/>
                  </a:lnTo>
                  <a:lnTo>
                    <a:pt x="470" y="1"/>
                  </a:lnTo>
                  <a:lnTo>
                    <a:pt x="470" y="648"/>
                  </a:lnTo>
                  <a:lnTo>
                    <a:pt x="314" y="648"/>
                  </a:lnTo>
                  <a:cubicBezTo>
                    <a:pt x="141" y="649"/>
                    <a:pt x="1" y="788"/>
                    <a:pt x="0" y="962"/>
                  </a:cubicBezTo>
                  <a:cubicBezTo>
                    <a:pt x="1" y="1134"/>
                    <a:pt x="141" y="1274"/>
                    <a:pt x="314" y="12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58"/>
            <p:cNvSpPr/>
            <p:nvPr/>
          </p:nvSpPr>
          <p:spPr>
            <a:xfrm>
              <a:off x="981527" y="1793942"/>
              <a:ext cx="21821" cy="5378"/>
            </a:xfrm>
            <a:custGeom>
              <a:avLst/>
              <a:gdLst/>
              <a:ahLst/>
              <a:cxnLst/>
              <a:rect l="l" t="t" r="r" b="b"/>
              <a:pathLst>
                <a:path w="564" h="139" extrusionOk="0">
                  <a:moveTo>
                    <a:pt x="1" y="113"/>
                  </a:moveTo>
                  <a:cubicBezTo>
                    <a:pt x="29" y="116"/>
                    <a:pt x="56" y="124"/>
                    <a:pt x="85" y="126"/>
                  </a:cubicBezTo>
                  <a:cubicBezTo>
                    <a:pt x="162" y="134"/>
                    <a:pt x="240" y="138"/>
                    <a:pt x="320" y="138"/>
                  </a:cubicBezTo>
                  <a:cubicBezTo>
                    <a:pt x="401" y="138"/>
                    <a:pt x="483" y="134"/>
                    <a:pt x="563" y="126"/>
                  </a:cubicBezTo>
                  <a:cubicBezTo>
                    <a:pt x="371" y="108"/>
                    <a:pt x="182" y="66"/>
                    <a:pt x="1" y="1"/>
                  </a:cubicBezTo>
                  <a:lnTo>
                    <a:pt x="1" y="1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58"/>
            <p:cNvSpPr/>
            <p:nvPr/>
          </p:nvSpPr>
          <p:spPr>
            <a:xfrm>
              <a:off x="728456" y="1737570"/>
              <a:ext cx="30720" cy="185364"/>
            </a:xfrm>
            <a:custGeom>
              <a:avLst/>
              <a:gdLst/>
              <a:ahLst/>
              <a:cxnLst/>
              <a:rect l="l" t="t" r="r" b="b"/>
              <a:pathLst>
                <a:path w="794" h="4791" extrusionOk="0">
                  <a:moveTo>
                    <a:pt x="318" y="4791"/>
                  </a:moveTo>
                  <a:lnTo>
                    <a:pt x="794" y="4791"/>
                  </a:lnTo>
                  <a:cubicBezTo>
                    <a:pt x="618" y="4791"/>
                    <a:pt x="476" y="4648"/>
                    <a:pt x="476" y="4471"/>
                  </a:cubicBezTo>
                  <a:lnTo>
                    <a:pt x="476" y="319"/>
                  </a:lnTo>
                  <a:cubicBezTo>
                    <a:pt x="476" y="143"/>
                    <a:pt x="618" y="0"/>
                    <a:pt x="794" y="0"/>
                  </a:cubicBezTo>
                  <a:lnTo>
                    <a:pt x="318" y="0"/>
                  </a:lnTo>
                  <a:cubicBezTo>
                    <a:pt x="144" y="0"/>
                    <a:pt x="2" y="143"/>
                    <a:pt x="1" y="319"/>
                  </a:cubicBezTo>
                  <a:lnTo>
                    <a:pt x="1" y="4471"/>
                  </a:lnTo>
                  <a:cubicBezTo>
                    <a:pt x="2" y="4648"/>
                    <a:pt x="144" y="4791"/>
                    <a:pt x="318" y="479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58"/>
            <p:cNvSpPr/>
            <p:nvPr/>
          </p:nvSpPr>
          <p:spPr>
            <a:xfrm>
              <a:off x="722575" y="1750067"/>
              <a:ext cx="12536" cy="49330"/>
            </a:xfrm>
            <a:custGeom>
              <a:avLst/>
              <a:gdLst/>
              <a:ahLst/>
              <a:cxnLst/>
              <a:rect l="l" t="t" r="r" b="b"/>
              <a:pathLst>
                <a:path w="324" h="1275" extrusionOk="0">
                  <a:moveTo>
                    <a:pt x="0" y="1"/>
                  </a:moveTo>
                  <a:lnTo>
                    <a:pt x="324" y="1"/>
                  </a:lnTo>
                  <a:lnTo>
                    <a:pt x="324" y="1274"/>
                  </a:lnTo>
                  <a:lnTo>
                    <a:pt x="0" y="127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58"/>
            <p:cNvSpPr/>
            <p:nvPr/>
          </p:nvSpPr>
          <p:spPr>
            <a:xfrm>
              <a:off x="962492" y="1650015"/>
              <a:ext cx="44068" cy="107520"/>
            </a:xfrm>
            <a:custGeom>
              <a:avLst/>
              <a:gdLst/>
              <a:ahLst/>
              <a:cxnLst/>
              <a:rect l="l" t="t" r="r" b="b"/>
              <a:pathLst>
                <a:path w="1139" h="2779" extrusionOk="0">
                  <a:moveTo>
                    <a:pt x="815" y="2597"/>
                  </a:moveTo>
                  <a:cubicBezTo>
                    <a:pt x="815" y="2699"/>
                    <a:pt x="910" y="2779"/>
                    <a:pt x="1016" y="2755"/>
                  </a:cubicBezTo>
                  <a:cubicBezTo>
                    <a:pt x="1089" y="2738"/>
                    <a:pt x="1138" y="2670"/>
                    <a:pt x="1138" y="2594"/>
                  </a:cubicBezTo>
                  <a:lnTo>
                    <a:pt x="1138" y="174"/>
                  </a:lnTo>
                  <a:cubicBezTo>
                    <a:pt x="1138" y="111"/>
                    <a:pt x="1103" y="54"/>
                    <a:pt x="1047" y="28"/>
                  </a:cubicBezTo>
                  <a:cubicBezTo>
                    <a:pt x="991" y="0"/>
                    <a:pt x="924" y="8"/>
                    <a:pt x="876" y="47"/>
                  </a:cubicBezTo>
                  <a:lnTo>
                    <a:pt x="68" y="693"/>
                  </a:lnTo>
                  <a:cubicBezTo>
                    <a:pt x="22" y="729"/>
                    <a:pt x="0" y="787"/>
                    <a:pt x="10" y="844"/>
                  </a:cubicBezTo>
                  <a:cubicBezTo>
                    <a:pt x="18" y="901"/>
                    <a:pt x="57" y="950"/>
                    <a:pt x="110" y="971"/>
                  </a:cubicBezTo>
                  <a:cubicBezTo>
                    <a:pt x="164" y="992"/>
                    <a:pt x="225" y="982"/>
                    <a:pt x="270" y="945"/>
                  </a:cubicBezTo>
                  <a:lnTo>
                    <a:pt x="815" y="510"/>
                  </a:lnTo>
                  <a:lnTo>
                    <a:pt x="815" y="259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58"/>
            <p:cNvSpPr/>
            <p:nvPr/>
          </p:nvSpPr>
          <p:spPr>
            <a:xfrm>
              <a:off x="722343" y="1768406"/>
              <a:ext cx="12381" cy="12381"/>
            </a:xfrm>
            <a:custGeom>
              <a:avLst/>
              <a:gdLst/>
              <a:ahLst/>
              <a:cxnLst/>
              <a:rect l="l" t="t" r="r" b="b"/>
              <a:pathLst>
                <a:path w="320" h="320" extrusionOk="0">
                  <a:moveTo>
                    <a:pt x="319" y="160"/>
                  </a:moveTo>
                  <a:cubicBezTo>
                    <a:pt x="319" y="248"/>
                    <a:pt x="248" y="319"/>
                    <a:pt x="160" y="319"/>
                  </a:cubicBezTo>
                  <a:cubicBezTo>
                    <a:pt x="72" y="319"/>
                    <a:pt x="0" y="248"/>
                    <a:pt x="0" y="160"/>
                  </a:cubicBezTo>
                  <a:cubicBezTo>
                    <a:pt x="0" y="72"/>
                    <a:pt x="72" y="0"/>
                    <a:pt x="160" y="0"/>
                  </a:cubicBezTo>
                  <a:cubicBezTo>
                    <a:pt x="248" y="0"/>
                    <a:pt x="319" y="72"/>
                    <a:pt x="319" y="16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58"/>
            <p:cNvSpPr/>
            <p:nvPr/>
          </p:nvSpPr>
          <p:spPr>
            <a:xfrm>
              <a:off x="722381" y="1606837"/>
              <a:ext cx="380632" cy="371269"/>
            </a:xfrm>
            <a:custGeom>
              <a:avLst/>
              <a:gdLst/>
              <a:ahLst/>
              <a:cxnLst/>
              <a:rect l="l" t="t" r="r" b="b"/>
              <a:pathLst>
                <a:path w="9838" h="9596" extrusionOk="0">
                  <a:moveTo>
                    <a:pt x="7021" y="347"/>
                  </a:moveTo>
                  <a:cubicBezTo>
                    <a:pt x="8255" y="347"/>
                    <a:pt x="9256" y="1347"/>
                    <a:pt x="9256" y="2581"/>
                  </a:cubicBezTo>
                  <a:cubicBezTo>
                    <a:pt x="9256" y="3815"/>
                    <a:pt x="8255" y="4815"/>
                    <a:pt x="7021" y="4815"/>
                  </a:cubicBezTo>
                  <a:cubicBezTo>
                    <a:pt x="5788" y="4814"/>
                    <a:pt x="4789" y="3814"/>
                    <a:pt x="4788" y="2581"/>
                  </a:cubicBezTo>
                  <a:cubicBezTo>
                    <a:pt x="4788" y="1347"/>
                    <a:pt x="5787" y="347"/>
                    <a:pt x="7021" y="347"/>
                  </a:cubicBezTo>
                  <a:close/>
                  <a:moveTo>
                    <a:pt x="4797" y="8322"/>
                  </a:moveTo>
                  <a:lnTo>
                    <a:pt x="4797" y="8645"/>
                  </a:lnTo>
                  <a:lnTo>
                    <a:pt x="1603" y="8645"/>
                  </a:lnTo>
                  <a:lnTo>
                    <a:pt x="1603" y="8322"/>
                  </a:lnTo>
                  <a:close/>
                  <a:moveTo>
                    <a:pt x="5131" y="8969"/>
                  </a:moveTo>
                  <a:cubicBezTo>
                    <a:pt x="5232" y="8969"/>
                    <a:pt x="5311" y="9063"/>
                    <a:pt x="5287" y="9168"/>
                  </a:cubicBezTo>
                  <a:cubicBezTo>
                    <a:pt x="5271" y="9242"/>
                    <a:pt x="5202" y="9292"/>
                    <a:pt x="5128" y="9292"/>
                  </a:cubicBezTo>
                  <a:lnTo>
                    <a:pt x="1255" y="9292"/>
                  </a:lnTo>
                  <a:cubicBezTo>
                    <a:pt x="1179" y="9292"/>
                    <a:pt x="1111" y="9242"/>
                    <a:pt x="1094" y="9168"/>
                  </a:cubicBezTo>
                  <a:cubicBezTo>
                    <a:pt x="1070" y="9063"/>
                    <a:pt x="1150" y="8969"/>
                    <a:pt x="1252" y="8969"/>
                  </a:cubicBezTo>
                  <a:close/>
                  <a:moveTo>
                    <a:pt x="7034" y="0"/>
                  </a:moveTo>
                  <a:cubicBezTo>
                    <a:pt x="6597" y="0"/>
                    <a:pt x="6156" y="112"/>
                    <a:pt x="5757" y="341"/>
                  </a:cubicBezTo>
                  <a:cubicBezTo>
                    <a:pt x="4751" y="919"/>
                    <a:pt x="4257" y="2098"/>
                    <a:pt x="4552" y="3208"/>
                  </a:cubicBezTo>
                  <a:lnTo>
                    <a:pt x="478" y="3208"/>
                  </a:lnTo>
                  <a:cubicBezTo>
                    <a:pt x="214" y="3220"/>
                    <a:pt x="0" y="3434"/>
                    <a:pt x="0" y="3698"/>
                  </a:cubicBezTo>
                  <a:cubicBezTo>
                    <a:pt x="0" y="3786"/>
                    <a:pt x="71" y="3858"/>
                    <a:pt x="160" y="3858"/>
                  </a:cubicBezTo>
                  <a:cubicBezTo>
                    <a:pt x="247" y="3858"/>
                    <a:pt x="319" y="3787"/>
                    <a:pt x="319" y="3698"/>
                  </a:cubicBezTo>
                  <a:cubicBezTo>
                    <a:pt x="319" y="3610"/>
                    <a:pt x="479" y="3531"/>
                    <a:pt x="479" y="3531"/>
                  </a:cubicBezTo>
                  <a:lnTo>
                    <a:pt x="4664" y="3531"/>
                  </a:lnTo>
                  <a:cubicBezTo>
                    <a:pt x="4924" y="4171"/>
                    <a:pt x="5431" y="4678"/>
                    <a:pt x="6071" y="4939"/>
                  </a:cubicBezTo>
                  <a:lnTo>
                    <a:pt x="6071" y="7840"/>
                  </a:lnTo>
                  <a:cubicBezTo>
                    <a:pt x="6071" y="7927"/>
                    <a:pt x="5999" y="8000"/>
                    <a:pt x="5911" y="8000"/>
                  </a:cubicBezTo>
                  <a:lnTo>
                    <a:pt x="386" y="8000"/>
                  </a:lnTo>
                  <a:cubicBezTo>
                    <a:pt x="354" y="8000"/>
                    <a:pt x="329" y="7974"/>
                    <a:pt x="329" y="7943"/>
                  </a:cubicBezTo>
                  <a:lnTo>
                    <a:pt x="329" y="4875"/>
                  </a:lnTo>
                  <a:cubicBezTo>
                    <a:pt x="329" y="4859"/>
                    <a:pt x="323" y="4843"/>
                    <a:pt x="311" y="4833"/>
                  </a:cubicBezTo>
                  <a:cubicBezTo>
                    <a:pt x="264" y="4786"/>
                    <a:pt x="213" y="4767"/>
                    <a:pt x="167" y="4767"/>
                  </a:cubicBezTo>
                  <a:cubicBezTo>
                    <a:pt x="78" y="4767"/>
                    <a:pt x="5" y="4839"/>
                    <a:pt x="5" y="4928"/>
                  </a:cubicBezTo>
                  <a:lnTo>
                    <a:pt x="5" y="8154"/>
                  </a:lnTo>
                  <a:cubicBezTo>
                    <a:pt x="5" y="8246"/>
                    <a:pt x="81" y="8322"/>
                    <a:pt x="175" y="8322"/>
                  </a:cubicBezTo>
                  <a:lnTo>
                    <a:pt x="1279" y="8322"/>
                  </a:lnTo>
                  <a:lnTo>
                    <a:pt x="1279" y="8641"/>
                  </a:lnTo>
                  <a:cubicBezTo>
                    <a:pt x="1027" y="8641"/>
                    <a:pt x="821" y="8836"/>
                    <a:pt x="804" y="9084"/>
                  </a:cubicBezTo>
                  <a:cubicBezTo>
                    <a:pt x="784" y="9365"/>
                    <a:pt x="1010" y="9596"/>
                    <a:pt x="1292" y="9596"/>
                  </a:cubicBezTo>
                  <a:lnTo>
                    <a:pt x="5192" y="9596"/>
                  </a:lnTo>
                  <a:cubicBezTo>
                    <a:pt x="5281" y="9596"/>
                    <a:pt x="5398" y="9539"/>
                    <a:pt x="5451" y="9469"/>
                  </a:cubicBezTo>
                  <a:cubicBezTo>
                    <a:pt x="5751" y="9074"/>
                    <a:pt x="5476" y="8641"/>
                    <a:pt x="5101" y="8641"/>
                  </a:cubicBezTo>
                  <a:lnTo>
                    <a:pt x="5101" y="8322"/>
                  </a:lnTo>
                  <a:lnTo>
                    <a:pt x="6056" y="8322"/>
                  </a:lnTo>
                  <a:cubicBezTo>
                    <a:pt x="6232" y="8322"/>
                    <a:pt x="6375" y="8180"/>
                    <a:pt x="6375" y="8004"/>
                  </a:cubicBezTo>
                  <a:lnTo>
                    <a:pt x="6375" y="5050"/>
                  </a:lnTo>
                  <a:cubicBezTo>
                    <a:pt x="6375" y="5050"/>
                    <a:pt x="6668" y="5134"/>
                    <a:pt x="7081" y="5134"/>
                  </a:cubicBezTo>
                  <a:cubicBezTo>
                    <a:pt x="7732" y="5134"/>
                    <a:pt x="8683" y="4925"/>
                    <a:pt x="9261" y="3845"/>
                  </a:cubicBezTo>
                  <a:cubicBezTo>
                    <a:pt x="9837" y="2839"/>
                    <a:pt x="9669" y="1572"/>
                    <a:pt x="8849" y="752"/>
                  </a:cubicBezTo>
                  <a:cubicBezTo>
                    <a:pt x="8355" y="258"/>
                    <a:pt x="7698" y="0"/>
                    <a:pt x="70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58"/>
            <p:cNvSpPr/>
            <p:nvPr/>
          </p:nvSpPr>
          <p:spPr>
            <a:xfrm>
              <a:off x="802779" y="1774945"/>
              <a:ext cx="104966" cy="110808"/>
            </a:xfrm>
            <a:custGeom>
              <a:avLst/>
              <a:gdLst/>
              <a:ahLst/>
              <a:cxnLst/>
              <a:rect l="l" t="t" r="r" b="b"/>
              <a:pathLst>
                <a:path w="2713" h="2864" extrusionOk="0">
                  <a:moveTo>
                    <a:pt x="446" y="320"/>
                  </a:moveTo>
                  <a:cubicBezTo>
                    <a:pt x="468" y="320"/>
                    <a:pt x="490" y="325"/>
                    <a:pt x="510" y="336"/>
                  </a:cubicBezTo>
                  <a:lnTo>
                    <a:pt x="2340" y="1341"/>
                  </a:lnTo>
                  <a:cubicBezTo>
                    <a:pt x="2376" y="1358"/>
                    <a:pt x="2398" y="1394"/>
                    <a:pt x="2398" y="1433"/>
                  </a:cubicBezTo>
                  <a:cubicBezTo>
                    <a:pt x="2398" y="1471"/>
                    <a:pt x="2376" y="1507"/>
                    <a:pt x="2340" y="1523"/>
                  </a:cubicBezTo>
                  <a:lnTo>
                    <a:pt x="510" y="2529"/>
                  </a:lnTo>
                  <a:cubicBezTo>
                    <a:pt x="489" y="2540"/>
                    <a:pt x="467" y="2546"/>
                    <a:pt x="445" y="2546"/>
                  </a:cubicBezTo>
                  <a:cubicBezTo>
                    <a:pt x="421" y="2546"/>
                    <a:pt x="398" y="2539"/>
                    <a:pt x="377" y="2527"/>
                  </a:cubicBezTo>
                  <a:cubicBezTo>
                    <a:pt x="344" y="2509"/>
                    <a:pt x="324" y="2474"/>
                    <a:pt x="323" y="2438"/>
                  </a:cubicBezTo>
                  <a:lnTo>
                    <a:pt x="323" y="428"/>
                  </a:lnTo>
                  <a:lnTo>
                    <a:pt x="324" y="428"/>
                  </a:lnTo>
                  <a:cubicBezTo>
                    <a:pt x="324" y="390"/>
                    <a:pt x="345" y="356"/>
                    <a:pt x="377" y="338"/>
                  </a:cubicBezTo>
                  <a:cubicBezTo>
                    <a:pt x="398" y="326"/>
                    <a:pt x="421" y="320"/>
                    <a:pt x="446" y="320"/>
                  </a:cubicBezTo>
                  <a:close/>
                  <a:moveTo>
                    <a:pt x="442" y="1"/>
                  </a:moveTo>
                  <a:cubicBezTo>
                    <a:pt x="362" y="1"/>
                    <a:pt x="282" y="22"/>
                    <a:pt x="210" y="63"/>
                  </a:cubicBezTo>
                  <a:cubicBezTo>
                    <a:pt x="80" y="138"/>
                    <a:pt x="0" y="278"/>
                    <a:pt x="0" y="428"/>
                  </a:cubicBezTo>
                  <a:lnTo>
                    <a:pt x="0" y="2438"/>
                  </a:lnTo>
                  <a:cubicBezTo>
                    <a:pt x="0" y="2587"/>
                    <a:pt x="81" y="2725"/>
                    <a:pt x="210" y="2800"/>
                  </a:cubicBezTo>
                  <a:cubicBezTo>
                    <a:pt x="281" y="2842"/>
                    <a:pt x="360" y="2864"/>
                    <a:pt x="441" y="2864"/>
                  </a:cubicBezTo>
                  <a:cubicBezTo>
                    <a:pt x="518" y="2864"/>
                    <a:pt x="593" y="2845"/>
                    <a:pt x="659" y="2808"/>
                  </a:cubicBezTo>
                  <a:lnTo>
                    <a:pt x="2490" y="1802"/>
                  </a:lnTo>
                  <a:cubicBezTo>
                    <a:pt x="2628" y="1730"/>
                    <a:pt x="2713" y="1587"/>
                    <a:pt x="2713" y="1432"/>
                  </a:cubicBezTo>
                  <a:cubicBezTo>
                    <a:pt x="2713" y="1276"/>
                    <a:pt x="2628" y="1134"/>
                    <a:pt x="2490" y="1061"/>
                  </a:cubicBezTo>
                  <a:lnTo>
                    <a:pt x="659" y="56"/>
                  </a:lnTo>
                  <a:cubicBezTo>
                    <a:pt x="591" y="19"/>
                    <a:pt x="517" y="1"/>
                    <a:pt x="4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5" name="Google Shape;1445;p58"/>
          <p:cNvGrpSpPr/>
          <p:nvPr/>
        </p:nvGrpSpPr>
        <p:grpSpPr>
          <a:xfrm rot="-3224141">
            <a:off x="135739" y="4117219"/>
            <a:ext cx="887547" cy="786329"/>
            <a:chOff x="1399025" y="2076850"/>
            <a:chExt cx="943725" cy="836100"/>
          </a:xfrm>
        </p:grpSpPr>
        <p:sp>
          <p:nvSpPr>
            <p:cNvPr id="1446" name="Google Shape;1446;p58"/>
            <p:cNvSpPr/>
            <p:nvPr/>
          </p:nvSpPr>
          <p:spPr>
            <a:xfrm>
              <a:off x="1415050" y="2076850"/>
              <a:ext cx="927700" cy="836100"/>
            </a:xfrm>
            <a:custGeom>
              <a:avLst/>
              <a:gdLst/>
              <a:ahLst/>
              <a:cxnLst/>
              <a:rect l="l" t="t" r="r" b="b"/>
              <a:pathLst>
                <a:path w="37108" h="33444" extrusionOk="0">
                  <a:moveTo>
                    <a:pt x="10840" y="1"/>
                  </a:moveTo>
                  <a:cubicBezTo>
                    <a:pt x="10782" y="1"/>
                    <a:pt x="10723" y="7"/>
                    <a:pt x="10665" y="20"/>
                  </a:cubicBezTo>
                  <a:lnTo>
                    <a:pt x="9858" y="200"/>
                  </a:lnTo>
                  <a:lnTo>
                    <a:pt x="9929" y="1064"/>
                  </a:lnTo>
                  <a:lnTo>
                    <a:pt x="0" y="17920"/>
                  </a:lnTo>
                  <a:lnTo>
                    <a:pt x="9635" y="23529"/>
                  </a:lnTo>
                  <a:lnTo>
                    <a:pt x="10511" y="29352"/>
                  </a:lnTo>
                  <a:lnTo>
                    <a:pt x="10787" y="30590"/>
                  </a:lnTo>
                  <a:lnTo>
                    <a:pt x="11502" y="30590"/>
                  </a:lnTo>
                  <a:cubicBezTo>
                    <a:pt x="11603" y="30590"/>
                    <a:pt x="11702" y="30571"/>
                    <a:pt x="11796" y="30535"/>
                  </a:cubicBezTo>
                  <a:lnTo>
                    <a:pt x="17685" y="28214"/>
                  </a:lnTo>
                  <a:lnTo>
                    <a:pt x="25990" y="33444"/>
                  </a:lnTo>
                  <a:lnTo>
                    <a:pt x="26843" y="33294"/>
                  </a:lnTo>
                  <a:cubicBezTo>
                    <a:pt x="27076" y="33253"/>
                    <a:pt x="27280" y="33112"/>
                    <a:pt x="27399" y="32907"/>
                  </a:cubicBezTo>
                  <a:lnTo>
                    <a:pt x="36887" y="16622"/>
                  </a:lnTo>
                  <a:cubicBezTo>
                    <a:pt x="37108" y="16244"/>
                    <a:pt x="36985" y="15758"/>
                    <a:pt x="36610" y="15531"/>
                  </a:cubicBezTo>
                  <a:lnTo>
                    <a:pt x="11257" y="117"/>
                  </a:lnTo>
                  <a:cubicBezTo>
                    <a:pt x="11131" y="40"/>
                    <a:pt x="10986" y="1"/>
                    <a:pt x="108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58"/>
            <p:cNvSpPr/>
            <p:nvPr/>
          </p:nvSpPr>
          <p:spPr>
            <a:xfrm>
              <a:off x="1399025" y="2080575"/>
              <a:ext cx="921075" cy="832375"/>
            </a:xfrm>
            <a:custGeom>
              <a:avLst/>
              <a:gdLst/>
              <a:ahLst/>
              <a:cxnLst/>
              <a:rect l="l" t="t" r="r" b="b"/>
              <a:pathLst>
                <a:path w="36843" h="33295" extrusionOk="0">
                  <a:moveTo>
                    <a:pt x="10808" y="1"/>
                  </a:moveTo>
                  <a:cubicBezTo>
                    <a:pt x="10469" y="1"/>
                    <a:pt x="10139" y="175"/>
                    <a:pt x="9955" y="488"/>
                  </a:cubicBezTo>
                  <a:lnTo>
                    <a:pt x="278" y="16915"/>
                  </a:lnTo>
                  <a:cubicBezTo>
                    <a:pt x="0" y="17387"/>
                    <a:pt x="158" y="17996"/>
                    <a:pt x="632" y="18271"/>
                  </a:cubicBezTo>
                  <a:lnTo>
                    <a:pt x="8998" y="23142"/>
                  </a:lnTo>
                  <a:cubicBezTo>
                    <a:pt x="9257" y="23293"/>
                    <a:pt x="9433" y="23553"/>
                    <a:pt x="9478" y="23849"/>
                  </a:cubicBezTo>
                  <a:lnTo>
                    <a:pt x="10344" y="29602"/>
                  </a:lnTo>
                  <a:cubicBezTo>
                    <a:pt x="10419" y="30103"/>
                    <a:pt x="10850" y="30445"/>
                    <a:pt x="11321" y="30445"/>
                  </a:cubicBezTo>
                  <a:cubicBezTo>
                    <a:pt x="11443" y="30445"/>
                    <a:pt x="11567" y="30422"/>
                    <a:pt x="11689" y="30373"/>
                  </a:cubicBezTo>
                  <a:lnTo>
                    <a:pt x="17001" y="28250"/>
                  </a:lnTo>
                  <a:cubicBezTo>
                    <a:pt x="17119" y="28202"/>
                    <a:pt x="17243" y="28179"/>
                    <a:pt x="17367" y="28179"/>
                  </a:cubicBezTo>
                  <a:cubicBezTo>
                    <a:pt x="17546" y="28179"/>
                    <a:pt x="17724" y="28227"/>
                    <a:pt x="17881" y="28322"/>
                  </a:cubicBezTo>
                  <a:lnTo>
                    <a:pt x="25834" y="33151"/>
                  </a:lnTo>
                  <a:cubicBezTo>
                    <a:pt x="25995" y="33249"/>
                    <a:pt x="26172" y="33295"/>
                    <a:pt x="26347" y="33295"/>
                  </a:cubicBezTo>
                  <a:cubicBezTo>
                    <a:pt x="26687" y="33295"/>
                    <a:pt x="27020" y="33119"/>
                    <a:pt x="27203" y="32802"/>
                  </a:cubicBezTo>
                  <a:lnTo>
                    <a:pt x="36572" y="16630"/>
                  </a:lnTo>
                  <a:cubicBezTo>
                    <a:pt x="36842" y="16163"/>
                    <a:pt x="36690" y="15568"/>
                    <a:pt x="36231" y="15288"/>
                  </a:cubicBezTo>
                  <a:lnTo>
                    <a:pt x="11321" y="145"/>
                  </a:lnTo>
                  <a:cubicBezTo>
                    <a:pt x="11160" y="47"/>
                    <a:pt x="10983" y="1"/>
                    <a:pt x="10808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8" name="Google Shape;1448;p58"/>
          <p:cNvGrpSpPr/>
          <p:nvPr/>
        </p:nvGrpSpPr>
        <p:grpSpPr>
          <a:xfrm rot="759692">
            <a:off x="798265" y="4479294"/>
            <a:ext cx="485067" cy="489221"/>
            <a:chOff x="1800663" y="1153014"/>
            <a:chExt cx="174987" cy="176486"/>
          </a:xfrm>
        </p:grpSpPr>
        <p:sp>
          <p:nvSpPr>
            <p:cNvPr id="1449" name="Google Shape;1449;p58"/>
            <p:cNvSpPr/>
            <p:nvPr/>
          </p:nvSpPr>
          <p:spPr>
            <a:xfrm>
              <a:off x="1811400" y="1165275"/>
              <a:ext cx="164250" cy="164225"/>
            </a:xfrm>
            <a:custGeom>
              <a:avLst/>
              <a:gdLst/>
              <a:ahLst/>
              <a:cxnLst/>
              <a:rect l="l" t="t" r="r" b="b"/>
              <a:pathLst>
                <a:path w="6570" h="6569" extrusionOk="0">
                  <a:moveTo>
                    <a:pt x="469" y="0"/>
                  </a:moveTo>
                  <a:cubicBezTo>
                    <a:pt x="210" y="0"/>
                    <a:pt x="0" y="210"/>
                    <a:pt x="0" y="469"/>
                  </a:cubicBezTo>
                  <a:lnTo>
                    <a:pt x="0" y="6100"/>
                  </a:lnTo>
                  <a:cubicBezTo>
                    <a:pt x="0" y="6359"/>
                    <a:pt x="210" y="6569"/>
                    <a:pt x="469" y="6569"/>
                  </a:cubicBezTo>
                  <a:lnTo>
                    <a:pt x="6100" y="6569"/>
                  </a:lnTo>
                  <a:cubicBezTo>
                    <a:pt x="6359" y="6569"/>
                    <a:pt x="6569" y="6359"/>
                    <a:pt x="6569" y="6100"/>
                  </a:cubicBezTo>
                  <a:lnTo>
                    <a:pt x="6569" y="469"/>
                  </a:lnTo>
                  <a:cubicBezTo>
                    <a:pt x="6569" y="211"/>
                    <a:pt x="6359" y="0"/>
                    <a:pt x="61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58"/>
            <p:cNvSpPr/>
            <p:nvPr/>
          </p:nvSpPr>
          <p:spPr>
            <a:xfrm>
              <a:off x="1800663" y="1153014"/>
              <a:ext cx="160251" cy="160275"/>
            </a:xfrm>
            <a:custGeom>
              <a:avLst/>
              <a:gdLst/>
              <a:ahLst/>
              <a:cxnLst/>
              <a:rect l="l" t="t" r="r" b="b"/>
              <a:pathLst>
                <a:path w="6569" h="6570" extrusionOk="0">
                  <a:moveTo>
                    <a:pt x="541" y="1"/>
                  </a:moveTo>
                  <a:cubicBezTo>
                    <a:pt x="243" y="1"/>
                    <a:pt x="0" y="244"/>
                    <a:pt x="0" y="543"/>
                  </a:cubicBezTo>
                  <a:lnTo>
                    <a:pt x="0" y="6028"/>
                  </a:lnTo>
                  <a:cubicBezTo>
                    <a:pt x="0" y="6327"/>
                    <a:pt x="243" y="6570"/>
                    <a:pt x="541" y="6570"/>
                  </a:cubicBezTo>
                  <a:lnTo>
                    <a:pt x="6027" y="6570"/>
                  </a:lnTo>
                  <a:cubicBezTo>
                    <a:pt x="6326" y="6570"/>
                    <a:pt x="6568" y="6327"/>
                    <a:pt x="6568" y="6028"/>
                  </a:cubicBezTo>
                  <a:lnTo>
                    <a:pt x="6568" y="543"/>
                  </a:lnTo>
                  <a:cubicBezTo>
                    <a:pt x="6568" y="244"/>
                    <a:pt x="6326" y="1"/>
                    <a:pt x="6027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58"/>
            <p:cNvSpPr/>
            <p:nvPr/>
          </p:nvSpPr>
          <p:spPr>
            <a:xfrm>
              <a:off x="1844300" y="1176925"/>
              <a:ext cx="72800" cy="88625"/>
            </a:xfrm>
            <a:custGeom>
              <a:avLst/>
              <a:gdLst/>
              <a:ahLst/>
              <a:cxnLst/>
              <a:rect l="l" t="t" r="r" b="b"/>
              <a:pathLst>
                <a:path w="2912" h="3545" extrusionOk="0">
                  <a:moveTo>
                    <a:pt x="1443" y="285"/>
                  </a:moveTo>
                  <a:cubicBezTo>
                    <a:pt x="1903" y="285"/>
                    <a:pt x="2279" y="660"/>
                    <a:pt x="2279" y="1121"/>
                  </a:cubicBezTo>
                  <a:lnTo>
                    <a:pt x="2279" y="1497"/>
                  </a:lnTo>
                  <a:lnTo>
                    <a:pt x="606" y="1497"/>
                  </a:lnTo>
                  <a:lnTo>
                    <a:pt x="606" y="1121"/>
                  </a:lnTo>
                  <a:cubicBezTo>
                    <a:pt x="606" y="660"/>
                    <a:pt x="982" y="285"/>
                    <a:pt x="1443" y="285"/>
                  </a:cubicBezTo>
                  <a:close/>
                  <a:moveTo>
                    <a:pt x="1443" y="1"/>
                  </a:moveTo>
                  <a:cubicBezTo>
                    <a:pt x="825" y="1"/>
                    <a:pt x="322" y="503"/>
                    <a:pt x="322" y="1121"/>
                  </a:cubicBezTo>
                  <a:lnTo>
                    <a:pt x="322" y="1498"/>
                  </a:lnTo>
                  <a:lnTo>
                    <a:pt x="315" y="1498"/>
                  </a:lnTo>
                  <a:cubicBezTo>
                    <a:pt x="141" y="1498"/>
                    <a:pt x="1" y="1639"/>
                    <a:pt x="1" y="1812"/>
                  </a:cubicBezTo>
                  <a:lnTo>
                    <a:pt x="1" y="3230"/>
                  </a:lnTo>
                  <a:cubicBezTo>
                    <a:pt x="1" y="3404"/>
                    <a:pt x="141" y="3544"/>
                    <a:pt x="315" y="3544"/>
                  </a:cubicBezTo>
                  <a:lnTo>
                    <a:pt x="2596" y="3544"/>
                  </a:lnTo>
                  <a:cubicBezTo>
                    <a:pt x="2770" y="3544"/>
                    <a:pt x="2912" y="3404"/>
                    <a:pt x="2912" y="3230"/>
                  </a:cubicBezTo>
                  <a:lnTo>
                    <a:pt x="2912" y="1812"/>
                  </a:lnTo>
                  <a:cubicBezTo>
                    <a:pt x="2912" y="1639"/>
                    <a:pt x="2771" y="1498"/>
                    <a:pt x="2596" y="1498"/>
                  </a:cubicBezTo>
                  <a:lnTo>
                    <a:pt x="2562" y="1498"/>
                  </a:lnTo>
                  <a:lnTo>
                    <a:pt x="2562" y="1121"/>
                  </a:lnTo>
                  <a:cubicBezTo>
                    <a:pt x="2562" y="503"/>
                    <a:pt x="2060" y="1"/>
                    <a:pt x="14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58"/>
            <p:cNvSpPr/>
            <p:nvPr/>
          </p:nvSpPr>
          <p:spPr>
            <a:xfrm>
              <a:off x="1870975" y="1223425"/>
              <a:ext cx="18950" cy="31675"/>
            </a:xfrm>
            <a:custGeom>
              <a:avLst/>
              <a:gdLst/>
              <a:ahLst/>
              <a:cxnLst/>
              <a:rect l="l" t="t" r="r" b="b"/>
              <a:pathLst>
                <a:path w="758" h="1267" extrusionOk="0">
                  <a:moveTo>
                    <a:pt x="393" y="1"/>
                  </a:moveTo>
                  <a:cubicBezTo>
                    <a:pt x="368" y="1"/>
                    <a:pt x="343" y="3"/>
                    <a:pt x="318" y="8"/>
                  </a:cubicBezTo>
                  <a:cubicBezTo>
                    <a:pt x="179" y="36"/>
                    <a:pt x="64" y="149"/>
                    <a:pt x="35" y="288"/>
                  </a:cubicBezTo>
                  <a:cubicBezTo>
                    <a:pt x="0" y="454"/>
                    <a:pt x="80" y="606"/>
                    <a:pt x="208" y="681"/>
                  </a:cubicBezTo>
                  <a:cubicBezTo>
                    <a:pt x="234" y="697"/>
                    <a:pt x="249" y="726"/>
                    <a:pt x="241" y="754"/>
                  </a:cubicBezTo>
                  <a:lnTo>
                    <a:pt x="178" y="989"/>
                  </a:lnTo>
                  <a:cubicBezTo>
                    <a:pt x="140" y="1129"/>
                    <a:pt x="245" y="1266"/>
                    <a:pt x="390" y="1266"/>
                  </a:cubicBezTo>
                  <a:cubicBezTo>
                    <a:pt x="535" y="1266"/>
                    <a:pt x="639" y="1129"/>
                    <a:pt x="601" y="989"/>
                  </a:cubicBezTo>
                  <a:lnTo>
                    <a:pt x="539" y="757"/>
                  </a:lnTo>
                  <a:cubicBezTo>
                    <a:pt x="530" y="728"/>
                    <a:pt x="546" y="698"/>
                    <a:pt x="573" y="683"/>
                  </a:cubicBezTo>
                  <a:cubicBezTo>
                    <a:pt x="683" y="621"/>
                    <a:pt x="758" y="502"/>
                    <a:pt x="758" y="366"/>
                  </a:cubicBezTo>
                  <a:cubicBezTo>
                    <a:pt x="758" y="164"/>
                    <a:pt x="594" y="1"/>
                    <a:pt x="393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58"/>
            <p:cNvSpPr/>
            <p:nvPr/>
          </p:nvSpPr>
          <p:spPr>
            <a:xfrm>
              <a:off x="1844300" y="1271200"/>
              <a:ext cx="72800" cy="6775"/>
            </a:xfrm>
            <a:custGeom>
              <a:avLst/>
              <a:gdLst/>
              <a:ahLst/>
              <a:cxnLst/>
              <a:rect l="l" t="t" r="r" b="b"/>
              <a:pathLst>
                <a:path w="2912" h="271" extrusionOk="0">
                  <a:moveTo>
                    <a:pt x="135" y="1"/>
                  </a:moveTo>
                  <a:cubicBezTo>
                    <a:pt x="61" y="1"/>
                    <a:pt x="1" y="61"/>
                    <a:pt x="1" y="135"/>
                  </a:cubicBezTo>
                  <a:cubicBezTo>
                    <a:pt x="1" y="210"/>
                    <a:pt x="61" y="271"/>
                    <a:pt x="135" y="271"/>
                  </a:cubicBezTo>
                  <a:lnTo>
                    <a:pt x="2776" y="271"/>
                  </a:lnTo>
                  <a:cubicBezTo>
                    <a:pt x="2850" y="271"/>
                    <a:pt x="2912" y="210"/>
                    <a:pt x="2912" y="135"/>
                  </a:cubicBezTo>
                  <a:cubicBezTo>
                    <a:pt x="2912" y="61"/>
                    <a:pt x="2851" y="1"/>
                    <a:pt x="27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58"/>
            <p:cNvSpPr/>
            <p:nvPr/>
          </p:nvSpPr>
          <p:spPr>
            <a:xfrm>
              <a:off x="1844300" y="1282625"/>
              <a:ext cx="72800" cy="6750"/>
            </a:xfrm>
            <a:custGeom>
              <a:avLst/>
              <a:gdLst/>
              <a:ahLst/>
              <a:cxnLst/>
              <a:rect l="l" t="t" r="r" b="b"/>
              <a:pathLst>
                <a:path w="2912" h="270" extrusionOk="0">
                  <a:moveTo>
                    <a:pt x="135" y="1"/>
                  </a:moveTo>
                  <a:cubicBezTo>
                    <a:pt x="61" y="1"/>
                    <a:pt x="1" y="61"/>
                    <a:pt x="1" y="135"/>
                  </a:cubicBezTo>
                  <a:cubicBezTo>
                    <a:pt x="1" y="209"/>
                    <a:pt x="61" y="270"/>
                    <a:pt x="135" y="270"/>
                  </a:cubicBezTo>
                  <a:lnTo>
                    <a:pt x="2776" y="270"/>
                  </a:lnTo>
                  <a:cubicBezTo>
                    <a:pt x="2850" y="270"/>
                    <a:pt x="2912" y="209"/>
                    <a:pt x="2912" y="135"/>
                  </a:cubicBezTo>
                  <a:cubicBezTo>
                    <a:pt x="2912" y="61"/>
                    <a:pt x="2851" y="1"/>
                    <a:pt x="27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5" name="Google Shape;1455;p58"/>
          <p:cNvGrpSpPr/>
          <p:nvPr/>
        </p:nvGrpSpPr>
        <p:grpSpPr>
          <a:xfrm rot="793327">
            <a:off x="5666118" y="126849"/>
            <a:ext cx="565757" cy="583398"/>
            <a:chOff x="3558900" y="847226"/>
            <a:chExt cx="634954" cy="654753"/>
          </a:xfrm>
        </p:grpSpPr>
        <p:sp>
          <p:nvSpPr>
            <p:cNvPr id="1456" name="Google Shape;1456;p58"/>
            <p:cNvSpPr/>
            <p:nvPr/>
          </p:nvSpPr>
          <p:spPr>
            <a:xfrm>
              <a:off x="3558900" y="847226"/>
              <a:ext cx="303548" cy="650416"/>
            </a:xfrm>
            <a:custGeom>
              <a:avLst/>
              <a:gdLst/>
              <a:ahLst/>
              <a:cxnLst/>
              <a:rect l="l" t="t" r="r" b="b"/>
              <a:pathLst>
                <a:path w="5949" h="12747" extrusionOk="0">
                  <a:moveTo>
                    <a:pt x="2695" y="1"/>
                  </a:moveTo>
                  <a:cubicBezTo>
                    <a:pt x="2418" y="1"/>
                    <a:pt x="2169" y="191"/>
                    <a:pt x="2103" y="470"/>
                  </a:cubicBezTo>
                  <a:lnTo>
                    <a:pt x="77" y="9074"/>
                  </a:lnTo>
                  <a:cubicBezTo>
                    <a:pt x="1" y="9397"/>
                    <a:pt x="199" y="9723"/>
                    <a:pt x="522" y="9803"/>
                  </a:cubicBezTo>
                  <a:lnTo>
                    <a:pt x="2308" y="10248"/>
                  </a:lnTo>
                  <a:lnTo>
                    <a:pt x="2980" y="10344"/>
                  </a:lnTo>
                  <a:lnTo>
                    <a:pt x="3578" y="12143"/>
                  </a:lnTo>
                  <a:cubicBezTo>
                    <a:pt x="3650" y="12360"/>
                    <a:pt x="3836" y="12517"/>
                    <a:pt x="4062" y="12552"/>
                  </a:cubicBezTo>
                  <a:lnTo>
                    <a:pt x="5298" y="12747"/>
                  </a:lnTo>
                  <a:lnTo>
                    <a:pt x="5817" y="11544"/>
                  </a:lnTo>
                  <a:lnTo>
                    <a:pt x="5948" y="539"/>
                  </a:lnTo>
                  <a:lnTo>
                    <a:pt x="2797" y="9"/>
                  </a:lnTo>
                  <a:cubicBezTo>
                    <a:pt x="2763" y="3"/>
                    <a:pt x="2729" y="1"/>
                    <a:pt x="26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58"/>
            <p:cNvSpPr/>
            <p:nvPr/>
          </p:nvSpPr>
          <p:spPr>
            <a:xfrm>
              <a:off x="3638498" y="860850"/>
              <a:ext cx="555356" cy="641129"/>
            </a:xfrm>
            <a:custGeom>
              <a:avLst/>
              <a:gdLst/>
              <a:ahLst/>
              <a:cxnLst/>
              <a:rect l="l" t="t" r="r" b="b"/>
              <a:pathLst>
                <a:path w="10884" h="12565" extrusionOk="0">
                  <a:moveTo>
                    <a:pt x="2950" y="1"/>
                  </a:moveTo>
                  <a:cubicBezTo>
                    <a:pt x="2672" y="1"/>
                    <a:pt x="2422" y="188"/>
                    <a:pt x="2350" y="466"/>
                  </a:cubicBezTo>
                  <a:lnTo>
                    <a:pt x="93" y="9191"/>
                  </a:lnTo>
                  <a:cubicBezTo>
                    <a:pt x="1" y="9549"/>
                    <a:pt x="240" y="9909"/>
                    <a:pt x="607" y="9961"/>
                  </a:cubicBezTo>
                  <a:lnTo>
                    <a:pt x="2581" y="10243"/>
                  </a:lnTo>
                  <a:cubicBezTo>
                    <a:pt x="2834" y="10279"/>
                    <a:pt x="3039" y="10466"/>
                    <a:pt x="3097" y="10715"/>
                  </a:cubicBezTo>
                  <a:lnTo>
                    <a:pt x="3423" y="12086"/>
                  </a:lnTo>
                  <a:cubicBezTo>
                    <a:pt x="3495" y="12391"/>
                    <a:pt x="3761" y="12565"/>
                    <a:pt x="4031" y="12565"/>
                  </a:cubicBezTo>
                  <a:cubicBezTo>
                    <a:pt x="4210" y="12565"/>
                    <a:pt x="4391" y="12488"/>
                    <a:pt x="4518" y="12324"/>
                  </a:cubicBezTo>
                  <a:lnTo>
                    <a:pt x="5545" y="10997"/>
                  </a:lnTo>
                  <a:cubicBezTo>
                    <a:pt x="5664" y="10843"/>
                    <a:pt x="5845" y="10756"/>
                    <a:pt x="6036" y="10756"/>
                  </a:cubicBezTo>
                  <a:cubicBezTo>
                    <a:pt x="6065" y="10756"/>
                    <a:pt x="6094" y="10758"/>
                    <a:pt x="6123" y="10762"/>
                  </a:cubicBezTo>
                  <a:lnTo>
                    <a:pt x="8129" y="11042"/>
                  </a:lnTo>
                  <a:cubicBezTo>
                    <a:pt x="8158" y="11046"/>
                    <a:pt x="8187" y="11048"/>
                    <a:pt x="8216" y="11048"/>
                  </a:cubicBezTo>
                  <a:cubicBezTo>
                    <a:pt x="8499" y="11048"/>
                    <a:pt x="8751" y="10853"/>
                    <a:pt x="8819" y="10569"/>
                  </a:cubicBezTo>
                  <a:lnTo>
                    <a:pt x="10803" y="2192"/>
                  </a:lnTo>
                  <a:cubicBezTo>
                    <a:pt x="10884" y="1850"/>
                    <a:pt x="10664" y="1508"/>
                    <a:pt x="10319" y="1440"/>
                  </a:cubicBezTo>
                  <a:lnTo>
                    <a:pt x="3072" y="13"/>
                  </a:lnTo>
                  <a:cubicBezTo>
                    <a:pt x="3031" y="4"/>
                    <a:pt x="2990" y="1"/>
                    <a:pt x="295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47"/>
          <p:cNvSpPr/>
          <p:nvPr/>
        </p:nvSpPr>
        <p:spPr>
          <a:xfrm rot="10800000">
            <a:off x="6286950" y="1280325"/>
            <a:ext cx="1942800" cy="1941900"/>
          </a:xfrm>
          <a:prstGeom prst="ellipse">
            <a:avLst/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4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52047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>
                <a:solidFill>
                  <a:schemeClr val="lt1"/>
                </a:solidFill>
              </a:rPr>
              <a:t>DİJİTAL AYAK İZİ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755" name="Google Shape;755;p47"/>
          <p:cNvSpPr txBox="1">
            <a:spLocks noGrp="1"/>
          </p:cNvSpPr>
          <p:nvPr>
            <p:ph type="subTitle" idx="1"/>
          </p:nvPr>
        </p:nvSpPr>
        <p:spPr>
          <a:xfrm rot="-237">
            <a:off x="1146000" y="1635864"/>
            <a:ext cx="4352700" cy="217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dirty="0"/>
              <a:t>Dijital ayak izi, dijital ortamda kişilerin paylaştıkları ya da tıkladıkları her yazı, ses, görüntü, bilgi sonucu oluşan </a:t>
            </a:r>
            <a:r>
              <a:rPr lang="tr-TR" sz="1600" dirty="0">
                <a:solidFill>
                  <a:schemeClr val="accent3"/>
                </a:solidFill>
              </a:rPr>
              <a:t>süresiz</a:t>
            </a:r>
            <a:r>
              <a:rPr lang="tr-TR" sz="1600" dirty="0"/>
              <a:t> izlerdir.</a:t>
            </a:r>
            <a:endParaRPr sz="1600" dirty="0"/>
          </a:p>
        </p:txBody>
      </p:sp>
      <p:grpSp>
        <p:nvGrpSpPr>
          <p:cNvPr id="756" name="Google Shape;756;p47"/>
          <p:cNvGrpSpPr/>
          <p:nvPr/>
        </p:nvGrpSpPr>
        <p:grpSpPr>
          <a:xfrm>
            <a:off x="6049367" y="1492916"/>
            <a:ext cx="2103895" cy="3650586"/>
            <a:chOff x="3428125" y="379975"/>
            <a:chExt cx="962925" cy="1670825"/>
          </a:xfrm>
        </p:grpSpPr>
        <p:sp>
          <p:nvSpPr>
            <p:cNvPr id="757" name="Google Shape;757;p47"/>
            <p:cNvSpPr/>
            <p:nvPr/>
          </p:nvSpPr>
          <p:spPr>
            <a:xfrm>
              <a:off x="3746350" y="1778675"/>
              <a:ext cx="179025" cy="272125"/>
            </a:xfrm>
            <a:custGeom>
              <a:avLst/>
              <a:gdLst/>
              <a:ahLst/>
              <a:cxnLst/>
              <a:rect l="l" t="t" r="r" b="b"/>
              <a:pathLst>
                <a:path w="7161" h="10885" extrusionOk="0">
                  <a:moveTo>
                    <a:pt x="3403" y="0"/>
                  </a:moveTo>
                  <a:lnTo>
                    <a:pt x="3403" y="1"/>
                  </a:lnTo>
                  <a:lnTo>
                    <a:pt x="3403" y="1"/>
                  </a:lnTo>
                  <a:lnTo>
                    <a:pt x="3403" y="0"/>
                  </a:lnTo>
                  <a:close/>
                  <a:moveTo>
                    <a:pt x="3403" y="1"/>
                  </a:moveTo>
                  <a:lnTo>
                    <a:pt x="3982" y="7803"/>
                  </a:lnTo>
                  <a:cubicBezTo>
                    <a:pt x="4029" y="8432"/>
                    <a:pt x="3659" y="9019"/>
                    <a:pt x="3069" y="9248"/>
                  </a:cubicBezTo>
                  <a:lnTo>
                    <a:pt x="303" y="10318"/>
                  </a:lnTo>
                  <a:cubicBezTo>
                    <a:pt x="1" y="10434"/>
                    <a:pt x="84" y="10885"/>
                    <a:pt x="409" y="10885"/>
                  </a:cubicBezTo>
                  <a:lnTo>
                    <a:pt x="6267" y="10885"/>
                  </a:lnTo>
                  <a:cubicBezTo>
                    <a:pt x="6829" y="10885"/>
                    <a:pt x="7161" y="10255"/>
                    <a:pt x="6845" y="9791"/>
                  </a:cubicBezTo>
                  <a:cubicBezTo>
                    <a:pt x="6595" y="9425"/>
                    <a:pt x="6379" y="9011"/>
                    <a:pt x="6324" y="8621"/>
                  </a:cubicBezTo>
                  <a:cubicBezTo>
                    <a:pt x="6178" y="7573"/>
                    <a:pt x="6560" y="1"/>
                    <a:pt x="6560" y="1"/>
                  </a:cubicBezTo>
                  <a:close/>
                </a:path>
              </a:pathLst>
            </a:custGeom>
            <a:solidFill>
              <a:srgbClr val="E58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7"/>
            <p:cNvSpPr/>
            <p:nvPr/>
          </p:nvSpPr>
          <p:spPr>
            <a:xfrm>
              <a:off x="3746325" y="1989250"/>
              <a:ext cx="179050" cy="61550"/>
            </a:xfrm>
            <a:custGeom>
              <a:avLst/>
              <a:gdLst/>
              <a:ahLst/>
              <a:cxnLst/>
              <a:rect l="l" t="t" r="r" b="b"/>
              <a:pathLst>
                <a:path w="7162" h="2462" extrusionOk="0">
                  <a:moveTo>
                    <a:pt x="3888" y="1"/>
                  </a:moveTo>
                  <a:cubicBezTo>
                    <a:pt x="3745" y="370"/>
                    <a:pt x="3456" y="675"/>
                    <a:pt x="3069" y="825"/>
                  </a:cubicBezTo>
                  <a:lnTo>
                    <a:pt x="304" y="1895"/>
                  </a:lnTo>
                  <a:cubicBezTo>
                    <a:pt x="1" y="2011"/>
                    <a:pt x="85" y="2462"/>
                    <a:pt x="410" y="2462"/>
                  </a:cubicBezTo>
                  <a:lnTo>
                    <a:pt x="6268" y="2462"/>
                  </a:lnTo>
                  <a:cubicBezTo>
                    <a:pt x="6830" y="2462"/>
                    <a:pt x="7162" y="1832"/>
                    <a:pt x="6844" y="1368"/>
                  </a:cubicBezTo>
                  <a:cubicBezTo>
                    <a:pt x="6700" y="1154"/>
                    <a:pt x="6566" y="923"/>
                    <a:pt x="6469" y="691"/>
                  </a:cubicBezTo>
                  <a:cubicBezTo>
                    <a:pt x="6195" y="847"/>
                    <a:pt x="5874" y="978"/>
                    <a:pt x="5554" y="978"/>
                  </a:cubicBezTo>
                  <a:cubicBezTo>
                    <a:pt x="5280" y="978"/>
                    <a:pt x="5008" y="882"/>
                    <a:pt x="4767" y="623"/>
                  </a:cubicBezTo>
                  <a:cubicBezTo>
                    <a:pt x="4432" y="263"/>
                    <a:pt x="4116" y="88"/>
                    <a:pt x="3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7"/>
            <p:cNvSpPr/>
            <p:nvPr/>
          </p:nvSpPr>
          <p:spPr>
            <a:xfrm>
              <a:off x="4170325" y="1778675"/>
              <a:ext cx="220725" cy="272125"/>
            </a:xfrm>
            <a:custGeom>
              <a:avLst/>
              <a:gdLst/>
              <a:ahLst/>
              <a:cxnLst/>
              <a:rect l="l" t="t" r="r" b="b"/>
              <a:pathLst>
                <a:path w="8829" h="10885" extrusionOk="0">
                  <a:moveTo>
                    <a:pt x="1" y="0"/>
                  </a:moveTo>
                  <a:cubicBezTo>
                    <a:pt x="1" y="0"/>
                    <a:pt x="2271" y="6160"/>
                    <a:pt x="2684" y="7792"/>
                  </a:cubicBezTo>
                  <a:cubicBezTo>
                    <a:pt x="2920" y="8723"/>
                    <a:pt x="2847" y="9599"/>
                    <a:pt x="2741" y="10179"/>
                  </a:cubicBezTo>
                  <a:cubicBezTo>
                    <a:pt x="2674" y="10547"/>
                    <a:pt x="2955" y="10885"/>
                    <a:pt x="3330" y="10885"/>
                  </a:cubicBezTo>
                  <a:lnTo>
                    <a:pt x="8506" y="10885"/>
                  </a:lnTo>
                  <a:cubicBezTo>
                    <a:pt x="8719" y="10885"/>
                    <a:pt x="8829" y="10621"/>
                    <a:pt x="8672" y="10476"/>
                  </a:cubicBezTo>
                  <a:cubicBezTo>
                    <a:pt x="8282" y="10115"/>
                    <a:pt x="7630" y="9852"/>
                    <a:pt x="7111" y="9686"/>
                  </a:cubicBezTo>
                  <a:cubicBezTo>
                    <a:pt x="6571" y="9514"/>
                    <a:pt x="6098" y="9180"/>
                    <a:pt x="5762" y="8723"/>
                  </a:cubicBezTo>
                  <a:lnTo>
                    <a:pt x="5409" y="8242"/>
                  </a:lnTo>
                  <a:cubicBezTo>
                    <a:pt x="5074" y="7786"/>
                    <a:pt x="4849" y="7259"/>
                    <a:pt x="4753" y="6702"/>
                  </a:cubicBezTo>
                  <a:lnTo>
                    <a:pt x="3585" y="0"/>
                  </a:lnTo>
                  <a:close/>
                </a:path>
              </a:pathLst>
            </a:custGeom>
            <a:solidFill>
              <a:srgbClr val="E58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7"/>
            <p:cNvSpPr/>
            <p:nvPr/>
          </p:nvSpPr>
          <p:spPr>
            <a:xfrm>
              <a:off x="4237150" y="1991850"/>
              <a:ext cx="153875" cy="58925"/>
            </a:xfrm>
            <a:custGeom>
              <a:avLst/>
              <a:gdLst/>
              <a:ahLst/>
              <a:cxnLst/>
              <a:rect l="l" t="t" r="r" b="b"/>
              <a:pathLst>
                <a:path w="6155" h="2357" extrusionOk="0">
                  <a:moveTo>
                    <a:pt x="2945" y="0"/>
                  </a:moveTo>
                  <a:cubicBezTo>
                    <a:pt x="2565" y="115"/>
                    <a:pt x="2241" y="330"/>
                    <a:pt x="2032" y="629"/>
                  </a:cubicBezTo>
                  <a:cubicBezTo>
                    <a:pt x="1825" y="925"/>
                    <a:pt x="1546" y="1056"/>
                    <a:pt x="1235" y="1056"/>
                  </a:cubicBezTo>
                  <a:cubicBezTo>
                    <a:pt x="899" y="1056"/>
                    <a:pt x="525" y="902"/>
                    <a:pt x="167" y="635"/>
                  </a:cubicBezTo>
                  <a:cubicBezTo>
                    <a:pt x="161" y="1025"/>
                    <a:pt x="119" y="1373"/>
                    <a:pt x="68" y="1652"/>
                  </a:cubicBezTo>
                  <a:cubicBezTo>
                    <a:pt x="1" y="2019"/>
                    <a:pt x="282" y="2357"/>
                    <a:pt x="656" y="2357"/>
                  </a:cubicBezTo>
                  <a:lnTo>
                    <a:pt x="5833" y="2357"/>
                  </a:lnTo>
                  <a:cubicBezTo>
                    <a:pt x="6046" y="2357"/>
                    <a:pt x="6154" y="2094"/>
                    <a:pt x="5999" y="1949"/>
                  </a:cubicBezTo>
                  <a:cubicBezTo>
                    <a:pt x="5609" y="1588"/>
                    <a:pt x="4957" y="1325"/>
                    <a:pt x="4437" y="1159"/>
                  </a:cubicBezTo>
                  <a:cubicBezTo>
                    <a:pt x="3898" y="987"/>
                    <a:pt x="3425" y="653"/>
                    <a:pt x="3089" y="196"/>
                  </a:cubicBezTo>
                  <a:lnTo>
                    <a:pt x="29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7"/>
            <p:cNvSpPr/>
            <p:nvPr/>
          </p:nvSpPr>
          <p:spPr>
            <a:xfrm>
              <a:off x="3788500" y="936825"/>
              <a:ext cx="478475" cy="851925"/>
            </a:xfrm>
            <a:custGeom>
              <a:avLst/>
              <a:gdLst/>
              <a:ahLst/>
              <a:cxnLst/>
              <a:rect l="l" t="t" r="r" b="b"/>
              <a:pathLst>
                <a:path w="19139" h="34077" extrusionOk="0">
                  <a:moveTo>
                    <a:pt x="2630" y="0"/>
                  </a:moveTo>
                  <a:cubicBezTo>
                    <a:pt x="1534" y="3872"/>
                    <a:pt x="0" y="6027"/>
                    <a:pt x="365" y="13990"/>
                  </a:cubicBezTo>
                  <a:cubicBezTo>
                    <a:pt x="730" y="21951"/>
                    <a:pt x="1425" y="34076"/>
                    <a:pt x="1425" y="34076"/>
                  </a:cubicBezTo>
                  <a:lnTo>
                    <a:pt x="8396" y="34076"/>
                  </a:lnTo>
                  <a:lnTo>
                    <a:pt x="6501" y="6903"/>
                  </a:lnTo>
                  <a:lnTo>
                    <a:pt x="11651" y="34076"/>
                  </a:lnTo>
                  <a:lnTo>
                    <a:pt x="19138" y="34076"/>
                  </a:lnTo>
                  <a:cubicBezTo>
                    <a:pt x="19138" y="34076"/>
                    <a:pt x="18809" y="30534"/>
                    <a:pt x="17823" y="27392"/>
                  </a:cubicBezTo>
                  <a:cubicBezTo>
                    <a:pt x="16837" y="24252"/>
                    <a:pt x="16216" y="20782"/>
                    <a:pt x="15851" y="16253"/>
                  </a:cubicBezTo>
                  <a:cubicBezTo>
                    <a:pt x="15486" y="11724"/>
                    <a:pt x="12856" y="3324"/>
                    <a:pt x="115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7"/>
            <p:cNvSpPr/>
            <p:nvPr/>
          </p:nvSpPr>
          <p:spPr>
            <a:xfrm>
              <a:off x="3844275" y="936825"/>
              <a:ext cx="277125" cy="131150"/>
            </a:xfrm>
            <a:custGeom>
              <a:avLst/>
              <a:gdLst/>
              <a:ahLst/>
              <a:cxnLst/>
              <a:rect l="l" t="t" r="r" b="b"/>
              <a:pathLst>
                <a:path w="11085" h="5246" extrusionOk="0">
                  <a:moveTo>
                    <a:pt x="399" y="0"/>
                  </a:moveTo>
                  <a:cubicBezTo>
                    <a:pt x="271" y="452"/>
                    <a:pt x="137" y="880"/>
                    <a:pt x="1" y="1297"/>
                  </a:cubicBezTo>
                  <a:cubicBezTo>
                    <a:pt x="675" y="1930"/>
                    <a:pt x="1874" y="2385"/>
                    <a:pt x="4270" y="2558"/>
                  </a:cubicBezTo>
                  <a:cubicBezTo>
                    <a:pt x="6787" y="2738"/>
                    <a:pt x="7942" y="5245"/>
                    <a:pt x="10537" y="5245"/>
                  </a:cubicBezTo>
                  <a:cubicBezTo>
                    <a:pt x="10712" y="5245"/>
                    <a:pt x="10895" y="5234"/>
                    <a:pt x="11084" y="5209"/>
                  </a:cubicBezTo>
                  <a:cubicBezTo>
                    <a:pt x="10425" y="3089"/>
                    <a:pt x="9765" y="1209"/>
                    <a:pt x="9274" y="0"/>
                  </a:cubicBezTo>
                  <a:close/>
                </a:path>
              </a:pathLst>
            </a:custGeom>
            <a:solidFill>
              <a:srgbClr val="0A0A0A">
                <a:alpha val="24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7"/>
            <p:cNvSpPr/>
            <p:nvPr/>
          </p:nvSpPr>
          <p:spPr>
            <a:xfrm>
              <a:off x="3948275" y="945950"/>
              <a:ext cx="2775" cy="163475"/>
            </a:xfrm>
            <a:custGeom>
              <a:avLst/>
              <a:gdLst/>
              <a:ahLst/>
              <a:cxnLst/>
              <a:rect l="l" t="t" r="r" b="b"/>
              <a:pathLst>
                <a:path w="111" h="6539" fill="none" extrusionOk="0">
                  <a:moveTo>
                    <a:pt x="110" y="6538"/>
                  </a:moveTo>
                  <a:lnTo>
                    <a:pt x="0" y="1"/>
                  </a:lnTo>
                </a:path>
              </a:pathLst>
            </a:custGeom>
            <a:noFill/>
            <a:ln w="150" cap="flat" cmpd="sng">
              <a:solidFill>
                <a:srgbClr val="4C2B1E"/>
              </a:solidFill>
              <a:prstDash val="solid"/>
              <a:miter lim="105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7"/>
            <p:cNvSpPr/>
            <p:nvPr/>
          </p:nvSpPr>
          <p:spPr>
            <a:xfrm>
              <a:off x="3926975" y="945950"/>
              <a:ext cx="24075" cy="130300"/>
            </a:xfrm>
            <a:custGeom>
              <a:avLst/>
              <a:gdLst/>
              <a:ahLst/>
              <a:cxnLst/>
              <a:rect l="l" t="t" r="r" b="b"/>
              <a:pathLst>
                <a:path w="963" h="5212" fill="none" extrusionOk="0">
                  <a:moveTo>
                    <a:pt x="0" y="1"/>
                  </a:moveTo>
                  <a:lnTo>
                    <a:pt x="0" y="3677"/>
                  </a:lnTo>
                  <a:cubicBezTo>
                    <a:pt x="0" y="4920"/>
                    <a:pt x="962" y="5212"/>
                    <a:pt x="962" y="5212"/>
                  </a:cubicBezTo>
                </a:path>
              </a:pathLst>
            </a:custGeom>
            <a:noFill/>
            <a:ln w="150" cap="flat" cmpd="sng">
              <a:solidFill>
                <a:srgbClr val="4C2B1E"/>
              </a:solidFill>
              <a:prstDash val="solid"/>
              <a:miter lim="105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7"/>
            <p:cNvSpPr/>
            <p:nvPr/>
          </p:nvSpPr>
          <p:spPr>
            <a:xfrm>
              <a:off x="4040175" y="936825"/>
              <a:ext cx="75700" cy="112700"/>
            </a:xfrm>
            <a:custGeom>
              <a:avLst/>
              <a:gdLst/>
              <a:ahLst/>
              <a:cxnLst/>
              <a:rect l="l" t="t" r="r" b="b"/>
              <a:pathLst>
                <a:path w="3028" h="4508" extrusionOk="0">
                  <a:moveTo>
                    <a:pt x="0" y="0"/>
                  </a:moveTo>
                  <a:cubicBezTo>
                    <a:pt x="38" y="743"/>
                    <a:pt x="365" y="3381"/>
                    <a:pt x="3027" y="4508"/>
                  </a:cubicBezTo>
                  <a:cubicBezTo>
                    <a:pt x="2444" y="2677"/>
                    <a:pt x="1874" y="1073"/>
                    <a:pt x="1438" y="0"/>
                  </a:cubicBezTo>
                  <a:close/>
                </a:path>
              </a:pathLst>
            </a:custGeom>
            <a:solidFill>
              <a:srgbClr val="0A0A0A">
                <a:alpha val="24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7"/>
            <p:cNvSpPr/>
            <p:nvPr/>
          </p:nvSpPr>
          <p:spPr>
            <a:xfrm>
              <a:off x="3883575" y="379975"/>
              <a:ext cx="228175" cy="180000"/>
            </a:xfrm>
            <a:custGeom>
              <a:avLst/>
              <a:gdLst/>
              <a:ahLst/>
              <a:cxnLst/>
              <a:rect l="l" t="t" r="r" b="b"/>
              <a:pathLst>
                <a:path w="9127" h="7200" extrusionOk="0">
                  <a:moveTo>
                    <a:pt x="5376" y="0"/>
                  </a:moveTo>
                  <a:cubicBezTo>
                    <a:pt x="4785" y="0"/>
                    <a:pt x="4439" y="157"/>
                    <a:pt x="4439" y="157"/>
                  </a:cubicBezTo>
                  <a:lnTo>
                    <a:pt x="3666" y="318"/>
                  </a:lnTo>
                  <a:cubicBezTo>
                    <a:pt x="3513" y="347"/>
                    <a:pt x="3357" y="350"/>
                    <a:pt x="3197" y="350"/>
                  </a:cubicBezTo>
                  <a:cubicBezTo>
                    <a:pt x="3163" y="350"/>
                    <a:pt x="3128" y="350"/>
                    <a:pt x="3093" y="350"/>
                  </a:cubicBezTo>
                  <a:cubicBezTo>
                    <a:pt x="2703" y="350"/>
                    <a:pt x="2286" y="365"/>
                    <a:pt x="1813" y="736"/>
                  </a:cubicBezTo>
                  <a:cubicBezTo>
                    <a:pt x="1101" y="1292"/>
                    <a:pt x="1055" y="2228"/>
                    <a:pt x="1338" y="3403"/>
                  </a:cubicBezTo>
                  <a:cubicBezTo>
                    <a:pt x="1621" y="4579"/>
                    <a:pt x="1247" y="5109"/>
                    <a:pt x="698" y="5593"/>
                  </a:cubicBezTo>
                  <a:cubicBezTo>
                    <a:pt x="457" y="5806"/>
                    <a:pt x="282" y="6084"/>
                    <a:pt x="168" y="6354"/>
                  </a:cubicBezTo>
                  <a:cubicBezTo>
                    <a:pt x="0" y="6756"/>
                    <a:pt x="306" y="7200"/>
                    <a:pt x="742" y="7200"/>
                  </a:cubicBezTo>
                  <a:lnTo>
                    <a:pt x="8916" y="7200"/>
                  </a:lnTo>
                  <a:cubicBezTo>
                    <a:pt x="8916" y="7200"/>
                    <a:pt x="9126" y="6570"/>
                    <a:pt x="8742" y="5137"/>
                  </a:cubicBezTo>
                  <a:cubicBezTo>
                    <a:pt x="8359" y="3703"/>
                    <a:pt x="7747" y="3785"/>
                    <a:pt x="7519" y="2488"/>
                  </a:cubicBezTo>
                  <a:cubicBezTo>
                    <a:pt x="7290" y="1192"/>
                    <a:pt x="7037" y="240"/>
                    <a:pt x="6003" y="57"/>
                  </a:cubicBezTo>
                  <a:cubicBezTo>
                    <a:pt x="5772" y="16"/>
                    <a:pt x="5562" y="0"/>
                    <a:pt x="53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7"/>
            <p:cNvSpPr/>
            <p:nvPr/>
          </p:nvSpPr>
          <p:spPr>
            <a:xfrm>
              <a:off x="3428125" y="518750"/>
              <a:ext cx="485950" cy="362600"/>
            </a:xfrm>
            <a:custGeom>
              <a:avLst/>
              <a:gdLst/>
              <a:ahLst/>
              <a:cxnLst/>
              <a:rect l="l" t="t" r="r" b="b"/>
              <a:pathLst>
                <a:path w="19438" h="14504" extrusionOk="0">
                  <a:moveTo>
                    <a:pt x="1798" y="1"/>
                  </a:moveTo>
                  <a:cubicBezTo>
                    <a:pt x="987" y="1"/>
                    <a:pt x="61" y="33"/>
                    <a:pt x="61" y="33"/>
                  </a:cubicBezTo>
                  <a:cubicBezTo>
                    <a:pt x="61" y="33"/>
                    <a:pt x="1" y="312"/>
                    <a:pt x="378" y="349"/>
                  </a:cubicBezTo>
                  <a:cubicBezTo>
                    <a:pt x="755" y="385"/>
                    <a:pt x="1936" y="410"/>
                    <a:pt x="1936" y="410"/>
                  </a:cubicBezTo>
                  <a:cubicBezTo>
                    <a:pt x="1936" y="410"/>
                    <a:pt x="1631" y="1190"/>
                    <a:pt x="1583" y="1530"/>
                  </a:cubicBezTo>
                  <a:cubicBezTo>
                    <a:pt x="1539" y="1835"/>
                    <a:pt x="2041" y="2344"/>
                    <a:pt x="2862" y="2344"/>
                  </a:cubicBezTo>
                  <a:cubicBezTo>
                    <a:pt x="2959" y="2344"/>
                    <a:pt x="3060" y="2337"/>
                    <a:pt x="3166" y="2322"/>
                  </a:cubicBezTo>
                  <a:cubicBezTo>
                    <a:pt x="3166" y="2322"/>
                    <a:pt x="6343" y="8202"/>
                    <a:pt x="7220" y="9966"/>
                  </a:cubicBezTo>
                  <a:cubicBezTo>
                    <a:pt x="8096" y="11732"/>
                    <a:pt x="8901" y="13351"/>
                    <a:pt x="10653" y="14240"/>
                  </a:cubicBezTo>
                  <a:cubicBezTo>
                    <a:pt x="11016" y="14424"/>
                    <a:pt x="11380" y="14504"/>
                    <a:pt x="11738" y="14504"/>
                  </a:cubicBezTo>
                  <a:cubicBezTo>
                    <a:pt x="13113" y="14504"/>
                    <a:pt x="14413" y="13335"/>
                    <a:pt x="15291" y="12390"/>
                  </a:cubicBezTo>
                  <a:cubicBezTo>
                    <a:pt x="16399" y="11196"/>
                    <a:pt x="18286" y="9480"/>
                    <a:pt x="18286" y="9480"/>
                  </a:cubicBezTo>
                  <a:lnTo>
                    <a:pt x="19437" y="2589"/>
                  </a:lnTo>
                  <a:lnTo>
                    <a:pt x="19437" y="2589"/>
                  </a:lnTo>
                  <a:cubicBezTo>
                    <a:pt x="18140" y="3028"/>
                    <a:pt x="11931" y="9771"/>
                    <a:pt x="11931" y="9771"/>
                  </a:cubicBezTo>
                  <a:lnTo>
                    <a:pt x="4919" y="1895"/>
                  </a:lnTo>
                  <a:cubicBezTo>
                    <a:pt x="4919" y="1895"/>
                    <a:pt x="3458" y="106"/>
                    <a:pt x="2801" y="33"/>
                  </a:cubicBezTo>
                  <a:cubicBezTo>
                    <a:pt x="2582" y="9"/>
                    <a:pt x="2204" y="1"/>
                    <a:pt x="1798" y="1"/>
                  </a:cubicBezTo>
                  <a:close/>
                </a:path>
              </a:pathLst>
            </a:custGeom>
            <a:solidFill>
              <a:srgbClr val="E58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7"/>
            <p:cNvSpPr/>
            <p:nvPr/>
          </p:nvSpPr>
          <p:spPr>
            <a:xfrm>
              <a:off x="3842800" y="573200"/>
              <a:ext cx="277650" cy="379625"/>
            </a:xfrm>
            <a:custGeom>
              <a:avLst/>
              <a:gdLst/>
              <a:ahLst/>
              <a:cxnLst/>
              <a:rect l="l" t="t" r="r" b="b"/>
              <a:pathLst>
                <a:path w="11106" h="15185" extrusionOk="0">
                  <a:moveTo>
                    <a:pt x="8237" y="1"/>
                  </a:moveTo>
                  <a:lnTo>
                    <a:pt x="4055" y="119"/>
                  </a:lnTo>
                  <a:lnTo>
                    <a:pt x="2850" y="411"/>
                  </a:lnTo>
                  <a:cubicBezTo>
                    <a:pt x="2850" y="411"/>
                    <a:pt x="2722" y="996"/>
                    <a:pt x="2229" y="2566"/>
                  </a:cubicBezTo>
                  <a:cubicBezTo>
                    <a:pt x="1736" y="4137"/>
                    <a:pt x="403" y="4776"/>
                    <a:pt x="202" y="6236"/>
                  </a:cubicBezTo>
                  <a:cubicBezTo>
                    <a:pt x="1" y="7697"/>
                    <a:pt x="933" y="8045"/>
                    <a:pt x="1115" y="9268"/>
                  </a:cubicBezTo>
                  <a:cubicBezTo>
                    <a:pt x="1298" y="10492"/>
                    <a:pt x="20" y="15185"/>
                    <a:pt x="20" y="15185"/>
                  </a:cubicBezTo>
                  <a:lnTo>
                    <a:pt x="9935" y="15185"/>
                  </a:lnTo>
                  <a:cubicBezTo>
                    <a:pt x="9406" y="14417"/>
                    <a:pt x="8913" y="12829"/>
                    <a:pt x="9059" y="11405"/>
                  </a:cubicBezTo>
                  <a:cubicBezTo>
                    <a:pt x="9205" y="9981"/>
                    <a:pt x="11105" y="6598"/>
                    <a:pt x="11105" y="6598"/>
                  </a:cubicBezTo>
                  <a:lnTo>
                    <a:pt x="9972" y="668"/>
                  </a:lnTo>
                  <a:lnTo>
                    <a:pt x="82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7"/>
            <p:cNvSpPr/>
            <p:nvPr/>
          </p:nvSpPr>
          <p:spPr>
            <a:xfrm>
              <a:off x="3954525" y="658625"/>
              <a:ext cx="165925" cy="294200"/>
            </a:xfrm>
            <a:custGeom>
              <a:avLst/>
              <a:gdLst/>
              <a:ahLst/>
              <a:cxnLst/>
              <a:rect l="l" t="t" r="r" b="b"/>
              <a:pathLst>
                <a:path w="6637" h="11768" extrusionOk="0">
                  <a:moveTo>
                    <a:pt x="4282" y="1"/>
                  </a:moveTo>
                  <a:cubicBezTo>
                    <a:pt x="4282" y="1"/>
                    <a:pt x="3392" y="3072"/>
                    <a:pt x="1937" y="4176"/>
                  </a:cubicBezTo>
                  <a:cubicBezTo>
                    <a:pt x="483" y="5279"/>
                    <a:pt x="1" y="6158"/>
                    <a:pt x="1202" y="7917"/>
                  </a:cubicBezTo>
                  <a:cubicBezTo>
                    <a:pt x="2281" y="9499"/>
                    <a:pt x="3074" y="10278"/>
                    <a:pt x="3351" y="11768"/>
                  </a:cubicBezTo>
                  <a:lnTo>
                    <a:pt x="5466" y="11768"/>
                  </a:lnTo>
                  <a:cubicBezTo>
                    <a:pt x="4937" y="11000"/>
                    <a:pt x="4444" y="9412"/>
                    <a:pt x="4590" y="7988"/>
                  </a:cubicBezTo>
                  <a:cubicBezTo>
                    <a:pt x="4736" y="6563"/>
                    <a:pt x="6636" y="3181"/>
                    <a:pt x="6636" y="3181"/>
                  </a:cubicBezTo>
                  <a:lnTo>
                    <a:pt x="6161" y="694"/>
                  </a:lnTo>
                  <a:lnTo>
                    <a:pt x="4282" y="1"/>
                  </a:lnTo>
                  <a:close/>
                </a:path>
              </a:pathLst>
            </a:custGeom>
            <a:solidFill>
              <a:srgbClr val="0A0A0A">
                <a:alpha val="24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7"/>
            <p:cNvSpPr/>
            <p:nvPr/>
          </p:nvSpPr>
          <p:spPr>
            <a:xfrm>
              <a:off x="4033975" y="588150"/>
              <a:ext cx="278325" cy="444275"/>
            </a:xfrm>
            <a:custGeom>
              <a:avLst/>
              <a:gdLst/>
              <a:ahLst/>
              <a:cxnLst/>
              <a:rect l="l" t="t" r="r" b="b"/>
              <a:pathLst>
                <a:path w="11133" h="17771" extrusionOk="0">
                  <a:moveTo>
                    <a:pt x="2018" y="1"/>
                  </a:moveTo>
                  <a:cubicBezTo>
                    <a:pt x="525" y="1"/>
                    <a:pt x="0" y="5092"/>
                    <a:pt x="1443" y="6302"/>
                  </a:cubicBezTo>
                  <a:cubicBezTo>
                    <a:pt x="1861" y="6653"/>
                    <a:pt x="2263" y="6743"/>
                    <a:pt x="2564" y="6743"/>
                  </a:cubicBezTo>
                  <a:cubicBezTo>
                    <a:pt x="2877" y="6743"/>
                    <a:pt x="3082" y="6646"/>
                    <a:pt x="3082" y="6646"/>
                  </a:cubicBezTo>
                  <a:lnTo>
                    <a:pt x="6215" y="11391"/>
                  </a:lnTo>
                  <a:lnTo>
                    <a:pt x="857" y="16187"/>
                  </a:lnTo>
                  <a:cubicBezTo>
                    <a:pt x="1175" y="17024"/>
                    <a:pt x="2112" y="17770"/>
                    <a:pt x="2112" y="17770"/>
                  </a:cubicBezTo>
                  <a:cubicBezTo>
                    <a:pt x="2112" y="17770"/>
                    <a:pt x="7650" y="14873"/>
                    <a:pt x="9319" y="14045"/>
                  </a:cubicBezTo>
                  <a:cubicBezTo>
                    <a:pt x="10987" y="13217"/>
                    <a:pt x="11133" y="10856"/>
                    <a:pt x="10281" y="9565"/>
                  </a:cubicBezTo>
                  <a:cubicBezTo>
                    <a:pt x="9429" y="8274"/>
                    <a:pt x="7992" y="6253"/>
                    <a:pt x="6409" y="4282"/>
                  </a:cubicBezTo>
                  <a:cubicBezTo>
                    <a:pt x="4826" y="2310"/>
                    <a:pt x="3670" y="658"/>
                    <a:pt x="2325" y="70"/>
                  </a:cubicBezTo>
                  <a:cubicBezTo>
                    <a:pt x="2219" y="23"/>
                    <a:pt x="2116" y="1"/>
                    <a:pt x="2018" y="1"/>
                  </a:cubicBezTo>
                  <a:close/>
                </a:path>
              </a:pathLst>
            </a:custGeom>
            <a:solidFill>
              <a:srgbClr val="E58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7"/>
            <p:cNvSpPr/>
            <p:nvPr/>
          </p:nvSpPr>
          <p:spPr>
            <a:xfrm>
              <a:off x="4189325" y="840025"/>
              <a:ext cx="38375" cy="32925"/>
            </a:xfrm>
            <a:custGeom>
              <a:avLst/>
              <a:gdLst/>
              <a:ahLst/>
              <a:cxnLst/>
              <a:rect l="l" t="t" r="r" b="b"/>
              <a:pathLst>
                <a:path w="1535" h="1317" fill="none" extrusionOk="0">
                  <a:moveTo>
                    <a:pt x="1" y="1316"/>
                  </a:moveTo>
                  <a:lnTo>
                    <a:pt x="1535" y="1"/>
                  </a:lnTo>
                </a:path>
              </a:pathLst>
            </a:custGeom>
            <a:noFill/>
            <a:ln w="150" cap="flat" cmpd="sng">
              <a:solidFill>
                <a:srgbClr val="B83D3D"/>
              </a:solidFill>
              <a:prstDash val="solid"/>
              <a:miter lim="105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7"/>
            <p:cNvSpPr/>
            <p:nvPr/>
          </p:nvSpPr>
          <p:spPr>
            <a:xfrm>
              <a:off x="4052525" y="703925"/>
              <a:ext cx="58475" cy="52825"/>
            </a:xfrm>
            <a:custGeom>
              <a:avLst/>
              <a:gdLst/>
              <a:ahLst/>
              <a:cxnLst/>
              <a:rect l="l" t="t" r="r" b="b"/>
              <a:pathLst>
                <a:path w="2339" h="2113" extrusionOk="0">
                  <a:moveTo>
                    <a:pt x="621" y="1"/>
                  </a:moveTo>
                  <a:cubicBezTo>
                    <a:pt x="389" y="1"/>
                    <a:pt x="157" y="102"/>
                    <a:pt x="0" y="309"/>
                  </a:cubicBezTo>
                  <a:cubicBezTo>
                    <a:pt x="136" y="898"/>
                    <a:pt x="365" y="1389"/>
                    <a:pt x="701" y="1672"/>
                  </a:cubicBezTo>
                  <a:cubicBezTo>
                    <a:pt x="1119" y="2023"/>
                    <a:pt x="1520" y="2112"/>
                    <a:pt x="1820" y="2112"/>
                  </a:cubicBezTo>
                  <a:cubicBezTo>
                    <a:pt x="2134" y="2112"/>
                    <a:pt x="2339" y="2015"/>
                    <a:pt x="2339" y="2015"/>
                  </a:cubicBezTo>
                  <a:lnTo>
                    <a:pt x="1278" y="360"/>
                  </a:lnTo>
                  <a:cubicBezTo>
                    <a:pt x="1126" y="122"/>
                    <a:pt x="874" y="1"/>
                    <a:pt x="621" y="1"/>
                  </a:cubicBezTo>
                  <a:close/>
                </a:path>
              </a:pathLst>
            </a:custGeom>
            <a:solidFill>
              <a:srgbClr val="B8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7"/>
            <p:cNvSpPr/>
            <p:nvPr/>
          </p:nvSpPr>
          <p:spPr>
            <a:xfrm>
              <a:off x="3475750" y="529375"/>
              <a:ext cx="48200" cy="37450"/>
            </a:xfrm>
            <a:custGeom>
              <a:avLst/>
              <a:gdLst/>
              <a:ahLst/>
              <a:cxnLst/>
              <a:rect l="l" t="t" r="r" b="b"/>
              <a:pathLst>
                <a:path w="1928" h="1498" fill="none" extrusionOk="0">
                  <a:moveTo>
                    <a:pt x="722" y="1"/>
                  </a:moveTo>
                  <a:lnTo>
                    <a:pt x="1" y="1178"/>
                  </a:lnTo>
                  <a:lnTo>
                    <a:pt x="85" y="1224"/>
                  </a:lnTo>
                  <a:cubicBezTo>
                    <a:pt x="238" y="1306"/>
                    <a:pt x="425" y="1284"/>
                    <a:pt x="553" y="1169"/>
                  </a:cubicBezTo>
                  <a:lnTo>
                    <a:pt x="951" y="813"/>
                  </a:lnTo>
                  <a:cubicBezTo>
                    <a:pt x="951" y="813"/>
                    <a:pt x="1142" y="1498"/>
                    <a:pt x="1927" y="1361"/>
                  </a:cubicBezTo>
                </a:path>
              </a:pathLst>
            </a:custGeom>
            <a:noFill/>
            <a:ln w="150" cap="flat" cmpd="sng">
              <a:solidFill>
                <a:srgbClr val="B83D3D"/>
              </a:solidFill>
              <a:prstDash val="solid"/>
              <a:miter lim="105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7"/>
            <p:cNvSpPr/>
            <p:nvPr/>
          </p:nvSpPr>
          <p:spPr>
            <a:xfrm>
              <a:off x="4073700" y="1756775"/>
              <a:ext cx="193275" cy="31975"/>
            </a:xfrm>
            <a:custGeom>
              <a:avLst/>
              <a:gdLst/>
              <a:ahLst/>
              <a:cxnLst/>
              <a:rect l="l" t="t" r="r" b="b"/>
              <a:pathLst>
                <a:path w="7731" h="1279" extrusionOk="0">
                  <a:moveTo>
                    <a:pt x="1" y="0"/>
                  </a:moveTo>
                  <a:lnTo>
                    <a:pt x="243" y="1278"/>
                  </a:lnTo>
                  <a:lnTo>
                    <a:pt x="7730" y="1278"/>
                  </a:lnTo>
                  <a:cubicBezTo>
                    <a:pt x="7730" y="1278"/>
                    <a:pt x="7685" y="783"/>
                    <a:pt x="7576" y="0"/>
                  </a:cubicBezTo>
                  <a:close/>
                </a:path>
              </a:pathLst>
            </a:custGeom>
            <a:solidFill>
              <a:srgbClr val="0A0A0A">
                <a:alpha val="24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7"/>
            <p:cNvSpPr/>
            <p:nvPr/>
          </p:nvSpPr>
          <p:spPr>
            <a:xfrm>
              <a:off x="3822275" y="1756775"/>
              <a:ext cx="176175" cy="31975"/>
            </a:xfrm>
            <a:custGeom>
              <a:avLst/>
              <a:gdLst/>
              <a:ahLst/>
              <a:cxnLst/>
              <a:rect l="l" t="t" r="r" b="b"/>
              <a:pathLst>
                <a:path w="7047" h="1279" extrusionOk="0">
                  <a:moveTo>
                    <a:pt x="1" y="0"/>
                  </a:moveTo>
                  <a:cubicBezTo>
                    <a:pt x="47" y="811"/>
                    <a:pt x="74" y="1278"/>
                    <a:pt x="74" y="1278"/>
                  </a:cubicBezTo>
                  <a:lnTo>
                    <a:pt x="7046" y="1278"/>
                  </a:lnTo>
                  <a:lnTo>
                    <a:pt x="6956" y="0"/>
                  </a:lnTo>
                  <a:close/>
                </a:path>
              </a:pathLst>
            </a:custGeom>
            <a:solidFill>
              <a:srgbClr val="0A0A0A">
                <a:alpha val="24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7"/>
            <p:cNvSpPr/>
            <p:nvPr/>
          </p:nvSpPr>
          <p:spPr>
            <a:xfrm>
              <a:off x="3726375" y="730225"/>
              <a:ext cx="30725" cy="48675"/>
            </a:xfrm>
            <a:custGeom>
              <a:avLst/>
              <a:gdLst/>
              <a:ahLst/>
              <a:cxnLst/>
              <a:rect l="l" t="t" r="r" b="b"/>
              <a:pathLst>
                <a:path w="1229" h="1947" extrusionOk="0">
                  <a:moveTo>
                    <a:pt x="1228" y="1"/>
                  </a:moveTo>
                  <a:cubicBezTo>
                    <a:pt x="493" y="777"/>
                    <a:pt x="1" y="1312"/>
                    <a:pt x="1" y="1312"/>
                  </a:cubicBezTo>
                  <a:lnTo>
                    <a:pt x="535" y="1834"/>
                  </a:lnTo>
                  <a:cubicBezTo>
                    <a:pt x="615" y="1912"/>
                    <a:pt x="711" y="1946"/>
                    <a:pt x="805" y="1946"/>
                  </a:cubicBezTo>
                  <a:cubicBezTo>
                    <a:pt x="1013" y="1946"/>
                    <a:pt x="1211" y="1778"/>
                    <a:pt x="1198" y="1533"/>
                  </a:cubicBezTo>
                  <a:cubicBezTo>
                    <a:pt x="1172" y="1062"/>
                    <a:pt x="1167" y="500"/>
                    <a:pt x="1228" y="1"/>
                  </a:cubicBezTo>
                  <a:close/>
                </a:path>
              </a:pathLst>
            </a:custGeom>
            <a:solidFill>
              <a:srgbClr val="B8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7"/>
            <p:cNvSpPr/>
            <p:nvPr/>
          </p:nvSpPr>
          <p:spPr>
            <a:xfrm>
              <a:off x="3926575" y="417050"/>
              <a:ext cx="122150" cy="217350"/>
            </a:xfrm>
            <a:custGeom>
              <a:avLst/>
              <a:gdLst/>
              <a:ahLst/>
              <a:cxnLst/>
              <a:rect l="l" t="t" r="r" b="b"/>
              <a:pathLst>
                <a:path w="4886" h="8694" extrusionOk="0">
                  <a:moveTo>
                    <a:pt x="3024" y="1"/>
                  </a:moveTo>
                  <a:lnTo>
                    <a:pt x="3024" y="1"/>
                  </a:lnTo>
                  <a:cubicBezTo>
                    <a:pt x="2455" y="402"/>
                    <a:pt x="1830" y="582"/>
                    <a:pt x="1428" y="662"/>
                  </a:cubicBezTo>
                  <a:cubicBezTo>
                    <a:pt x="1186" y="710"/>
                    <a:pt x="1009" y="916"/>
                    <a:pt x="1003" y="1163"/>
                  </a:cubicBezTo>
                  <a:cubicBezTo>
                    <a:pt x="992" y="1589"/>
                    <a:pt x="953" y="2240"/>
                    <a:pt x="823" y="2731"/>
                  </a:cubicBezTo>
                  <a:cubicBezTo>
                    <a:pt x="644" y="3409"/>
                    <a:pt x="338" y="4538"/>
                    <a:pt x="1226" y="4538"/>
                  </a:cubicBezTo>
                  <a:cubicBezTo>
                    <a:pt x="1380" y="4538"/>
                    <a:pt x="1568" y="4504"/>
                    <a:pt x="1799" y="4429"/>
                  </a:cubicBezTo>
                  <a:lnTo>
                    <a:pt x="1799" y="4429"/>
                  </a:lnTo>
                  <a:lnTo>
                    <a:pt x="1542" y="6059"/>
                  </a:lnTo>
                  <a:lnTo>
                    <a:pt x="704" y="6365"/>
                  </a:lnTo>
                  <a:cubicBezTo>
                    <a:pt x="704" y="6365"/>
                    <a:pt x="1" y="8693"/>
                    <a:pt x="1608" y="8693"/>
                  </a:cubicBezTo>
                  <a:cubicBezTo>
                    <a:pt x="3215" y="8693"/>
                    <a:pt x="4603" y="6766"/>
                    <a:pt x="4886" y="6247"/>
                  </a:cubicBezTo>
                  <a:lnTo>
                    <a:pt x="4304" y="5969"/>
                  </a:lnTo>
                  <a:cubicBezTo>
                    <a:pt x="4120" y="5881"/>
                    <a:pt x="3999" y="5698"/>
                    <a:pt x="3992" y="5494"/>
                  </a:cubicBezTo>
                  <a:lnTo>
                    <a:pt x="3900" y="2849"/>
                  </a:lnTo>
                  <a:lnTo>
                    <a:pt x="3882" y="1928"/>
                  </a:lnTo>
                  <a:cubicBezTo>
                    <a:pt x="3882" y="1928"/>
                    <a:pt x="2987" y="1224"/>
                    <a:pt x="3024" y="1"/>
                  </a:cubicBezTo>
                  <a:close/>
                </a:path>
              </a:pathLst>
            </a:custGeom>
            <a:solidFill>
              <a:srgbClr val="E58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7"/>
            <p:cNvSpPr/>
            <p:nvPr/>
          </p:nvSpPr>
          <p:spPr>
            <a:xfrm>
              <a:off x="3966150" y="512275"/>
              <a:ext cx="37200" cy="49725"/>
            </a:xfrm>
            <a:custGeom>
              <a:avLst/>
              <a:gdLst/>
              <a:ahLst/>
              <a:cxnLst/>
              <a:rect l="l" t="t" r="r" b="b"/>
              <a:pathLst>
                <a:path w="1488" h="1989" extrusionOk="0">
                  <a:moveTo>
                    <a:pt x="1361" y="0"/>
                  </a:moveTo>
                  <a:cubicBezTo>
                    <a:pt x="1337" y="0"/>
                    <a:pt x="1312" y="8"/>
                    <a:pt x="1289" y="27"/>
                  </a:cubicBezTo>
                  <a:cubicBezTo>
                    <a:pt x="956" y="296"/>
                    <a:pt x="556" y="524"/>
                    <a:pt x="216" y="620"/>
                  </a:cubicBezTo>
                  <a:lnTo>
                    <a:pt x="0" y="1988"/>
                  </a:lnTo>
                  <a:cubicBezTo>
                    <a:pt x="969" y="1715"/>
                    <a:pt x="1340" y="674"/>
                    <a:pt x="1469" y="137"/>
                  </a:cubicBezTo>
                  <a:cubicBezTo>
                    <a:pt x="1488" y="60"/>
                    <a:pt x="1428" y="0"/>
                    <a:pt x="1361" y="0"/>
                  </a:cubicBezTo>
                  <a:close/>
                </a:path>
              </a:pathLst>
            </a:custGeom>
            <a:solidFill>
              <a:srgbClr val="B8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7"/>
            <p:cNvSpPr/>
            <p:nvPr/>
          </p:nvSpPr>
          <p:spPr>
            <a:xfrm>
              <a:off x="3981450" y="449950"/>
              <a:ext cx="54050" cy="37550"/>
            </a:xfrm>
            <a:custGeom>
              <a:avLst/>
              <a:gdLst/>
              <a:ahLst/>
              <a:cxnLst/>
              <a:rect l="l" t="t" r="r" b="b"/>
              <a:pathLst>
                <a:path w="2162" h="1502" extrusionOk="0">
                  <a:moveTo>
                    <a:pt x="458" y="0"/>
                  </a:moveTo>
                  <a:lnTo>
                    <a:pt x="0" y="1502"/>
                  </a:lnTo>
                  <a:lnTo>
                    <a:pt x="715" y="1502"/>
                  </a:lnTo>
                  <a:cubicBezTo>
                    <a:pt x="954" y="1502"/>
                    <a:pt x="1162" y="1341"/>
                    <a:pt x="1222" y="1110"/>
                  </a:cubicBezTo>
                  <a:lnTo>
                    <a:pt x="1241" y="1037"/>
                  </a:lnTo>
                  <a:cubicBezTo>
                    <a:pt x="1281" y="884"/>
                    <a:pt x="1421" y="776"/>
                    <a:pt x="1580" y="776"/>
                  </a:cubicBezTo>
                  <a:lnTo>
                    <a:pt x="1750" y="776"/>
                  </a:lnTo>
                  <a:cubicBezTo>
                    <a:pt x="1978" y="776"/>
                    <a:pt x="2162" y="592"/>
                    <a:pt x="2162" y="365"/>
                  </a:cubicBezTo>
                  <a:cubicBezTo>
                    <a:pt x="2162" y="163"/>
                    <a:pt x="1998" y="0"/>
                    <a:pt x="17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7"/>
            <p:cNvSpPr/>
            <p:nvPr/>
          </p:nvSpPr>
          <p:spPr>
            <a:xfrm>
              <a:off x="4019275" y="449075"/>
              <a:ext cx="21175" cy="35625"/>
            </a:xfrm>
            <a:custGeom>
              <a:avLst/>
              <a:gdLst/>
              <a:ahLst/>
              <a:cxnLst/>
              <a:rect l="l" t="t" r="r" b="b"/>
              <a:pathLst>
                <a:path w="847" h="1425" extrusionOk="0">
                  <a:moveTo>
                    <a:pt x="423" y="0"/>
                  </a:moveTo>
                  <a:cubicBezTo>
                    <a:pt x="190" y="0"/>
                    <a:pt x="0" y="320"/>
                    <a:pt x="0" y="712"/>
                  </a:cubicBezTo>
                  <a:cubicBezTo>
                    <a:pt x="0" y="1106"/>
                    <a:pt x="190" y="1424"/>
                    <a:pt x="423" y="1424"/>
                  </a:cubicBezTo>
                  <a:lnTo>
                    <a:pt x="719" y="1424"/>
                  </a:lnTo>
                  <a:lnTo>
                    <a:pt x="719" y="1221"/>
                  </a:lnTo>
                  <a:cubicBezTo>
                    <a:pt x="797" y="1092"/>
                    <a:pt x="847" y="912"/>
                    <a:pt x="847" y="712"/>
                  </a:cubicBezTo>
                  <a:cubicBezTo>
                    <a:pt x="847" y="513"/>
                    <a:pt x="797" y="334"/>
                    <a:pt x="719" y="205"/>
                  </a:cubicBezTo>
                  <a:lnTo>
                    <a:pt x="7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7"/>
            <p:cNvSpPr/>
            <p:nvPr/>
          </p:nvSpPr>
          <p:spPr>
            <a:xfrm>
              <a:off x="4025000" y="437225"/>
              <a:ext cx="15450" cy="13850"/>
            </a:xfrm>
            <a:custGeom>
              <a:avLst/>
              <a:gdLst/>
              <a:ahLst/>
              <a:cxnLst/>
              <a:rect l="l" t="t" r="r" b="b"/>
              <a:pathLst>
                <a:path w="618" h="554" extrusionOk="0">
                  <a:moveTo>
                    <a:pt x="1" y="0"/>
                  </a:moveTo>
                  <a:lnTo>
                    <a:pt x="1" y="554"/>
                  </a:lnTo>
                  <a:lnTo>
                    <a:pt x="618" y="554"/>
                  </a:lnTo>
                  <a:lnTo>
                    <a:pt x="4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7"/>
            <p:cNvSpPr/>
            <p:nvPr/>
          </p:nvSpPr>
          <p:spPr>
            <a:xfrm>
              <a:off x="3975200" y="383900"/>
              <a:ext cx="60275" cy="53350"/>
            </a:xfrm>
            <a:custGeom>
              <a:avLst/>
              <a:gdLst/>
              <a:ahLst/>
              <a:cxnLst/>
              <a:rect l="l" t="t" r="r" b="b"/>
              <a:pathLst>
                <a:path w="2411" h="2134" extrusionOk="0">
                  <a:moveTo>
                    <a:pt x="806" y="1"/>
                  </a:moveTo>
                  <a:cubicBezTo>
                    <a:pt x="780" y="1"/>
                    <a:pt x="754" y="3"/>
                    <a:pt x="728" y="9"/>
                  </a:cubicBezTo>
                  <a:lnTo>
                    <a:pt x="0" y="161"/>
                  </a:lnTo>
                  <a:cubicBezTo>
                    <a:pt x="1468" y="313"/>
                    <a:pt x="1993" y="1604"/>
                    <a:pt x="1993" y="2133"/>
                  </a:cubicBezTo>
                  <a:lnTo>
                    <a:pt x="2411" y="2133"/>
                  </a:lnTo>
                  <a:cubicBezTo>
                    <a:pt x="2411" y="797"/>
                    <a:pt x="1316" y="194"/>
                    <a:pt x="955" y="32"/>
                  </a:cubicBezTo>
                  <a:cubicBezTo>
                    <a:pt x="908" y="11"/>
                    <a:pt x="857" y="1"/>
                    <a:pt x="8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7"/>
            <p:cNvSpPr/>
            <p:nvPr/>
          </p:nvSpPr>
          <p:spPr>
            <a:xfrm>
              <a:off x="3926000" y="449950"/>
              <a:ext cx="78800" cy="37550"/>
            </a:xfrm>
            <a:custGeom>
              <a:avLst/>
              <a:gdLst/>
              <a:ahLst/>
              <a:cxnLst/>
              <a:rect l="l" t="t" r="r" b="b"/>
              <a:pathLst>
                <a:path w="3152" h="1502" extrusionOk="0">
                  <a:moveTo>
                    <a:pt x="835" y="0"/>
                  </a:moveTo>
                  <a:cubicBezTo>
                    <a:pt x="542" y="0"/>
                    <a:pt x="284" y="197"/>
                    <a:pt x="207" y="480"/>
                  </a:cubicBezTo>
                  <a:lnTo>
                    <a:pt x="73" y="974"/>
                  </a:lnTo>
                  <a:cubicBezTo>
                    <a:pt x="0" y="1239"/>
                    <a:pt x="201" y="1502"/>
                    <a:pt x="476" y="1502"/>
                  </a:cubicBezTo>
                  <a:lnTo>
                    <a:pt x="2318" y="1502"/>
                  </a:lnTo>
                  <a:cubicBezTo>
                    <a:pt x="2611" y="1502"/>
                    <a:pt x="2868" y="1305"/>
                    <a:pt x="2945" y="1021"/>
                  </a:cubicBezTo>
                  <a:lnTo>
                    <a:pt x="3079" y="528"/>
                  </a:lnTo>
                  <a:cubicBezTo>
                    <a:pt x="3151" y="262"/>
                    <a:pt x="2951" y="0"/>
                    <a:pt x="26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7"/>
            <p:cNvSpPr/>
            <p:nvPr/>
          </p:nvSpPr>
          <p:spPr>
            <a:xfrm>
              <a:off x="3944175" y="465050"/>
              <a:ext cx="35775" cy="3675"/>
            </a:xfrm>
            <a:custGeom>
              <a:avLst/>
              <a:gdLst/>
              <a:ahLst/>
              <a:cxnLst/>
              <a:rect l="l" t="t" r="r" b="b"/>
              <a:pathLst>
                <a:path w="1431" h="147" fill="none" extrusionOk="0">
                  <a:moveTo>
                    <a:pt x="1358" y="146"/>
                  </a:moveTo>
                  <a:lnTo>
                    <a:pt x="73" y="146"/>
                  </a:lnTo>
                  <a:cubicBezTo>
                    <a:pt x="33" y="146"/>
                    <a:pt x="0" y="114"/>
                    <a:pt x="0" y="73"/>
                  </a:cubicBezTo>
                  <a:lnTo>
                    <a:pt x="0" y="73"/>
                  </a:lnTo>
                  <a:cubicBezTo>
                    <a:pt x="0" y="33"/>
                    <a:pt x="33" y="0"/>
                    <a:pt x="73" y="0"/>
                  </a:cubicBezTo>
                  <a:lnTo>
                    <a:pt x="1358" y="0"/>
                  </a:lnTo>
                  <a:cubicBezTo>
                    <a:pt x="1398" y="0"/>
                    <a:pt x="1431" y="33"/>
                    <a:pt x="1431" y="73"/>
                  </a:cubicBezTo>
                  <a:lnTo>
                    <a:pt x="1431" y="73"/>
                  </a:lnTo>
                  <a:cubicBezTo>
                    <a:pt x="1431" y="114"/>
                    <a:pt x="1398" y="146"/>
                    <a:pt x="1358" y="146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miter lim="105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7"/>
            <p:cNvSpPr/>
            <p:nvPr/>
          </p:nvSpPr>
          <p:spPr>
            <a:xfrm>
              <a:off x="4026650" y="449075"/>
              <a:ext cx="21175" cy="35625"/>
            </a:xfrm>
            <a:custGeom>
              <a:avLst/>
              <a:gdLst/>
              <a:ahLst/>
              <a:cxnLst/>
              <a:rect l="l" t="t" r="r" b="b"/>
              <a:pathLst>
                <a:path w="847" h="1425" extrusionOk="0">
                  <a:moveTo>
                    <a:pt x="424" y="0"/>
                  </a:moveTo>
                  <a:cubicBezTo>
                    <a:pt x="190" y="0"/>
                    <a:pt x="0" y="319"/>
                    <a:pt x="0" y="712"/>
                  </a:cubicBezTo>
                  <a:cubicBezTo>
                    <a:pt x="0" y="1106"/>
                    <a:pt x="190" y="1424"/>
                    <a:pt x="424" y="1424"/>
                  </a:cubicBezTo>
                  <a:cubicBezTo>
                    <a:pt x="657" y="1424"/>
                    <a:pt x="847" y="1106"/>
                    <a:pt x="847" y="712"/>
                  </a:cubicBezTo>
                  <a:cubicBezTo>
                    <a:pt x="847" y="319"/>
                    <a:pt x="657" y="0"/>
                    <a:pt x="4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86" name="Google Shape;786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9792">
            <a:off x="-601300" y="3097069"/>
            <a:ext cx="4955347" cy="327371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7" name="Google Shape;787;p47"/>
          <p:cNvGrpSpPr/>
          <p:nvPr/>
        </p:nvGrpSpPr>
        <p:grpSpPr>
          <a:xfrm>
            <a:off x="5518090" y="3543161"/>
            <a:ext cx="768853" cy="681171"/>
            <a:chOff x="1399025" y="2076850"/>
            <a:chExt cx="943725" cy="836100"/>
          </a:xfrm>
        </p:grpSpPr>
        <p:sp>
          <p:nvSpPr>
            <p:cNvPr id="788" name="Google Shape;788;p47"/>
            <p:cNvSpPr/>
            <p:nvPr/>
          </p:nvSpPr>
          <p:spPr>
            <a:xfrm>
              <a:off x="1415050" y="2076850"/>
              <a:ext cx="927700" cy="836100"/>
            </a:xfrm>
            <a:custGeom>
              <a:avLst/>
              <a:gdLst/>
              <a:ahLst/>
              <a:cxnLst/>
              <a:rect l="l" t="t" r="r" b="b"/>
              <a:pathLst>
                <a:path w="37108" h="33444" extrusionOk="0">
                  <a:moveTo>
                    <a:pt x="10840" y="1"/>
                  </a:moveTo>
                  <a:cubicBezTo>
                    <a:pt x="10782" y="1"/>
                    <a:pt x="10723" y="7"/>
                    <a:pt x="10665" y="20"/>
                  </a:cubicBezTo>
                  <a:lnTo>
                    <a:pt x="9858" y="200"/>
                  </a:lnTo>
                  <a:lnTo>
                    <a:pt x="9929" y="1064"/>
                  </a:lnTo>
                  <a:lnTo>
                    <a:pt x="0" y="17920"/>
                  </a:lnTo>
                  <a:lnTo>
                    <a:pt x="9635" y="23529"/>
                  </a:lnTo>
                  <a:lnTo>
                    <a:pt x="10511" y="29352"/>
                  </a:lnTo>
                  <a:lnTo>
                    <a:pt x="10787" y="30590"/>
                  </a:lnTo>
                  <a:lnTo>
                    <a:pt x="11502" y="30590"/>
                  </a:lnTo>
                  <a:cubicBezTo>
                    <a:pt x="11603" y="30590"/>
                    <a:pt x="11702" y="30571"/>
                    <a:pt x="11796" y="30535"/>
                  </a:cubicBezTo>
                  <a:lnTo>
                    <a:pt x="17685" y="28214"/>
                  </a:lnTo>
                  <a:lnTo>
                    <a:pt x="25990" y="33444"/>
                  </a:lnTo>
                  <a:lnTo>
                    <a:pt x="26843" y="33294"/>
                  </a:lnTo>
                  <a:cubicBezTo>
                    <a:pt x="27076" y="33253"/>
                    <a:pt x="27280" y="33112"/>
                    <a:pt x="27399" y="32907"/>
                  </a:cubicBezTo>
                  <a:lnTo>
                    <a:pt x="36887" y="16622"/>
                  </a:lnTo>
                  <a:cubicBezTo>
                    <a:pt x="37108" y="16244"/>
                    <a:pt x="36985" y="15758"/>
                    <a:pt x="36610" y="15531"/>
                  </a:cubicBezTo>
                  <a:lnTo>
                    <a:pt x="11257" y="117"/>
                  </a:lnTo>
                  <a:cubicBezTo>
                    <a:pt x="11131" y="40"/>
                    <a:pt x="10986" y="1"/>
                    <a:pt x="108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7"/>
            <p:cNvSpPr/>
            <p:nvPr/>
          </p:nvSpPr>
          <p:spPr>
            <a:xfrm>
              <a:off x="1399025" y="2080575"/>
              <a:ext cx="921075" cy="832375"/>
            </a:xfrm>
            <a:custGeom>
              <a:avLst/>
              <a:gdLst/>
              <a:ahLst/>
              <a:cxnLst/>
              <a:rect l="l" t="t" r="r" b="b"/>
              <a:pathLst>
                <a:path w="36843" h="33295" extrusionOk="0">
                  <a:moveTo>
                    <a:pt x="10808" y="1"/>
                  </a:moveTo>
                  <a:cubicBezTo>
                    <a:pt x="10469" y="1"/>
                    <a:pt x="10139" y="175"/>
                    <a:pt x="9955" y="488"/>
                  </a:cubicBezTo>
                  <a:lnTo>
                    <a:pt x="278" y="16915"/>
                  </a:lnTo>
                  <a:cubicBezTo>
                    <a:pt x="0" y="17387"/>
                    <a:pt x="158" y="17996"/>
                    <a:pt x="632" y="18271"/>
                  </a:cubicBezTo>
                  <a:lnTo>
                    <a:pt x="8998" y="23142"/>
                  </a:lnTo>
                  <a:cubicBezTo>
                    <a:pt x="9257" y="23293"/>
                    <a:pt x="9433" y="23553"/>
                    <a:pt x="9478" y="23849"/>
                  </a:cubicBezTo>
                  <a:lnTo>
                    <a:pt x="10344" y="29602"/>
                  </a:lnTo>
                  <a:cubicBezTo>
                    <a:pt x="10419" y="30103"/>
                    <a:pt x="10850" y="30445"/>
                    <a:pt x="11321" y="30445"/>
                  </a:cubicBezTo>
                  <a:cubicBezTo>
                    <a:pt x="11443" y="30445"/>
                    <a:pt x="11567" y="30422"/>
                    <a:pt x="11689" y="30373"/>
                  </a:cubicBezTo>
                  <a:lnTo>
                    <a:pt x="17001" y="28250"/>
                  </a:lnTo>
                  <a:cubicBezTo>
                    <a:pt x="17119" y="28202"/>
                    <a:pt x="17243" y="28179"/>
                    <a:pt x="17367" y="28179"/>
                  </a:cubicBezTo>
                  <a:cubicBezTo>
                    <a:pt x="17546" y="28179"/>
                    <a:pt x="17724" y="28227"/>
                    <a:pt x="17881" y="28322"/>
                  </a:cubicBezTo>
                  <a:lnTo>
                    <a:pt x="25834" y="33151"/>
                  </a:lnTo>
                  <a:cubicBezTo>
                    <a:pt x="25995" y="33249"/>
                    <a:pt x="26172" y="33295"/>
                    <a:pt x="26347" y="33295"/>
                  </a:cubicBezTo>
                  <a:cubicBezTo>
                    <a:pt x="26687" y="33295"/>
                    <a:pt x="27020" y="33119"/>
                    <a:pt x="27203" y="32802"/>
                  </a:cubicBezTo>
                  <a:lnTo>
                    <a:pt x="36572" y="16630"/>
                  </a:lnTo>
                  <a:cubicBezTo>
                    <a:pt x="36842" y="16163"/>
                    <a:pt x="36690" y="15568"/>
                    <a:pt x="36231" y="15288"/>
                  </a:cubicBezTo>
                  <a:lnTo>
                    <a:pt x="11321" y="145"/>
                  </a:lnTo>
                  <a:cubicBezTo>
                    <a:pt x="11160" y="47"/>
                    <a:pt x="10983" y="1"/>
                    <a:pt x="10808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0" name="Google Shape;790;p47"/>
          <p:cNvGrpSpPr/>
          <p:nvPr/>
        </p:nvGrpSpPr>
        <p:grpSpPr>
          <a:xfrm rot="-858210">
            <a:off x="5247280" y="3778720"/>
            <a:ext cx="466102" cy="394278"/>
            <a:chOff x="1477075" y="1122475"/>
            <a:chExt cx="237775" cy="201125"/>
          </a:xfrm>
        </p:grpSpPr>
        <p:sp>
          <p:nvSpPr>
            <p:cNvPr id="791" name="Google Shape;791;p47"/>
            <p:cNvSpPr/>
            <p:nvPr/>
          </p:nvSpPr>
          <p:spPr>
            <a:xfrm>
              <a:off x="1513700" y="1122475"/>
              <a:ext cx="201150" cy="201125"/>
            </a:xfrm>
            <a:custGeom>
              <a:avLst/>
              <a:gdLst/>
              <a:ahLst/>
              <a:cxnLst/>
              <a:rect l="l" t="t" r="r" b="b"/>
              <a:pathLst>
                <a:path w="8046" h="8045" extrusionOk="0">
                  <a:moveTo>
                    <a:pt x="1560" y="0"/>
                  </a:moveTo>
                  <a:cubicBezTo>
                    <a:pt x="699" y="0"/>
                    <a:pt x="1" y="700"/>
                    <a:pt x="1" y="1561"/>
                  </a:cubicBezTo>
                  <a:lnTo>
                    <a:pt x="1" y="6485"/>
                  </a:lnTo>
                  <a:cubicBezTo>
                    <a:pt x="1" y="7347"/>
                    <a:pt x="699" y="8045"/>
                    <a:pt x="1560" y="8045"/>
                  </a:cubicBezTo>
                  <a:lnTo>
                    <a:pt x="6485" y="8045"/>
                  </a:lnTo>
                  <a:cubicBezTo>
                    <a:pt x="7347" y="8045"/>
                    <a:pt x="8045" y="7347"/>
                    <a:pt x="8045" y="6485"/>
                  </a:cubicBezTo>
                  <a:lnTo>
                    <a:pt x="8045" y="1561"/>
                  </a:lnTo>
                  <a:cubicBezTo>
                    <a:pt x="8045" y="700"/>
                    <a:pt x="7347" y="0"/>
                    <a:pt x="64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7"/>
            <p:cNvSpPr/>
            <p:nvPr/>
          </p:nvSpPr>
          <p:spPr>
            <a:xfrm>
              <a:off x="1477075" y="1122475"/>
              <a:ext cx="201100" cy="201125"/>
            </a:xfrm>
            <a:custGeom>
              <a:avLst/>
              <a:gdLst/>
              <a:ahLst/>
              <a:cxnLst/>
              <a:rect l="l" t="t" r="r" b="b"/>
              <a:pathLst>
                <a:path w="8044" h="8045" extrusionOk="0">
                  <a:moveTo>
                    <a:pt x="134" y="0"/>
                  </a:moveTo>
                  <a:cubicBezTo>
                    <a:pt x="59" y="0"/>
                    <a:pt x="0" y="60"/>
                    <a:pt x="0" y="133"/>
                  </a:cubicBezTo>
                  <a:lnTo>
                    <a:pt x="0" y="7912"/>
                  </a:lnTo>
                  <a:cubicBezTo>
                    <a:pt x="0" y="7986"/>
                    <a:pt x="59" y="8045"/>
                    <a:pt x="134" y="8045"/>
                  </a:cubicBezTo>
                  <a:lnTo>
                    <a:pt x="7911" y="8045"/>
                  </a:lnTo>
                  <a:cubicBezTo>
                    <a:pt x="7985" y="8045"/>
                    <a:pt x="8044" y="7986"/>
                    <a:pt x="8044" y="7912"/>
                  </a:cubicBezTo>
                  <a:lnTo>
                    <a:pt x="8044" y="133"/>
                  </a:lnTo>
                  <a:cubicBezTo>
                    <a:pt x="8044" y="60"/>
                    <a:pt x="7985" y="0"/>
                    <a:pt x="7911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7"/>
            <p:cNvSpPr/>
            <p:nvPr/>
          </p:nvSpPr>
          <p:spPr>
            <a:xfrm>
              <a:off x="1553450" y="1147650"/>
              <a:ext cx="48350" cy="48350"/>
            </a:xfrm>
            <a:custGeom>
              <a:avLst/>
              <a:gdLst/>
              <a:ahLst/>
              <a:cxnLst/>
              <a:rect l="l" t="t" r="r" b="b"/>
              <a:pathLst>
                <a:path w="1934" h="1934" extrusionOk="0">
                  <a:moveTo>
                    <a:pt x="967" y="0"/>
                  </a:moveTo>
                  <a:cubicBezTo>
                    <a:pt x="434" y="0"/>
                    <a:pt x="1" y="433"/>
                    <a:pt x="1" y="968"/>
                  </a:cubicBezTo>
                  <a:cubicBezTo>
                    <a:pt x="1" y="1501"/>
                    <a:pt x="434" y="1934"/>
                    <a:pt x="967" y="1934"/>
                  </a:cubicBezTo>
                  <a:cubicBezTo>
                    <a:pt x="1500" y="1934"/>
                    <a:pt x="1933" y="1501"/>
                    <a:pt x="1933" y="968"/>
                  </a:cubicBezTo>
                  <a:cubicBezTo>
                    <a:pt x="1933" y="433"/>
                    <a:pt x="1501" y="0"/>
                    <a:pt x="9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7"/>
            <p:cNvSpPr/>
            <p:nvPr/>
          </p:nvSpPr>
          <p:spPr>
            <a:xfrm>
              <a:off x="1527250" y="1203250"/>
              <a:ext cx="100750" cy="91900"/>
            </a:xfrm>
            <a:custGeom>
              <a:avLst/>
              <a:gdLst/>
              <a:ahLst/>
              <a:cxnLst/>
              <a:rect l="l" t="t" r="r" b="b"/>
              <a:pathLst>
                <a:path w="4030" h="3676" extrusionOk="0">
                  <a:moveTo>
                    <a:pt x="2015" y="1"/>
                  </a:moveTo>
                  <a:cubicBezTo>
                    <a:pt x="902" y="1"/>
                    <a:pt x="0" y="903"/>
                    <a:pt x="0" y="2015"/>
                  </a:cubicBezTo>
                  <a:lnTo>
                    <a:pt x="0" y="3443"/>
                  </a:lnTo>
                  <a:cubicBezTo>
                    <a:pt x="0" y="3572"/>
                    <a:pt x="104" y="3675"/>
                    <a:pt x="233" y="3675"/>
                  </a:cubicBezTo>
                  <a:lnTo>
                    <a:pt x="3796" y="3675"/>
                  </a:lnTo>
                  <a:cubicBezTo>
                    <a:pt x="3925" y="3675"/>
                    <a:pt x="4030" y="3572"/>
                    <a:pt x="4030" y="3443"/>
                  </a:cubicBezTo>
                  <a:lnTo>
                    <a:pt x="4030" y="2015"/>
                  </a:lnTo>
                  <a:cubicBezTo>
                    <a:pt x="4030" y="903"/>
                    <a:pt x="3128" y="1"/>
                    <a:pt x="20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5" name="Google Shape;795;p47"/>
          <p:cNvGrpSpPr/>
          <p:nvPr/>
        </p:nvGrpSpPr>
        <p:grpSpPr>
          <a:xfrm>
            <a:off x="608250" y="4339150"/>
            <a:ext cx="698050" cy="652750"/>
            <a:chOff x="3385225" y="1725400"/>
            <a:chExt cx="698050" cy="652750"/>
          </a:xfrm>
        </p:grpSpPr>
        <p:sp>
          <p:nvSpPr>
            <p:cNvPr id="796" name="Google Shape;796;p47"/>
            <p:cNvSpPr/>
            <p:nvPr/>
          </p:nvSpPr>
          <p:spPr>
            <a:xfrm>
              <a:off x="3385225" y="1986375"/>
              <a:ext cx="514600" cy="391775"/>
            </a:xfrm>
            <a:custGeom>
              <a:avLst/>
              <a:gdLst/>
              <a:ahLst/>
              <a:cxnLst/>
              <a:rect l="l" t="t" r="r" b="b"/>
              <a:pathLst>
                <a:path w="20584" h="15671" extrusionOk="0">
                  <a:moveTo>
                    <a:pt x="2420" y="0"/>
                  </a:moveTo>
                  <a:lnTo>
                    <a:pt x="375" y="1304"/>
                  </a:lnTo>
                  <a:cubicBezTo>
                    <a:pt x="90" y="1486"/>
                    <a:pt x="1" y="1862"/>
                    <a:pt x="175" y="2153"/>
                  </a:cubicBezTo>
                  <a:lnTo>
                    <a:pt x="8078" y="15366"/>
                  </a:lnTo>
                  <a:cubicBezTo>
                    <a:pt x="8193" y="15558"/>
                    <a:pt x="8399" y="15671"/>
                    <a:pt x="8616" y="15671"/>
                  </a:cubicBezTo>
                  <a:cubicBezTo>
                    <a:pt x="8660" y="15671"/>
                    <a:pt x="8705" y="15666"/>
                    <a:pt x="8750" y="15656"/>
                  </a:cubicBezTo>
                  <a:lnTo>
                    <a:pt x="9796" y="15426"/>
                  </a:lnTo>
                  <a:lnTo>
                    <a:pt x="15151" y="11910"/>
                  </a:lnTo>
                  <a:lnTo>
                    <a:pt x="19211" y="13628"/>
                  </a:lnTo>
                  <a:cubicBezTo>
                    <a:pt x="19289" y="13661"/>
                    <a:pt x="19373" y="13678"/>
                    <a:pt x="19456" y="13678"/>
                  </a:cubicBezTo>
                  <a:cubicBezTo>
                    <a:pt x="19501" y="13678"/>
                    <a:pt x="19546" y="13673"/>
                    <a:pt x="19591" y="13664"/>
                  </a:cubicBezTo>
                  <a:lnTo>
                    <a:pt x="20583" y="13443"/>
                  </a:lnTo>
                  <a:lnTo>
                    <a:pt x="24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7"/>
            <p:cNvSpPr/>
            <p:nvPr/>
          </p:nvSpPr>
          <p:spPr>
            <a:xfrm>
              <a:off x="3406300" y="1725400"/>
              <a:ext cx="676975" cy="646000"/>
            </a:xfrm>
            <a:custGeom>
              <a:avLst/>
              <a:gdLst/>
              <a:ahLst/>
              <a:cxnLst/>
              <a:rect l="l" t="t" r="r" b="b"/>
              <a:pathLst>
                <a:path w="27079" h="25840" extrusionOk="0">
                  <a:moveTo>
                    <a:pt x="18522" y="1"/>
                  </a:moveTo>
                  <a:cubicBezTo>
                    <a:pt x="18367" y="1"/>
                    <a:pt x="18210" y="43"/>
                    <a:pt x="18068" y="131"/>
                  </a:cubicBezTo>
                  <a:lnTo>
                    <a:pt x="520" y="11099"/>
                  </a:lnTo>
                  <a:cubicBezTo>
                    <a:pt x="125" y="11345"/>
                    <a:pt x="0" y="11860"/>
                    <a:pt x="236" y="12261"/>
                  </a:cubicBezTo>
                  <a:lnTo>
                    <a:pt x="8000" y="25418"/>
                  </a:lnTo>
                  <a:cubicBezTo>
                    <a:pt x="8160" y="25689"/>
                    <a:pt x="8445" y="25839"/>
                    <a:pt x="8738" y="25839"/>
                  </a:cubicBezTo>
                  <a:cubicBezTo>
                    <a:pt x="8899" y="25839"/>
                    <a:pt x="9062" y="25793"/>
                    <a:pt x="9208" y="25698"/>
                  </a:cubicBezTo>
                  <a:lnTo>
                    <a:pt x="14594" y="22161"/>
                  </a:lnTo>
                  <a:cubicBezTo>
                    <a:pt x="14735" y="22068"/>
                    <a:pt x="14899" y="22021"/>
                    <a:pt x="15063" y="22021"/>
                  </a:cubicBezTo>
                  <a:cubicBezTo>
                    <a:pt x="15184" y="22021"/>
                    <a:pt x="15306" y="22047"/>
                    <a:pt x="15419" y="22099"/>
                  </a:cubicBezTo>
                  <a:lnTo>
                    <a:pt x="19191" y="23822"/>
                  </a:lnTo>
                  <a:cubicBezTo>
                    <a:pt x="19308" y="23875"/>
                    <a:pt x="19429" y="23900"/>
                    <a:pt x="19547" y="23900"/>
                  </a:cubicBezTo>
                  <a:cubicBezTo>
                    <a:pt x="19982" y="23900"/>
                    <a:pt x="20377" y="23563"/>
                    <a:pt x="20403" y="23089"/>
                  </a:cubicBezTo>
                  <a:lnTo>
                    <a:pt x="20640" y="18715"/>
                  </a:lnTo>
                  <a:cubicBezTo>
                    <a:pt x="20656" y="18437"/>
                    <a:pt x="20804" y="18184"/>
                    <a:pt x="21039" y="18037"/>
                  </a:cubicBezTo>
                  <a:lnTo>
                    <a:pt x="26563" y="14556"/>
                  </a:lnTo>
                  <a:cubicBezTo>
                    <a:pt x="26953" y="14311"/>
                    <a:pt x="27079" y="13799"/>
                    <a:pt x="26846" y="13400"/>
                  </a:cubicBezTo>
                  <a:lnTo>
                    <a:pt x="19262" y="425"/>
                  </a:lnTo>
                  <a:cubicBezTo>
                    <a:pt x="19102" y="152"/>
                    <a:pt x="18816" y="1"/>
                    <a:pt x="18522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45"/>
          <p:cNvSpPr txBox="1">
            <a:spLocks noGrp="1"/>
          </p:cNvSpPr>
          <p:nvPr>
            <p:ph type="subTitle" idx="1"/>
          </p:nvPr>
        </p:nvSpPr>
        <p:spPr>
          <a:xfrm rot="710">
            <a:off x="2391900" y="2494593"/>
            <a:ext cx="4359900" cy="178864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dirty="0"/>
              <a:t>Herhangi bir arama sonrasında o aramaya dair reklamların karşımıza çıkması</a:t>
            </a:r>
            <a:endParaRPr sz="1800" dirty="0"/>
          </a:p>
        </p:txBody>
      </p:sp>
      <p:sp>
        <p:nvSpPr>
          <p:cNvPr id="709" name="Google Shape;709;p45"/>
          <p:cNvSpPr/>
          <p:nvPr/>
        </p:nvSpPr>
        <p:spPr>
          <a:xfrm rot="-7081269">
            <a:off x="3603068" y="-568025"/>
            <a:ext cx="2373286" cy="1770916"/>
          </a:xfrm>
          <a:custGeom>
            <a:avLst/>
            <a:gdLst/>
            <a:ahLst/>
            <a:cxnLst/>
            <a:rect l="l" t="t" r="r" b="b"/>
            <a:pathLst>
              <a:path w="19438" h="14504" extrusionOk="0">
                <a:moveTo>
                  <a:pt x="1798" y="1"/>
                </a:moveTo>
                <a:cubicBezTo>
                  <a:pt x="987" y="1"/>
                  <a:pt x="61" y="33"/>
                  <a:pt x="61" y="33"/>
                </a:cubicBezTo>
                <a:cubicBezTo>
                  <a:pt x="61" y="33"/>
                  <a:pt x="1" y="312"/>
                  <a:pt x="378" y="349"/>
                </a:cubicBezTo>
                <a:cubicBezTo>
                  <a:pt x="755" y="385"/>
                  <a:pt x="1936" y="410"/>
                  <a:pt x="1936" y="410"/>
                </a:cubicBezTo>
                <a:cubicBezTo>
                  <a:pt x="1936" y="410"/>
                  <a:pt x="1631" y="1190"/>
                  <a:pt x="1583" y="1530"/>
                </a:cubicBezTo>
                <a:cubicBezTo>
                  <a:pt x="1539" y="1835"/>
                  <a:pt x="2041" y="2344"/>
                  <a:pt x="2862" y="2344"/>
                </a:cubicBezTo>
                <a:cubicBezTo>
                  <a:pt x="2959" y="2344"/>
                  <a:pt x="3060" y="2337"/>
                  <a:pt x="3166" y="2322"/>
                </a:cubicBezTo>
                <a:cubicBezTo>
                  <a:pt x="3166" y="2322"/>
                  <a:pt x="6343" y="8202"/>
                  <a:pt x="7220" y="9966"/>
                </a:cubicBezTo>
                <a:cubicBezTo>
                  <a:pt x="8096" y="11732"/>
                  <a:pt x="8901" y="13351"/>
                  <a:pt x="10653" y="14240"/>
                </a:cubicBezTo>
                <a:cubicBezTo>
                  <a:pt x="11016" y="14424"/>
                  <a:pt x="11380" y="14504"/>
                  <a:pt x="11738" y="14504"/>
                </a:cubicBezTo>
                <a:cubicBezTo>
                  <a:pt x="13113" y="14504"/>
                  <a:pt x="14413" y="13335"/>
                  <a:pt x="15291" y="12390"/>
                </a:cubicBezTo>
                <a:cubicBezTo>
                  <a:pt x="16399" y="11196"/>
                  <a:pt x="18286" y="9480"/>
                  <a:pt x="18286" y="9480"/>
                </a:cubicBezTo>
                <a:lnTo>
                  <a:pt x="19437" y="2589"/>
                </a:lnTo>
                <a:lnTo>
                  <a:pt x="19437" y="2589"/>
                </a:lnTo>
                <a:cubicBezTo>
                  <a:pt x="18140" y="3028"/>
                  <a:pt x="11931" y="9771"/>
                  <a:pt x="11931" y="9771"/>
                </a:cubicBezTo>
                <a:lnTo>
                  <a:pt x="4919" y="1895"/>
                </a:lnTo>
                <a:cubicBezTo>
                  <a:pt x="4919" y="1895"/>
                  <a:pt x="3458" y="106"/>
                  <a:pt x="2801" y="33"/>
                </a:cubicBezTo>
                <a:cubicBezTo>
                  <a:pt x="2582" y="9"/>
                  <a:pt x="2204" y="1"/>
                  <a:pt x="1798" y="1"/>
                </a:cubicBezTo>
                <a:close/>
              </a:path>
            </a:pathLst>
          </a:custGeom>
          <a:solidFill>
            <a:srgbClr val="E58D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0" name="Google Shape;710;p45"/>
          <p:cNvGrpSpPr/>
          <p:nvPr/>
        </p:nvGrpSpPr>
        <p:grpSpPr>
          <a:xfrm>
            <a:off x="6681009" y="1780914"/>
            <a:ext cx="1267086" cy="1372120"/>
            <a:chOff x="3330225" y="2727100"/>
            <a:chExt cx="1565850" cy="1695650"/>
          </a:xfrm>
        </p:grpSpPr>
        <p:sp>
          <p:nvSpPr>
            <p:cNvPr id="711" name="Google Shape;711;p45"/>
            <p:cNvSpPr/>
            <p:nvPr/>
          </p:nvSpPr>
          <p:spPr>
            <a:xfrm>
              <a:off x="3802300" y="2727100"/>
              <a:ext cx="1093775" cy="1695650"/>
            </a:xfrm>
            <a:custGeom>
              <a:avLst/>
              <a:gdLst/>
              <a:ahLst/>
              <a:cxnLst/>
              <a:rect l="l" t="t" r="r" b="b"/>
              <a:pathLst>
                <a:path w="43751" h="67826" extrusionOk="0">
                  <a:moveTo>
                    <a:pt x="4559" y="1"/>
                  </a:moveTo>
                  <a:cubicBezTo>
                    <a:pt x="4500" y="1"/>
                    <a:pt x="4442" y="3"/>
                    <a:pt x="4383" y="8"/>
                  </a:cubicBezTo>
                  <a:lnTo>
                    <a:pt x="1" y="367"/>
                  </a:lnTo>
                  <a:lnTo>
                    <a:pt x="37043" y="39288"/>
                  </a:lnTo>
                  <a:lnTo>
                    <a:pt x="16103" y="67826"/>
                  </a:lnTo>
                  <a:lnTo>
                    <a:pt x="20501" y="67540"/>
                  </a:lnTo>
                  <a:cubicBezTo>
                    <a:pt x="21117" y="67499"/>
                    <a:pt x="21686" y="67197"/>
                    <a:pt x="22066" y="66710"/>
                  </a:cubicBezTo>
                  <a:lnTo>
                    <a:pt x="43078" y="39695"/>
                  </a:lnTo>
                  <a:cubicBezTo>
                    <a:pt x="43750" y="38829"/>
                    <a:pt x="43669" y="37598"/>
                    <a:pt x="42888" y="36830"/>
                  </a:cubicBezTo>
                  <a:lnTo>
                    <a:pt x="6073" y="621"/>
                  </a:lnTo>
                  <a:cubicBezTo>
                    <a:pt x="5667" y="222"/>
                    <a:pt x="5123" y="1"/>
                    <a:pt x="45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45"/>
            <p:cNvSpPr/>
            <p:nvPr/>
          </p:nvSpPr>
          <p:spPr>
            <a:xfrm>
              <a:off x="3330225" y="2736275"/>
              <a:ext cx="1441600" cy="1686475"/>
            </a:xfrm>
            <a:custGeom>
              <a:avLst/>
              <a:gdLst/>
              <a:ahLst/>
              <a:cxnLst/>
              <a:rect l="l" t="t" r="r" b="b"/>
              <a:pathLst>
                <a:path w="57664" h="67459" extrusionOk="0">
                  <a:moveTo>
                    <a:pt x="18556" y="0"/>
                  </a:moveTo>
                  <a:cubicBezTo>
                    <a:pt x="17739" y="0"/>
                    <a:pt x="16929" y="407"/>
                    <a:pt x="16462" y="1180"/>
                  </a:cubicBezTo>
                  <a:lnTo>
                    <a:pt x="561" y="27532"/>
                  </a:lnTo>
                  <a:cubicBezTo>
                    <a:pt x="0" y="28461"/>
                    <a:pt x="120" y="29648"/>
                    <a:pt x="855" y="30446"/>
                  </a:cubicBezTo>
                  <a:lnTo>
                    <a:pt x="11200" y="41684"/>
                  </a:lnTo>
                  <a:cubicBezTo>
                    <a:pt x="11615" y="42135"/>
                    <a:pt x="11845" y="42726"/>
                    <a:pt x="11845" y="43338"/>
                  </a:cubicBezTo>
                  <a:lnTo>
                    <a:pt x="11845" y="53301"/>
                  </a:lnTo>
                  <a:cubicBezTo>
                    <a:pt x="11845" y="54676"/>
                    <a:pt x="12967" y="55744"/>
                    <a:pt x="14281" y="55744"/>
                  </a:cubicBezTo>
                  <a:cubicBezTo>
                    <a:pt x="14442" y="55744"/>
                    <a:pt x="14606" y="55728"/>
                    <a:pt x="14772" y="55694"/>
                  </a:cubicBezTo>
                  <a:lnTo>
                    <a:pt x="21041" y="54423"/>
                  </a:lnTo>
                  <a:cubicBezTo>
                    <a:pt x="21203" y="54390"/>
                    <a:pt x="21365" y="54374"/>
                    <a:pt x="21526" y="54374"/>
                  </a:cubicBezTo>
                  <a:cubicBezTo>
                    <a:pt x="22209" y="54374"/>
                    <a:pt x="22869" y="54660"/>
                    <a:pt x="23337" y="55177"/>
                  </a:cubicBezTo>
                  <a:lnTo>
                    <a:pt x="33726" y="66656"/>
                  </a:lnTo>
                  <a:cubicBezTo>
                    <a:pt x="34212" y="67193"/>
                    <a:pt x="34874" y="67458"/>
                    <a:pt x="35534" y="67458"/>
                  </a:cubicBezTo>
                  <a:cubicBezTo>
                    <a:pt x="36261" y="67458"/>
                    <a:pt x="36986" y="67137"/>
                    <a:pt x="37472" y="66504"/>
                  </a:cubicBezTo>
                  <a:lnTo>
                    <a:pt x="56924" y="41162"/>
                  </a:lnTo>
                  <a:cubicBezTo>
                    <a:pt x="57664" y="40197"/>
                    <a:pt x="57583" y="38837"/>
                    <a:pt x="56733" y="37968"/>
                  </a:cubicBezTo>
                  <a:lnTo>
                    <a:pt x="20298" y="734"/>
                  </a:lnTo>
                  <a:cubicBezTo>
                    <a:pt x="19813" y="239"/>
                    <a:pt x="19182" y="0"/>
                    <a:pt x="18556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3" name="Google Shape;713;p45"/>
          <p:cNvGrpSpPr/>
          <p:nvPr/>
        </p:nvGrpSpPr>
        <p:grpSpPr>
          <a:xfrm>
            <a:off x="2213404" y="1500448"/>
            <a:ext cx="438934" cy="410449"/>
            <a:chOff x="3385225" y="1725400"/>
            <a:chExt cx="698050" cy="652750"/>
          </a:xfrm>
        </p:grpSpPr>
        <p:sp>
          <p:nvSpPr>
            <p:cNvPr id="714" name="Google Shape;714;p45"/>
            <p:cNvSpPr/>
            <p:nvPr/>
          </p:nvSpPr>
          <p:spPr>
            <a:xfrm>
              <a:off x="3385225" y="1986375"/>
              <a:ext cx="514600" cy="391775"/>
            </a:xfrm>
            <a:custGeom>
              <a:avLst/>
              <a:gdLst/>
              <a:ahLst/>
              <a:cxnLst/>
              <a:rect l="l" t="t" r="r" b="b"/>
              <a:pathLst>
                <a:path w="20584" h="15671" extrusionOk="0">
                  <a:moveTo>
                    <a:pt x="2420" y="0"/>
                  </a:moveTo>
                  <a:lnTo>
                    <a:pt x="375" y="1304"/>
                  </a:lnTo>
                  <a:cubicBezTo>
                    <a:pt x="90" y="1486"/>
                    <a:pt x="1" y="1862"/>
                    <a:pt x="175" y="2153"/>
                  </a:cubicBezTo>
                  <a:lnTo>
                    <a:pt x="8078" y="15366"/>
                  </a:lnTo>
                  <a:cubicBezTo>
                    <a:pt x="8193" y="15558"/>
                    <a:pt x="8399" y="15671"/>
                    <a:pt x="8616" y="15671"/>
                  </a:cubicBezTo>
                  <a:cubicBezTo>
                    <a:pt x="8660" y="15671"/>
                    <a:pt x="8705" y="15666"/>
                    <a:pt x="8750" y="15656"/>
                  </a:cubicBezTo>
                  <a:lnTo>
                    <a:pt x="9796" y="15426"/>
                  </a:lnTo>
                  <a:lnTo>
                    <a:pt x="15151" y="11910"/>
                  </a:lnTo>
                  <a:lnTo>
                    <a:pt x="19211" y="13628"/>
                  </a:lnTo>
                  <a:cubicBezTo>
                    <a:pt x="19289" y="13661"/>
                    <a:pt x="19373" y="13678"/>
                    <a:pt x="19456" y="13678"/>
                  </a:cubicBezTo>
                  <a:cubicBezTo>
                    <a:pt x="19501" y="13678"/>
                    <a:pt x="19546" y="13673"/>
                    <a:pt x="19591" y="13664"/>
                  </a:cubicBezTo>
                  <a:lnTo>
                    <a:pt x="20583" y="13443"/>
                  </a:lnTo>
                  <a:lnTo>
                    <a:pt x="24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45"/>
            <p:cNvSpPr/>
            <p:nvPr/>
          </p:nvSpPr>
          <p:spPr>
            <a:xfrm>
              <a:off x="3406300" y="1725400"/>
              <a:ext cx="676975" cy="646000"/>
            </a:xfrm>
            <a:custGeom>
              <a:avLst/>
              <a:gdLst/>
              <a:ahLst/>
              <a:cxnLst/>
              <a:rect l="l" t="t" r="r" b="b"/>
              <a:pathLst>
                <a:path w="27079" h="25840" extrusionOk="0">
                  <a:moveTo>
                    <a:pt x="18522" y="1"/>
                  </a:moveTo>
                  <a:cubicBezTo>
                    <a:pt x="18367" y="1"/>
                    <a:pt x="18210" y="43"/>
                    <a:pt x="18068" y="131"/>
                  </a:cubicBezTo>
                  <a:lnTo>
                    <a:pt x="520" y="11099"/>
                  </a:lnTo>
                  <a:cubicBezTo>
                    <a:pt x="125" y="11345"/>
                    <a:pt x="0" y="11860"/>
                    <a:pt x="236" y="12261"/>
                  </a:cubicBezTo>
                  <a:lnTo>
                    <a:pt x="8000" y="25418"/>
                  </a:lnTo>
                  <a:cubicBezTo>
                    <a:pt x="8160" y="25689"/>
                    <a:pt x="8445" y="25839"/>
                    <a:pt x="8738" y="25839"/>
                  </a:cubicBezTo>
                  <a:cubicBezTo>
                    <a:pt x="8899" y="25839"/>
                    <a:pt x="9062" y="25793"/>
                    <a:pt x="9208" y="25698"/>
                  </a:cubicBezTo>
                  <a:lnTo>
                    <a:pt x="14594" y="22161"/>
                  </a:lnTo>
                  <a:cubicBezTo>
                    <a:pt x="14735" y="22068"/>
                    <a:pt x="14899" y="22021"/>
                    <a:pt x="15063" y="22021"/>
                  </a:cubicBezTo>
                  <a:cubicBezTo>
                    <a:pt x="15184" y="22021"/>
                    <a:pt x="15306" y="22047"/>
                    <a:pt x="15419" y="22099"/>
                  </a:cubicBezTo>
                  <a:lnTo>
                    <a:pt x="19191" y="23822"/>
                  </a:lnTo>
                  <a:cubicBezTo>
                    <a:pt x="19308" y="23875"/>
                    <a:pt x="19429" y="23900"/>
                    <a:pt x="19547" y="23900"/>
                  </a:cubicBezTo>
                  <a:cubicBezTo>
                    <a:pt x="19982" y="23900"/>
                    <a:pt x="20377" y="23563"/>
                    <a:pt x="20403" y="23089"/>
                  </a:cubicBezTo>
                  <a:lnTo>
                    <a:pt x="20640" y="18715"/>
                  </a:lnTo>
                  <a:cubicBezTo>
                    <a:pt x="20656" y="18437"/>
                    <a:pt x="20804" y="18184"/>
                    <a:pt x="21039" y="18037"/>
                  </a:cubicBezTo>
                  <a:lnTo>
                    <a:pt x="26563" y="14556"/>
                  </a:lnTo>
                  <a:cubicBezTo>
                    <a:pt x="26953" y="14311"/>
                    <a:pt x="27079" y="13799"/>
                    <a:pt x="26846" y="13400"/>
                  </a:cubicBezTo>
                  <a:lnTo>
                    <a:pt x="19262" y="425"/>
                  </a:lnTo>
                  <a:cubicBezTo>
                    <a:pt x="19102" y="152"/>
                    <a:pt x="18816" y="1"/>
                    <a:pt x="18522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6" name="Google Shape;716;p45"/>
          <p:cNvGrpSpPr/>
          <p:nvPr/>
        </p:nvGrpSpPr>
        <p:grpSpPr>
          <a:xfrm>
            <a:off x="248361" y="2986205"/>
            <a:ext cx="1267090" cy="1205729"/>
            <a:chOff x="1667725" y="2994800"/>
            <a:chExt cx="1109925" cy="1056175"/>
          </a:xfrm>
        </p:grpSpPr>
        <p:sp>
          <p:nvSpPr>
            <p:cNvPr id="717" name="Google Shape;717;p45"/>
            <p:cNvSpPr/>
            <p:nvPr/>
          </p:nvSpPr>
          <p:spPr>
            <a:xfrm>
              <a:off x="1667725" y="2994800"/>
              <a:ext cx="922550" cy="895350"/>
            </a:xfrm>
            <a:custGeom>
              <a:avLst/>
              <a:gdLst/>
              <a:ahLst/>
              <a:cxnLst/>
              <a:rect l="l" t="t" r="r" b="b"/>
              <a:pathLst>
                <a:path w="36902" h="35814" extrusionOk="0">
                  <a:moveTo>
                    <a:pt x="31342" y="1"/>
                  </a:moveTo>
                  <a:cubicBezTo>
                    <a:pt x="31091" y="1"/>
                    <a:pt x="30836" y="58"/>
                    <a:pt x="30598" y="178"/>
                  </a:cubicBezTo>
                  <a:lnTo>
                    <a:pt x="1129" y="14977"/>
                  </a:lnTo>
                  <a:cubicBezTo>
                    <a:pt x="343" y="15372"/>
                    <a:pt x="0" y="16312"/>
                    <a:pt x="349" y="17120"/>
                  </a:cubicBezTo>
                  <a:lnTo>
                    <a:pt x="2221" y="21464"/>
                  </a:lnTo>
                  <a:lnTo>
                    <a:pt x="4583" y="25134"/>
                  </a:lnTo>
                  <a:lnTo>
                    <a:pt x="1344" y="29269"/>
                  </a:lnTo>
                  <a:cubicBezTo>
                    <a:pt x="1087" y="29718"/>
                    <a:pt x="1055" y="30263"/>
                    <a:pt x="1258" y="30739"/>
                  </a:cubicBezTo>
                  <a:lnTo>
                    <a:pt x="3428" y="35813"/>
                  </a:lnTo>
                  <a:lnTo>
                    <a:pt x="11343" y="30399"/>
                  </a:lnTo>
                  <a:lnTo>
                    <a:pt x="36902" y="8671"/>
                  </a:lnTo>
                  <a:lnTo>
                    <a:pt x="35560" y="5194"/>
                  </a:lnTo>
                  <a:lnTo>
                    <a:pt x="32745" y="771"/>
                  </a:lnTo>
                  <a:cubicBezTo>
                    <a:pt x="32431" y="277"/>
                    <a:pt x="31894" y="1"/>
                    <a:pt x="313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45"/>
            <p:cNvSpPr/>
            <p:nvPr/>
          </p:nvSpPr>
          <p:spPr>
            <a:xfrm>
              <a:off x="1734575" y="3140200"/>
              <a:ext cx="1043075" cy="910775"/>
            </a:xfrm>
            <a:custGeom>
              <a:avLst/>
              <a:gdLst/>
              <a:ahLst/>
              <a:cxnLst/>
              <a:rect l="l" t="t" r="r" b="b"/>
              <a:pathLst>
                <a:path w="41723" h="36431" extrusionOk="0">
                  <a:moveTo>
                    <a:pt x="31989" y="1"/>
                  </a:moveTo>
                  <a:cubicBezTo>
                    <a:pt x="31746" y="1"/>
                    <a:pt x="31499" y="54"/>
                    <a:pt x="31264" y="169"/>
                  </a:cubicBezTo>
                  <a:lnTo>
                    <a:pt x="1222" y="14830"/>
                  </a:lnTo>
                  <a:cubicBezTo>
                    <a:pt x="330" y="15265"/>
                    <a:pt x="18" y="16381"/>
                    <a:pt x="555" y="17215"/>
                  </a:cubicBezTo>
                  <a:lnTo>
                    <a:pt x="4126" y="22763"/>
                  </a:lnTo>
                  <a:cubicBezTo>
                    <a:pt x="4532" y="23392"/>
                    <a:pt x="4464" y="24215"/>
                    <a:pt x="3961" y="24771"/>
                  </a:cubicBezTo>
                  <a:lnTo>
                    <a:pt x="978" y="28064"/>
                  </a:lnTo>
                  <a:cubicBezTo>
                    <a:pt x="0" y="29144"/>
                    <a:pt x="797" y="30832"/>
                    <a:pt x="2191" y="30832"/>
                  </a:cubicBezTo>
                  <a:cubicBezTo>
                    <a:pt x="2256" y="30832"/>
                    <a:pt x="2322" y="30829"/>
                    <a:pt x="2389" y="30821"/>
                  </a:cubicBezTo>
                  <a:lnTo>
                    <a:pt x="7556" y="30245"/>
                  </a:lnTo>
                  <a:cubicBezTo>
                    <a:pt x="7618" y="30238"/>
                    <a:pt x="7679" y="30235"/>
                    <a:pt x="7741" y="30235"/>
                  </a:cubicBezTo>
                  <a:cubicBezTo>
                    <a:pt x="8298" y="30235"/>
                    <a:pt x="8824" y="30516"/>
                    <a:pt x="9131" y="30992"/>
                  </a:cubicBezTo>
                  <a:lnTo>
                    <a:pt x="12154" y="35673"/>
                  </a:lnTo>
                  <a:cubicBezTo>
                    <a:pt x="12468" y="36160"/>
                    <a:pt x="13000" y="36431"/>
                    <a:pt x="13546" y="36431"/>
                  </a:cubicBezTo>
                  <a:cubicBezTo>
                    <a:pt x="13789" y="36431"/>
                    <a:pt x="14034" y="36378"/>
                    <a:pt x="14265" y="36266"/>
                  </a:cubicBezTo>
                  <a:lnTo>
                    <a:pt x="40587" y="23554"/>
                  </a:lnTo>
                  <a:cubicBezTo>
                    <a:pt x="41363" y="23178"/>
                    <a:pt x="41722" y="22270"/>
                    <a:pt x="41411" y="21465"/>
                  </a:cubicBezTo>
                  <a:lnTo>
                    <a:pt x="33536" y="1061"/>
                  </a:lnTo>
                  <a:cubicBezTo>
                    <a:pt x="33280" y="399"/>
                    <a:pt x="32650" y="1"/>
                    <a:pt x="3198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9" name="Google Shape;719;p45"/>
          <p:cNvGrpSpPr/>
          <p:nvPr/>
        </p:nvGrpSpPr>
        <p:grpSpPr>
          <a:xfrm>
            <a:off x="8129075" y="3964550"/>
            <a:ext cx="311100" cy="320800"/>
            <a:chOff x="4035150" y="1187900"/>
            <a:chExt cx="311100" cy="320800"/>
          </a:xfrm>
        </p:grpSpPr>
        <p:sp>
          <p:nvSpPr>
            <p:cNvPr id="720" name="Google Shape;720;p45"/>
            <p:cNvSpPr/>
            <p:nvPr/>
          </p:nvSpPr>
          <p:spPr>
            <a:xfrm>
              <a:off x="4035150" y="1187900"/>
              <a:ext cx="148725" cy="318675"/>
            </a:xfrm>
            <a:custGeom>
              <a:avLst/>
              <a:gdLst/>
              <a:ahLst/>
              <a:cxnLst/>
              <a:rect l="l" t="t" r="r" b="b"/>
              <a:pathLst>
                <a:path w="5949" h="12747" extrusionOk="0">
                  <a:moveTo>
                    <a:pt x="2695" y="1"/>
                  </a:moveTo>
                  <a:cubicBezTo>
                    <a:pt x="2418" y="1"/>
                    <a:pt x="2169" y="191"/>
                    <a:pt x="2103" y="470"/>
                  </a:cubicBezTo>
                  <a:lnTo>
                    <a:pt x="77" y="9074"/>
                  </a:lnTo>
                  <a:cubicBezTo>
                    <a:pt x="1" y="9397"/>
                    <a:pt x="199" y="9723"/>
                    <a:pt x="522" y="9803"/>
                  </a:cubicBezTo>
                  <a:lnTo>
                    <a:pt x="2308" y="10248"/>
                  </a:lnTo>
                  <a:lnTo>
                    <a:pt x="2980" y="10344"/>
                  </a:lnTo>
                  <a:lnTo>
                    <a:pt x="3578" y="12143"/>
                  </a:lnTo>
                  <a:cubicBezTo>
                    <a:pt x="3650" y="12360"/>
                    <a:pt x="3836" y="12517"/>
                    <a:pt x="4062" y="12552"/>
                  </a:cubicBezTo>
                  <a:lnTo>
                    <a:pt x="5298" y="12747"/>
                  </a:lnTo>
                  <a:lnTo>
                    <a:pt x="5817" y="11544"/>
                  </a:lnTo>
                  <a:lnTo>
                    <a:pt x="5948" y="539"/>
                  </a:lnTo>
                  <a:lnTo>
                    <a:pt x="2797" y="9"/>
                  </a:lnTo>
                  <a:cubicBezTo>
                    <a:pt x="2763" y="3"/>
                    <a:pt x="2729" y="1"/>
                    <a:pt x="26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45"/>
            <p:cNvSpPr/>
            <p:nvPr/>
          </p:nvSpPr>
          <p:spPr>
            <a:xfrm>
              <a:off x="4074150" y="1194575"/>
              <a:ext cx="272100" cy="314125"/>
            </a:xfrm>
            <a:custGeom>
              <a:avLst/>
              <a:gdLst/>
              <a:ahLst/>
              <a:cxnLst/>
              <a:rect l="l" t="t" r="r" b="b"/>
              <a:pathLst>
                <a:path w="10884" h="12565" extrusionOk="0">
                  <a:moveTo>
                    <a:pt x="2950" y="1"/>
                  </a:moveTo>
                  <a:cubicBezTo>
                    <a:pt x="2672" y="1"/>
                    <a:pt x="2422" y="188"/>
                    <a:pt x="2350" y="466"/>
                  </a:cubicBezTo>
                  <a:lnTo>
                    <a:pt x="93" y="9191"/>
                  </a:lnTo>
                  <a:cubicBezTo>
                    <a:pt x="1" y="9549"/>
                    <a:pt x="240" y="9909"/>
                    <a:pt x="607" y="9961"/>
                  </a:cubicBezTo>
                  <a:lnTo>
                    <a:pt x="2581" y="10243"/>
                  </a:lnTo>
                  <a:cubicBezTo>
                    <a:pt x="2834" y="10279"/>
                    <a:pt x="3039" y="10466"/>
                    <a:pt x="3097" y="10715"/>
                  </a:cubicBezTo>
                  <a:lnTo>
                    <a:pt x="3423" y="12086"/>
                  </a:lnTo>
                  <a:cubicBezTo>
                    <a:pt x="3495" y="12391"/>
                    <a:pt x="3761" y="12565"/>
                    <a:pt x="4031" y="12565"/>
                  </a:cubicBezTo>
                  <a:cubicBezTo>
                    <a:pt x="4210" y="12565"/>
                    <a:pt x="4391" y="12488"/>
                    <a:pt x="4518" y="12324"/>
                  </a:cubicBezTo>
                  <a:lnTo>
                    <a:pt x="5545" y="10997"/>
                  </a:lnTo>
                  <a:cubicBezTo>
                    <a:pt x="5664" y="10843"/>
                    <a:pt x="5845" y="10756"/>
                    <a:pt x="6036" y="10756"/>
                  </a:cubicBezTo>
                  <a:cubicBezTo>
                    <a:pt x="6065" y="10756"/>
                    <a:pt x="6094" y="10758"/>
                    <a:pt x="6123" y="10762"/>
                  </a:cubicBezTo>
                  <a:lnTo>
                    <a:pt x="8129" y="11042"/>
                  </a:lnTo>
                  <a:cubicBezTo>
                    <a:pt x="8158" y="11046"/>
                    <a:pt x="8187" y="11048"/>
                    <a:pt x="8216" y="11048"/>
                  </a:cubicBezTo>
                  <a:cubicBezTo>
                    <a:pt x="8499" y="11048"/>
                    <a:pt x="8751" y="10853"/>
                    <a:pt x="8819" y="10569"/>
                  </a:cubicBezTo>
                  <a:lnTo>
                    <a:pt x="10803" y="2192"/>
                  </a:lnTo>
                  <a:cubicBezTo>
                    <a:pt x="10884" y="1850"/>
                    <a:pt x="10664" y="1508"/>
                    <a:pt x="10319" y="1440"/>
                  </a:cubicBezTo>
                  <a:lnTo>
                    <a:pt x="3072" y="13"/>
                  </a:lnTo>
                  <a:cubicBezTo>
                    <a:pt x="3031" y="4"/>
                    <a:pt x="2990" y="1"/>
                    <a:pt x="295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Bilinçli Teknoloji Kullanımı">
  <a:themeElements>
    <a:clrScheme name="Simple Light">
      <a:dk1>
        <a:srgbClr val="0A0A0A"/>
      </a:dk1>
      <a:lt1>
        <a:srgbClr val="FFFFFF"/>
      </a:lt1>
      <a:dk2>
        <a:srgbClr val="E9E9E9"/>
      </a:dk2>
      <a:lt2>
        <a:srgbClr val="A3C8FF"/>
      </a:lt2>
      <a:accent1>
        <a:srgbClr val="628EFF"/>
      </a:accent1>
      <a:accent2>
        <a:srgbClr val="3676F7"/>
      </a:accent2>
      <a:accent3>
        <a:srgbClr val="4A67B4"/>
      </a:accent3>
      <a:accent4>
        <a:srgbClr val="74CA7E"/>
      </a:accent4>
      <a:accent5>
        <a:srgbClr val="ECA200"/>
      </a:accent5>
      <a:accent6>
        <a:srgbClr val="E64C40"/>
      </a:accent6>
      <a:hlink>
        <a:srgbClr val="628E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Bilinçli Teknoloji Kullanımı</Template>
  <TotalTime>4</TotalTime>
  <Words>464</Words>
  <Application>Microsoft Office PowerPoint</Application>
  <PresentationFormat>Ekran Gösterisi (16:9)</PresentationFormat>
  <Paragraphs>65</Paragraphs>
  <Slides>15</Slides>
  <Notes>15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20" baseType="lpstr">
      <vt:lpstr>Arial</vt:lpstr>
      <vt:lpstr>Mukta</vt:lpstr>
      <vt:lpstr>Roboto Condensed Light</vt:lpstr>
      <vt:lpstr>Lexend</vt:lpstr>
      <vt:lpstr>Bilinçli Teknoloji Kullanımı</vt:lpstr>
      <vt:lpstr>BİLİNÇLİ TEKNOLOJİ KULLANIMI</vt:lpstr>
      <vt:lpstr>NEDİR?</vt:lpstr>
      <vt:lpstr>NEDİR?</vt:lpstr>
      <vt:lpstr>NEDİR?</vt:lpstr>
      <vt:lpstr>Bilmek</vt:lpstr>
      <vt:lpstr>PowerPoint Sunusu</vt:lpstr>
      <vt:lpstr>DOĞRU BİLGİ İÇİN ARAŞTIR</vt:lpstr>
      <vt:lpstr>DİJİTAL AYAK İZİ</vt:lpstr>
      <vt:lpstr>PowerPoint Sunusu</vt:lpstr>
      <vt:lpstr>PowerPoint Sunusu</vt:lpstr>
      <vt:lpstr>PowerPoint Sunusu</vt:lpstr>
      <vt:lpstr>İNTERNETİ GÜVENLİ KULLANIM İPUÇLARI</vt:lpstr>
      <vt:lpstr>İNTERNETİ GÜVENLİ KULLANIM İPUÇLARI</vt:lpstr>
      <vt:lpstr>Dikkatli Ol</vt:lpstr>
      <vt:lpstr>BİLİNÇLİ TEKNOLOJİ KULLANIMI</vt:lpstr>
    </vt:vector>
  </TitlesOfParts>
  <Company>By NeC ® 2010 | Katilimsiz.Com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BİLİNÇLİ TEKNOLOJİ KULLANIMI</dc:title>
  <dc:creator>ÖĞRETMENLER ODASI</dc:creator>
  <cp:lastModifiedBy>ÖĞRETMENLER ODASI</cp:lastModifiedBy>
  <cp:revision>1</cp:revision>
  <dcterms:created xsi:type="dcterms:W3CDTF">2024-04-16T07:08:58Z</dcterms:created>
  <dcterms:modified xsi:type="dcterms:W3CDTF">2024-04-16T07:13:20Z</dcterms:modified>
</cp:coreProperties>
</file>